
<file path=[Content_Types].xml><?xml version="1.0" encoding="utf-8"?>
<Types xmlns="http://schemas.openxmlformats.org/package/2006/content-types">
  <Default Extension="mp3" ContentType="audio/mpeg"/>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ags/tag2.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notesSlides/notesSlide1.xml" ContentType="application/vnd.openxmlformats-officedocument.presentationml.notesSlide+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notesSlides/notesSlide26.xml" ContentType="application/vnd.openxmlformats-officedocument.presentationml.notesSlide+xml"/>
  <Override PartName="/ppt/notesSlides/notesSlide2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9"/>
  </p:notesMasterIdLst>
  <p:sldIdLst>
    <p:sldId id="256" r:id="rId2"/>
    <p:sldId id="282" r:id="rId3"/>
    <p:sldId id="257" r:id="rId4"/>
    <p:sldId id="258" r:id="rId5"/>
    <p:sldId id="262" r:id="rId6"/>
    <p:sldId id="263" r:id="rId7"/>
    <p:sldId id="264" r:id="rId8"/>
    <p:sldId id="266" r:id="rId9"/>
    <p:sldId id="267" r:id="rId10"/>
    <p:sldId id="265" r:id="rId11"/>
    <p:sldId id="259" r:id="rId12"/>
    <p:sldId id="268" r:id="rId13"/>
    <p:sldId id="269" r:id="rId14"/>
    <p:sldId id="271" r:id="rId15"/>
    <p:sldId id="270" r:id="rId16"/>
    <p:sldId id="260" r:id="rId17"/>
    <p:sldId id="272" r:id="rId18"/>
    <p:sldId id="273" r:id="rId19"/>
    <p:sldId id="274" r:id="rId20"/>
    <p:sldId id="275" r:id="rId21"/>
    <p:sldId id="261" r:id="rId22"/>
    <p:sldId id="276" r:id="rId23"/>
    <p:sldId id="277" r:id="rId24"/>
    <p:sldId id="278" r:id="rId25"/>
    <p:sldId id="279" r:id="rId26"/>
    <p:sldId id="280" r:id="rId27"/>
    <p:sldId id="281" r:id="rId28"/>
  </p:sldIdLst>
  <p:sldSz cx="12192000" cy="6858000"/>
  <p:notesSz cx="6858000" cy="9144000"/>
  <p:custDataLst>
    <p:tags r:id="rId30"/>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B1E23"/>
    <a:srgbClr val="1B2F47"/>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howGuides="1">
      <p:cViewPr>
        <p:scale>
          <a:sx n="75" d="100"/>
          <a:sy n="75" d="100"/>
        </p:scale>
        <p:origin x="677" y="178"/>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ags" Target="tags/tag1.xml"/><Relationship Id="rId8" Type="http://schemas.openxmlformats.org/officeDocument/2006/relationships/slide" Target="slides/slide7.xml"/></Relationships>
</file>

<file path=ppt/media/hdphoto1.wdp>
</file>

<file path=ppt/media/image1.png>
</file>

<file path=ppt/media/image10.jpeg>
</file>

<file path=ppt/media/image11.jpeg>
</file>

<file path=ppt/media/image12.png>
</file>

<file path=ppt/media/image2.jpeg>
</file>

<file path=ppt/media/image3.jpeg>
</file>

<file path=ppt/media/image4.jpeg>
</file>

<file path=ppt/media/image5.jpeg>
</file>

<file path=ppt/media/image6.png>
</file>

<file path=ppt/media/image7.png>
</file>

<file path=ppt/media/image8.jpe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D2FDAB4-95B5-464D-B9B3-0694EF46E821}" type="datetimeFigureOut">
              <a:rPr lang="zh-CN" altLang="en-US" smtClean="0"/>
              <a:t>2017/10/8</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4A65D14-D5F8-4688-B953-3DFCD36FA5B0}" type="slidenum">
              <a:rPr lang="zh-CN" altLang="en-US" smtClean="0"/>
              <a:t>‹#›</a:t>
            </a:fld>
            <a:endParaRPr lang="zh-CN" altLang="en-US"/>
          </a:p>
        </p:txBody>
      </p:sp>
    </p:spTree>
    <p:extLst>
      <p:ext uri="{BB962C8B-B14F-4D97-AF65-F5344CB8AC3E}">
        <p14:creationId xmlns:p14="http://schemas.microsoft.com/office/powerpoint/2010/main" val="10403417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4A65D14-D5F8-4688-B953-3DFCD36FA5B0}" type="slidenum">
              <a:rPr lang="zh-CN" altLang="en-US" smtClean="0"/>
              <a:t>1</a:t>
            </a:fld>
            <a:endParaRPr lang="zh-CN" altLang="en-US"/>
          </a:p>
        </p:txBody>
      </p:sp>
    </p:spTree>
    <p:extLst>
      <p:ext uri="{BB962C8B-B14F-4D97-AF65-F5344CB8AC3E}">
        <p14:creationId xmlns:p14="http://schemas.microsoft.com/office/powerpoint/2010/main" val="20021737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6AFB5F0-CDD8-4C43-AFF0-12C6372A97AE}" type="slidenum">
              <a:rPr lang="zh-CN" altLang="en-US" smtClean="0"/>
              <a:t>10</a:t>
            </a:fld>
            <a:endParaRPr lang="zh-CN" altLang="en-US"/>
          </a:p>
        </p:txBody>
      </p:sp>
    </p:spTree>
    <p:extLst>
      <p:ext uri="{BB962C8B-B14F-4D97-AF65-F5344CB8AC3E}">
        <p14:creationId xmlns:p14="http://schemas.microsoft.com/office/powerpoint/2010/main" val="407538937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4A65D14-D5F8-4688-B953-3DFCD36FA5B0}" type="slidenum">
              <a:rPr lang="zh-CN" altLang="en-US" smtClean="0"/>
              <a:t>11</a:t>
            </a:fld>
            <a:endParaRPr lang="zh-CN" altLang="en-US"/>
          </a:p>
        </p:txBody>
      </p:sp>
    </p:spTree>
    <p:extLst>
      <p:ext uri="{BB962C8B-B14F-4D97-AF65-F5344CB8AC3E}">
        <p14:creationId xmlns:p14="http://schemas.microsoft.com/office/powerpoint/2010/main" val="13953550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6AFB5F0-CDD8-4C43-AFF0-12C6372A97AE}" type="slidenum">
              <a:rPr lang="zh-CN" altLang="en-US" smtClean="0"/>
              <a:t>12</a:t>
            </a:fld>
            <a:endParaRPr lang="zh-CN" altLang="en-US"/>
          </a:p>
        </p:txBody>
      </p:sp>
    </p:spTree>
    <p:extLst>
      <p:ext uri="{BB962C8B-B14F-4D97-AF65-F5344CB8AC3E}">
        <p14:creationId xmlns:p14="http://schemas.microsoft.com/office/powerpoint/2010/main" val="206438533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6AFB5F0-CDD8-4C43-AFF0-12C6372A97AE}" type="slidenum">
              <a:rPr lang="zh-CN" altLang="en-US" smtClean="0"/>
              <a:t>13</a:t>
            </a:fld>
            <a:endParaRPr lang="zh-CN" altLang="en-US"/>
          </a:p>
        </p:txBody>
      </p:sp>
    </p:spTree>
    <p:extLst>
      <p:ext uri="{BB962C8B-B14F-4D97-AF65-F5344CB8AC3E}">
        <p14:creationId xmlns:p14="http://schemas.microsoft.com/office/powerpoint/2010/main" val="15144740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6AFB5F0-CDD8-4C43-AFF0-12C6372A97AE}" type="slidenum">
              <a:rPr lang="zh-CN" altLang="en-US" smtClean="0"/>
              <a:t>14</a:t>
            </a:fld>
            <a:endParaRPr lang="zh-CN" altLang="en-US"/>
          </a:p>
        </p:txBody>
      </p:sp>
    </p:spTree>
    <p:extLst>
      <p:ext uri="{BB962C8B-B14F-4D97-AF65-F5344CB8AC3E}">
        <p14:creationId xmlns:p14="http://schemas.microsoft.com/office/powerpoint/2010/main" val="265979201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6AFB5F0-CDD8-4C43-AFF0-12C6372A97AE}" type="slidenum">
              <a:rPr lang="zh-CN" altLang="en-US" smtClean="0"/>
              <a:t>15</a:t>
            </a:fld>
            <a:endParaRPr lang="zh-CN" altLang="en-US"/>
          </a:p>
        </p:txBody>
      </p:sp>
    </p:spTree>
    <p:extLst>
      <p:ext uri="{BB962C8B-B14F-4D97-AF65-F5344CB8AC3E}">
        <p14:creationId xmlns:p14="http://schemas.microsoft.com/office/powerpoint/2010/main" val="303636180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4A65D14-D5F8-4688-B953-3DFCD36FA5B0}" type="slidenum">
              <a:rPr lang="zh-CN" altLang="en-US" smtClean="0"/>
              <a:t>16</a:t>
            </a:fld>
            <a:endParaRPr lang="zh-CN" altLang="en-US"/>
          </a:p>
        </p:txBody>
      </p:sp>
    </p:spTree>
    <p:extLst>
      <p:ext uri="{BB962C8B-B14F-4D97-AF65-F5344CB8AC3E}">
        <p14:creationId xmlns:p14="http://schemas.microsoft.com/office/powerpoint/2010/main" val="17107684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6AFB5F0-CDD8-4C43-AFF0-12C6372A97AE}" type="slidenum">
              <a:rPr lang="zh-CN" altLang="en-US" smtClean="0"/>
              <a:t>17</a:t>
            </a:fld>
            <a:endParaRPr lang="zh-CN" altLang="en-US"/>
          </a:p>
        </p:txBody>
      </p:sp>
    </p:spTree>
    <p:extLst>
      <p:ext uri="{BB962C8B-B14F-4D97-AF65-F5344CB8AC3E}">
        <p14:creationId xmlns:p14="http://schemas.microsoft.com/office/powerpoint/2010/main" val="419929959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6AFB5F0-CDD8-4C43-AFF0-12C6372A97AE}" type="slidenum">
              <a:rPr lang="zh-CN" altLang="en-US" smtClean="0"/>
              <a:t>18</a:t>
            </a:fld>
            <a:endParaRPr lang="zh-CN" altLang="en-US"/>
          </a:p>
        </p:txBody>
      </p:sp>
    </p:spTree>
    <p:extLst>
      <p:ext uri="{BB962C8B-B14F-4D97-AF65-F5344CB8AC3E}">
        <p14:creationId xmlns:p14="http://schemas.microsoft.com/office/powerpoint/2010/main" val="270083183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6AFB5F0-CDD8-4C43-AFF0-12C6372A97AE}" type="slidenum">
              <a:rPr lang="zh-CN" altLang="en-US" smtClean="0"/>
              <a:t>19</a:t>
            </a:fld>
            <a:endParaRPr lang="zh-CN" altLang="en-US"/>
          </a:p>
        </p:txBody>
      </p:sp>
    </p:spTree>
    <p:extLst>
      <p:ext uri="{BB962C8B-B14F-4D97-AF65-F5344CB8AC3E}">
        <p14:creationId xmlns:p14="http://schemas.microsoft.com/office/powerpoint/2010/main" val="19920722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4A65D14-D5F8-4688-B953-3DFCD36FA5B0}" type="slidenum">
              <a:rPr lang="zh-CN" altLang="en-US" smtClean="0"/>
              <a:t>2</a:t>
            </a:fld>
            <a:endParaRPr lang="zh-CN" altLang="en-US"/>
          </a:p>
        </p:txBody>
      </p:sp>
    </p:spTree>
    <p:extLst>
      <p:ext uri="{BB962C8B-B14F-4D97-AF65-F5344CB8AC3E}">
        <p14:creationId xmlns:p14="http://schemas.microsoft.com/office/powerpoint/2010/main" val="2559197270"/>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6AFB5F0-CDD8-4C43-AFF0-12C6372A97AE}" type="slidenum">
              <a:rPr lang="zh-CN" altLang="en-US" smtClean="0"/>
              <a:t>20</a:t>
            </a:fld>
            <a:endParaRPr lang="zh-CN" altLang="en-US"/>
          </a:p>
        </p:txBody>
      </p:sp>
    </p:spTree>
    <p:extLst>
      <p:ext uri="{BB962C8B-B14F-4D97-AF65-F5344CB8AC3E}">
        <p14:creationId xmlns:p14="http://schemas.microsoft.com/office/powerpoint/2010/main" val="1919554397"/>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4A65D14-D5F8-4688-B953-3DFCD36FA5B0}" type="slidenum">
              <a:rPr lang="zh-CN" altLang="en-US" smtClean="0"/>
              <a:t>21</a:t>
            </a:fld>
            <a:endParaRPr lang="zh-CN" altLang="en-US"/>
          </a:p>
        </p:txBody>
      </p:sp>
    </p:spTree>
    <p:extLst>
      <p:ext uri="{BB962C8B-B14F-4D97-AF65-F5344CB8AC3E}">
        <p14:creationId xmlns:p14="http://schemas.microsoft.com/office/powerpoint/2010/main" val="362269132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6AFB5F0-CDD8-4C43-AFF0-12C6372A97AE}" type="slidenum">
              <a:rPr lang="zh-CN" altLang="en-US" smtClean="0"/>
              <a:t>22</a:t>
            </a:fld>
            <a:endParaRPr lang="zh-CN" altLang="en-US"/>
          </a:p>
        </p:txBody>
      </p:sp>
    </p:spTree>
    <p:extLst>
      <p:ext uri="{BB962C8B-B14F-4D97-AF65-F5344CB8AC3E}">
        <p14:creationId xmlns:p14="http://schemas.microsoft.com/office/powerpoint/2010/main" val="185997104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6AFB5F0-CDD8-4C43-AFF0-12C6372A97AE}" type="slidenum">
              <a:rPr lang="zh-CN" altLang="en-US" smtClean="0"/>
              <a:t>23</a:t>
            </a:fld>
            <a:endParaRPr lang="zh-CN" altLang="en-US"/>
          </a:p>
        </p:txBody>
      </p:sp>
    </p:spTree>
    <p:extLst>
      <p:ext uri="{BB962C8B-B14F-4D97-AF65-F5344CB8AC3E}">
        <p14:creationId xmlns:p14="http://schemas.microsoft.com/office/powerpoint/2010/main" val="152285659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6AFB5F0-CDD8-4C43-AFF0-12C6372A97AE}" type="slidenum">
              <a:rPr lang="zh-CN" altLang="en-US" smtClean="0"/>
              <a:t>24</a:t>
            </a:fld>
            <a:endParaRPr lang="zh-CN" altLang="en-US"/>
          </a:p>
        </p:txBody>
      </p:sp>
    </p:spTree>
    <p:extLst>
      <p:ext uri="{BB962C8B-B14F-4D97-AF65-F5344CB8AC3E}">
        <p14:creationId xmlns:p14="http://schemas.microsoft.com/office/powerpoint/2010/main" val="142949341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6AFB5F0-CDD8-4C43-AFF0-12C6372A97AE}" type="slidenum">
              <a:rPr lang="zh-CN" altLang="en-US" smtClean="0"/>
              <a:t>25</a:t>
            </a:fld>
            <a:endParaRPr lang="zh-CN" altLang="en-US"/>
          </a:p>
        </p:txBody>
      </p:sp>
    </p:spTree>
    <p:extLst>
      <p:ext uri="{BB962C8B-B14F-4D97-AF65-F5344CB8AC3E}">
        <p14:creationId xmlns:p14="http://schemas.microsoft.com/office/powerpoint/2010/main" val="231052137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4A65D14-D5F8-4688-B953-3DFCD36FA5B0}" type="slidenum">
              <a:rPr lang="zh-CN" altLang="en-US" smtClean="0"/>
              <a:t>26</a:t>
            </a:fld>
            <a:endParaRPr lang="zh-CN" altLang="en-US"/>
          </a:p>
        </p:txBody>
      </p:sp>
    </p:spTree>
    <p:extLst>
      <p:ext uri="{BB962C8B-B14F-4D97-AF65-F5344CB8AC3E}">
        <p14:creationId xmlns:p14="http://schemas.microsoft.com/office/powerpoint/2010/main" val="131993896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37E0B97-567C-45F5-9CCE-FDEA782CEE8C}" type="slidenum">
              <a:rPr lang="zh-CN" altLang="en-US" smtClean="0"/>
              <a:t>27</a:t>
            </a:fld>
            <a:endParaRPr lang="zh-CN" altLang="en-US"/>
          </a:p>
        </p:txBody>
      </p:sp>
    </p:spTree>
    <p:extLst>
      <p:ext uri="{BB962C8B-B14F-4D97-AF65-F5344CB8AC3E}">
        <p14:creationId xmlns:p14="http://schemas.microsoft.com/office/powerpoint/2010/main" val="201624966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4A65D14-D5F8-4688-B953-3DFCD36FA5B0}" type="slidenum">
              <a:rPr lang="zh-CN" altLang="en-US" smtClean="0"/>
              <a:t>3</a:t>
            </a:fld>
            <a:endParaRPr lang="zh-CN" altLang="en-US"/>
          </a:p>
        </p:txBody>
      </p:sp>
    </p:spTree>
    <p:extLst>
      <p:ext uri="{BB962C8B-B14F-4D97-AF65-F5344CB8AC3E}">
        <p14:creationId xmlns:p14="http://schemas.microsoft.com/office/powerpoint/2010/main" val="429055116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04A65D14-D5F8-4688-B953-3DFCD36FA5B0}" type="slidenum">
              <a:rPr lang="zh-CN" altLang="en-US" smtClean="0"/>
              <a:t>4</a:t>
            </a:fld>
            <a:endParaRPr lang="zh-CN" altLang="en-US"/>
          </a:p>
        </p:txBody>
      </p:sp>
    </p:spTree>
    <p:extLst>
      <p:ext uri="{BB962C8B-B14F-4D97-AF65-F5344CB8AC3E}">
        <p14:creationId xmlns:p14="http://schemas.microsoft.com/office/powerpoint/2010/main" val="34713909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6AFB5F0-CDD8-4C43-AFF0-12C6372A97AE}" type="slidenum">
              <a:rPr lang="zh-CN" altLang="en-US" smtClean="0"/>
              <a:t>5</a:t>
            </a:fld>
            <a:endParaRPr lang="zh-CN" altLang="en-US"/>
          </a:p>
        </p:txBody>
      </p:sp>
    </p:spTree>
    <p:extLst>
      <p:ext uri="{BB962C8B-B14F-4D97-AF65-F5344CB8AC3E}">
        <p14:creationId xmlns:p14="http://schemas.microsoft.com/office/powerpoint/2010/main" val="29056812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6AFB5F0-CDD8-4C43-AFF0-12C6372A97AE}" type="slidenum">
              <a:rPr lang="zh-CN" altLang="en-US" smtClean="0"/>
              <a:t>6</a:t>
            </a:fld>
            <a:endParaRPr lang="zh-CN" altLang="en-US"/>
          </a:p>
        </p:txBody>
      </p:sp>
    </p:spTree>
    <p:extLst>
      <p:ext uri="{BB962C8B-B14F-4D97-AF65-F5344CB8AC3E}">
        <p14:creationId xmlns:p14="http://schemas.microsoft.com/office/powerpoint/2010/main" val="260314835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6AFB5F0-CDD8-4C43-AFF0-12C6372A97AE}" type="slidenum">
              <a:rPr lang="zh-CN" altLang="en-US" smtClean="0"/>
              <a:t>7</a:t>
            </a:fld>
            <a:endParaRPr lang="zh-CN" altLang="en-US"/>
          </a:p>
        </p:txBody>
      </p:sp>
    </p:spTree>
    <p:extLst>
      <p:ext uri="{BB962C8B-B14F-4D97-AF65-F5344CB8AC3E}">
        <p14:creationId xmlns:p14="http://schemas.microsoft.com/office/powerpoint/2010/main" val="301988446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6AFB5F0-CDD8-4C43-AFF0-12C6372A97AE}" type="slidenum">
              <a:rPr lang="zh-CN" altLang="en-US" smtClean="0"/>
              <a:t>8</a:t>
            </a:fld>
            <a:endParaRPr lang="zh-CN" altLang="en-US"/>
          </a:p>
        </p:txBody>
      </p:sp>
    </p:spTree>
    <p:extLst>
      <p:ext uri="{BB962C8B-B14F-4D97-AF65-F5344CB8AC3E}">
        <p14:creationId xmlns:p14="http://schemas.microsoft.com/office/powerpoint/2010/main" val="312596953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16AFB5F0-CDD8-4C43-AFF0-12C6372A97AE}" type="slidenum">
              <a:rPr lang="zh-CN" altLang="en-US" smtClean="0"/>
              <a:t>9</a:t>
            </a:fld>
            <a:endParaRPr lang="zh-CN" altLang="en-US"/>
          </a:p>
        </p:txBody>
      </p:sp>
    </p:spTree>
    <p:extLst>
      <p:ext uri="{BB962C8B-B14F-4D97-AF65-F5344CB8AC3E}">
        <p14:creationId xmlns:p14="http://schemas.microsoft.com/office/powerpoint/2010/main" val="41820156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8E3AC5D2-7F1E-4263-9279-9D4424343373}" type="datetimeFigureOut">
              <a:rPr lang="zh-CN" altLang="en-US" smtClean="0"/>
              <a:t>2017/10/8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834455A-92C8-48D2-AB31-E55D64055A4D}" type="slidenum">
              <a:rPr lang="zh-CN" altLang="en-US" smtClean="0"/>
              <a:t>‹#›</a:t>
            </a:fld>
            <a:endParaRPr lang="zh-CN" altLang="en-US"/>
          </a:p>
        </p:txBody>
      </p:sp>
    </p:spTree>
    <p:extLst>
      <p:ext uri="{BB962C8B-B14F-4D97-AF65-F5344CB8AC3E}">
        <p14:creationId xmlns:p14="http://schemas.microsoft.com/office/powerpoint/2010/main" val="1986973958"/>
      </p:ext>
    </p:ext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E3AC5D2-7F1E-4263-9279-9D4424343373}" type="datetimeFigureOut">
              <a:rPr lang="zh-CN" altLang="en-US" smtClean="0"/>
              <a:t>2017/10/8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834455A-92C8-48D2-AB31-E55D64055A4D}" type="slidenum">
              <a:rPr lang="zh-CN" altLang="en-US" smtClean="0"/>
              <a:t>‹#›</a:t>
            </a:fld>
            <a:endParaRPr lang="zh-CN" altLang="en-US"/>
          </a:p>
        </p:txBody>
      </p:sp>
    </p:spTree>
    <p:extLst>
      <p:ext uri="{BB962C8B-B14F-4D97-AF65-F5344CB8AC3E}">
        <p14:creationId xmlns:p14="http://schemas.microsoft.com/office/powerpoint/2010/main" val="2924934188"/>
      </p:ext>
    </p:ext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E3AC5D2-7F1E-4263-9279-9D4424343373}" type="datetimeFigureOut">
              <a:rPr lang="zh-CN" altLang="en-US" smtClean="0"/>
              <a:t>2017/10/8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834455A-92C8-48D2-AB31-E55D64055A4D}" type="slidenum">
              <a:rPr lang="zh-CN" altLang="en-US" smtClean="0"/>
              <a:t>‹#›</a:t>
            </a:fld>
            <a:endParaRPr lang="zh-CN" altLang="en-US"/>
          </a:p>
        </p:txBody>
      </p:sp>
    </p:spTree>
    <p:extLst>
      <p:ext uri="{BB962C8B-B14F-4D97-AF65-F5344CB8AC3E}">
        <p14:creationId xmlns:p14="http://schemas.microsoft.com/office/powerpoint/2010/main" val="1426600445"/>
      </p:ext>
    </p:ext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E3AC5D2-7F1E-4263-9279-9D4424343373}" type="datetimeFigureOut">
              <a:rPr lang="zh-CN" altLang="en-US" smtClean="0"/>
              <a:t>2017/10/8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834455A-92C8-48D2-AB31-E55D64055A4D}" type="slidenum">
              <a:rPr lang="zh-CN" altLang="en-US" smtClean="0"/>
              <a:t>‹#›</a:t>
            </a:fld>
            <a:endParaRPr lang="zh-CN" altLang="en-US"/>
          </a:p>
        </p:txBody>
      </p:sp>
    </p:spTree>
    <p:extLst>
      <p:ext uri="{BB962C8B-B14F-4D97-AF65-F5344CB8AC3E}">
        <p14:creationId xmlns:p14="http://schemas.microsoft.com/office/powerpoint/2010/main" val="3943750244"/>
      </p:ext>
    </p:ext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日期占位符 3"/>
          <p:cNvSpPr>
            <a:spLocks noGrp="1"/>
          </p:cNvSpPr>
          <p:nvPr>
            <p:ph type="dt" sz="half" idx="10"/>
          </p:nvPr>
        </p:nvSpPr>
        <p:spPr/>
        <p:txBody>
          <a:bodyPr/>
          <a:lstStyle/>
          <a:p>
            <a:fld id="{8E3AC5D2-7F1E-4263-9279-9D4424343373}" type="datetimeFigureOut">
              <a:rPr lang="zh-CN" altLang="en-US" smtClean="0"/>
              <a:t>2017/10/8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834455A-92C8-48D2-AB31-E55D64055A4D}" type="slidenum">
              <a:rPr lang="zh-CN" altLang="en-US" smtClean="0"/>
              <a:t>‹#›</a:t>
            </a:fld>
            <a:endParaRPr lang="zh-CN" altLang="en-US"/>
          </a:p>
        </p:txBody>
      </p:sp>
    </p:spTree>
    <p:extLst>
      <p:ext uri="{BB962C8B-B14F-4D97-AF65-F5344CB8AC3E}">
        <p14:creationId xmlns:p14="http://schemas.microsoft.com/office/powerpoint/2010/main" val="1362685238"/>
      </p:ext>
    </p:ext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8E3AC5D2-7F1E-4263-9279-9D4424343373}" type="datetimeFigureOut">
              <a:rPr lang="zh-CN" altLang="en-US" smtClean="0"/>
              <a:t>2017/10/8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834455A-92C8-48D2-AB31-E55D64055A4D}" type="slidenum">
              <a:rPr lang="zh-CN" altLang="en-US" smtClean="0"/>
              <a:t>‹#›</a:t>
            </a:fld>
            <a:endParaRPr lang="zh-CN" altLang="en-US"/>
          </a:p>
        </p:txBody>
      </p:sp>
    </p:spTree>
    <p:extLst>
      <p:ext uri="{BB962C8B-B14F-4D97-AF65-F5344CB8AC3E}">
        <p14:creationId xmlns:p14="http://schemas.microsoft.com/office/powerpoint/2010/main" val="2070290206"/>
      </p:ext>
    </p:ext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内容占位符 3"/>
          <p:cNvSpPr>
            <a:spLocks noGrp="1"/>
          </p:cNvSpPr>
          <p:nvPr>
            <p:ph sz="half" idx="2"/>
          </p:nvPr>
        </p:nvSpPr>
        <p:spPr>
          <a:xfrm>
            <a:off x="839788" y="2505075"/>
            <a:ext cx="5157787"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内容占位符 5"/>
          <p:cNvSpPr>
            <a:spLocks noGrp="1"/>
          </p:cNvSpPr>
          <p:nvPr>
            <p:ph sz="quarter" idx="4"/>
          </p:nvPr>
        </p:nvSpPr>
        <p:spPr>
          <a:xfrm>
            <a:off x="6172200" y="2505075"/>
            <a:ext cx="5183188" cy="3684588"/>
          </a:xfrm>
        </p:spPr>
        <p:txBody>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8E3AC5D2-7F1E-4263-9279-9D4424343373}" type="datetimeFigureOut">
              <a:rPr lang="zh-CN" altLang="en-US" smtClean="0"/>
              <a:t>2017/10/8</a:t>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F834455A-92C8-48D2-AB31-E55D64055A4D}" type="slidenum">
              <a:rPr lang="zh-CN" altLang="en-US" smtClean="0"/>
              <a:t>‹#›</a:t>
            </a:fld>
            <a:endParaRPr lang="zh-CN" altLang="en-US"/>
          </a:p>
        </p:txBody>
      </p:sp>
    </p:spTree>
    <p:extLst>
      <p:ext uri="{BB962C8B-B14F-4D97-AF65-F5344CB8AC3E}">
        <p14:creationId xmlns:p14="http://schemas.microsoft.com/office/powerpoint/2010/main" val="1957508593"/>
      </p:ext>
    </p:ext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8E3AC5D2-7F1E-4263-9279-9D4424343373}" type="datetimeFigureOut">
              <a:rPr lang="zh-CN" altLang="en-US" smtClean="0"/>
              <a:t>2017/10/8</a:t>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F834455A-92C8-48D2-AB31-E55D64055A4D}" type="slidenum">
              <a:rPr lang="zh-CN" altLang="en-US" smtClean="0"/>
              <a:t>‹#›</a:t>
            </a:fld>
            <a:endParaRPr lang="zh-CN" altLang="en-US"/>
          </a:p>
        </p:txBody>
      </p:sp>
    </p:spTree>
    <p:extLst>
      <p:ext uri="{BB962C8B-B14F-4D97-AF65-F5344CB8AC3E}">
        <p14:creationId xmlns:p14="http://schemas.microsoft.com/office/powerpoint/2010/main" val="4166059217"/>
      </p:ext>
    </p:ext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E3AC5D2-7F1E-4263-9279-9D4424343373}" type="datetimeFigureOut">
              <a:rPr lang="zh-CN" altLang="en-US" smtClean="0"/>
              <a:t>2017/10/8</a:t>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F834455A-92C8-48D2-AB31-E55D64055A4D}" type="slidenum">
              <a:rPr lang="zh-CN" altLang="en-US" smtClean="0"/>
              <a:t>‹#›</a:t>
            </a:fld>
            <a:endParaRPr lang="zh-CN" altLang="en-US"/>
          </a:p>
        </p:txBody>
      </p:sp>
    </p:spTree>
    <p:extLst>
      <p:ext uri="{BB962C8B-B14F-4D97-AF65-F5344CB8AC3E}">
        <p14:creationId xmlns:p14="http://schemas.microsoft.com/office/powerpoint/2010/main" val="2577106155"/>
      </p:ext>
    </p:ext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8E3AC5D2-7F1E-4263-9279-9D4424343373}" type="datetimeFigureOut">
              <a:rPr lang="zh-CN" altLang="en-US" smtClean="0"/>
              <a:t>2017/10/8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834455A-92C8-48D2-AB31-E55D64055A4D}" type="slidenum">
              <a:rPr lang="zh-CN" altLang="en-US" smtClean="0"/>
              <a:t>‹#›</a:t>
            </a:fld>
            <a:endParaRPr lang="zh-CN" altLang="en-US"/>
          </a:p>
        </p:txBody>
      </p:sp>
    </p:spTree>
    <p:extLst>
      <p:ext uri="{BB962C8B-B14F-4D97-AF65-F5344CB8AC3E}">
        <p14:creationId xmlns:p14="http://schemas.microsoft.com/office/powerpoint/2010/main" val="144492304"/>
      </p:ext>
    </p:ext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日期占位符 4"/>
          <p:cNvSpPr>
            <a:spLocks noGrp="1"/>
          </p:cNvSpPr>
          <p:nvPr>
            <p:ph type="dt" sz="half" idx="10"/>
          </p:nvPr>
        </p:nvSpPr>
        <p:spPr/>
        <p:txBody>
          <a:bodyPr/>
          <a:lstStyle/>
          <a:p>
            <a:fld id="{8E3AC5D2-7F1E-4263-9279-9D4424343373}" type="datetimeFigureOut">
              <a:rPr lang="zh-CN" altLang="en-US" smtClean="0"/>
              <a:t>2017/10/8</a:t>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834455A-92C8-48D2-AB31-E55D64055A4D}" type="slidenum">
              <a:rPr lang="zh-CN" altLang="en-US" smtClean="0"/>
              <a:t>‹#›</a:t>
            </a:fld>
            <a:endParaRPr lang="zh-CN" altLang="en-US"/>
          </a:p>
        </p:txBody>
      </p:sp>
    </p:spTree>
    <p:extLst>
      <p:ext uri="{BB962C8B-B14F-4D97-AF65-F5344CB8AC3E}">
        <p14:creationId xmlns:p14="http://schemas.microsoft.com/office/powerpoint/2010/main" val="2562650932"/>
      </p:ext>
    </p:ext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E3AC5D2-7F1E-4263-9279-9D4424343373}" type="datetimeFigureOut">
              <a:rPr lang="zh-CN" altLang="en-US" smtClean="0"/>
              <a:t>2017/10/8</a:t>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834455A-92C8-48D2-AB31-E55D64055A4D}" type="slidenum">
              <a:rPr lang="zh-CN" altLang="en-US" smtClean="0"/>
              <a:t>‹#›</a:t>
            </a:fld>
            <a:endParaRPr lang="zh-CN" altLang="en-US"/>
          </a:p>
        </p:txBody>
      </p:sp>
    </p:spTree>
    <p:extLst>
      <p:ext uri="{BB962C8B-B14F-4D97-AF65-F5344CB8AC3E}">
        <p14:creationId xmlns:p14="http://schemas.microsoft.com/office/powerpoint/2010/main" val="45368454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slideLayout" Target="../slideLayouts/slideLayout7.xml"/><Relationship Id="rId3" Type="http://schemas.openxmlformats.org/officeDocument/2006/relationships/tags" Target="../tags/tag4.xml"/><Relationship Id="rId7" Type="http://schemas.openxmlformats.org/officeDocument/2006/relationships/audio" Target="../media/media1.mp3"/><Relationship Id="rId2" Type="http://schemas.openxmlformats.org/officeDocument/2006/relationships/tags" Target="../tags/tag3.xml"/><Relationship Id="rId1" Type="http://schemas.openxmlformats.org/officeDocument/2006/relationships/tags" Target="../tags/tag2.xml"/><Relationship Id="rId6" Type="http://schemas.microsoft.com/office/2007/relationships/media" Target="../media/media1.mp3"/><Relationship Id="rId5" Type="http://schemas.openxmlformats.org/officeDocument/2006/relationships/tags" Target="../tags/tag6.xml"/><Relationship Id="rId10" Type="http://schemas.openxmlformats.org/officeDocument/2006/relationships/image" Target="../media/image1.png"/><Relationship Id="rId4" Type="http://schemas.openxmlformats.org/officeDocument/2006/relationships/tags" Target="../tags/tag5.xml"/><Relationship Id="rId9"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notesSlide" Target="../notesSlides/notesSlide17.xml"/><Relationship Id="rId1" Type="http://schemas.openxmlformats.org/officeDocument/2006/relationships/slideLayout" Target="../slideLayouts/slideLayout7.xml"/><Relationship Id="rId6" Type="http://schemas.openxmlformats.org/officeDocument/2006/relationships/image" Target="../media/image11.jpeg"/><Relationship Id="rId5" Type="http://schemas.openxmlformats.org/officeDocument/2006/relationships/image" Target="../media/image10.jpeg"/><Relationship Id="rId4" Type="http://schemas.openxmlformats.org/officeDocument/2006/relationships/image" Target="../media/image9.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9.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8" Type="http://schemas.openxmlformats.org/officeDocument/2006/relationships/slideLayout" Target="../slideLayouts/slideLayout7.xml"/><Relationship Id="rId3" Type="http://schemas.openxmlformats.org/officeDocument/2006/relationships/tags" Target="../tags/tag9.xml"/><Relationship Id="rId7" Type="http://schemas.openxmlformats.org/officeDocument/2006/relationships/audio" Target="../media/media1.mp3"/><Relationship Id="rId2" Type="http://schemas.openxmlformats.org/officeDocument/2006/relationships/tags" Target="../tags/tag8.xml"/><Relationship Id="rId1" Type="http://schemas.openxmlformats.org/officeDocument/2006/relationships/tags" Target="../tags/tag7.xml"/><Relationship Id="rId6" Type="http://schemas.microsoft.com/office/2007/relationships/media" Target="../media/media1.mp3"/><Relationship Id="rId5" Type="http://schemas.openxmlformats.org/officeDocument/2006/relationships/tags" Target="../tags/tag11.xml"/><Relationship Id="rId10" Type="http://schemas.openxmlformats.org/officeDocument/2006/relationships/image" Target="../media/image1.png"/><Relationship Id="rId4" Type="http://schemas.openxmlformats.org/officeDocument/2006/relationships/tags" Target="../tags/tag10.xml"/><Relationship Id="rId9"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25.xml"/><Relationship Id="rId1" Type="http://schemas.openxmlformats.org/officeDocument/2006/relationships/slideLayout" Target="../slideLayouts/slideLayout7.xml"/><Relationship Id="rId4" Type="http://schemas.microsoft.com/office/2007/relationships/hdphoto" Target="../media/hdphoto1.wdp"/></Relationships>
</file>

<file path=ppt/slides/_rels/slide26.xml.rels><?xml version="1.0" encoding="UTF-8" standalone="yes"?>
<Relationships xmlns="http://schemas.openxmlformats.org/package/2006/relationships"><Relationship Id="rId3" Type="http://schemas.openxmlformats.org/officeDocument/2006/relationships/tags" Target="../tags/tag14.xml"/><Relationship Id="rId7" Type="http://schemas.openxmlformats.org/officeDocument/2006/relationships/notesSlide" Target="../notesSlides/notesSlide26.xml"/><Relationship Id="rId2" Type="http://schemas.openxmlformats.org/officeDocument/2006/relationships/tags" Target="../tags/tag13.xml"/><Relationship Id="rId1" Type="http://schemas.openxmlformats.org/officeDocument/2006/relationships/tags" Target="../tags/tag12.xml"/><Relationship Id="rId6" Type="http://schemas.openxmlformats.org/officeDocument/2006/relationships/slideLayout" Target="../slideLayouts/slideLayout7.xml"/><Relationship Id="rId5" Type="http://schemas.openxmlformats.org/officeDocument/2006/relationships/tags" Target="../tags/tag16.xml"/><Relationship Id="rId4" Type="http://schemas.openxmlformats.org/officeDocument/2006/relationships/tags" Target="../tags/tag15.xml"/></Relationships>
</file>

<file path=ppt/slides/_rels/slide27.xml.rels><?xml version="1.0" encoding="UTF-8" standalone="yes"?>
<Relationships xmlns="http://schemas.openxmlformats.org/package/2006/relationships"><Relationship Id="rId3" Type="http://schemas.openxmlformats.org/officeDocument/2006/relationships/hyperlink" Target="http://ibaotu.com/ppt/" TargetMode="External"/><Relationship Id="rId2" Type="http://schemas.openxmlformats.org/officeDocument/2006/relationships/notesSlide" Target="../notesSlides/notesSlide27.xml"/><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5.jpeg"/><Relationship Id="rId5" Type="http://schemas.openxmlformats.org/officeDocument/2006/relationships/image" Target="../media/image4.jpeg"/><Relationship Id="rId4" Type="http://schemas.openxmlformats.org/officeDocument/2006/relationships/image" Target="../media/image3.jpeg"/></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6"/>
          <p:cNvSpPr>
            <a:spLocks noChangeArrowheads="1"/>
          </p:cNvSpPr>
          <p:nvPr/>
        </p:nvSpPr>
        <p:spPr bwMode="auto">
          <a:xfrm>
            <a:off x="4651775" y="2657476"/>
            <a:ext cx="2820988" cy="1611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 name="Freeform 7"/>
          <p:cNvSpPr>
            <a:spLocks/>
          </p:cNvSpPr>
          <p:nvPr/>
        </p:nvSpPr>
        <p:spPr bwMode="auto">
          <a:xfrm>
            <a:off x="12827601" y="6657758"/>
            <a:ext cx="200242" cy="200242"/>
          </a:xfrm>
          <a:custGeom>
            <a:avLst/>
            <a:gdLst>
              <a:gd name="T0" fmla="*/ 43 w 43"/>
              <a:gd name="T1" fmla="*/ 0 h 43"/>
              <a:gd name="T2" fmla="*/ 0 w 43"/>
              <a:gd name="T3" fmla="*/ 43 h 43"/>
              <a:gd name="T4" fmla="*/ 43 w 43"/>
              <a:gd name="T5" fmla="*/ 43 h 43"/>
              <a:gd name="T6" fmla="*/ 43 w 43"/>
              <a:gd name="T7" fmla="*/ 0 h 43"/>
            </a:gdLst>
            <a:ahLst/>
            <a:cxnLst>
              <a:cxn ang="0">
                <a:pos x="T0" y="T1"/>
              </a:cxn>
              <a:cxn ang="0">
                <a:pos x="T2" y="T3"/>
              </a:cxn>
              <a:cxn ang="0">
                <a:pos x="T4" y="T5"/>
              </a:cxn>
              <a:cxn ang="0">
                <a:pos x="T6" y="T7"/>
              </a:cxn>
            </a:cxnLst>
            <a:rect l="0" t="0" r="r" b="b"/>
            <a:pathLst>
              <a:path w="43" h="43">
                <a:moveTo>
                  <a:pt x="43" y="0"/>
                </a:moveTo>
                <a:lnTo>
                  <a:pt x="0" y="43"/>
                </a:lnTo>
                <a:lnTo>
                  <a:pt x="43" y="43"/>
                </a:lnTo>
                <a:lnTo>
                  <a:pt x="43" y="0"/>
                </a:lnTo>
                <a:close/>
              </a:path>
            </a:pathLst>
          </a:custGeom>
          <a:solidFill>
            <a:srgbClr val="1222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 name="Freeform 8"/>
          <p:cNvSpPr>
            <a:spLocks/>
          </p:cNvSpPr>
          <p:nvPr/>
        </p:nvSpPr>
        <p:spPr bwMode="auto">
          <a:xfrm>
            <a:off x="11081314" y="4897502"/>
            <a:ext cx="1946526" cy="1960498"/>
          </a:xfrm>
          <a:custGeom>
            <a:avLst/>
            <a:gdLst>
              <a:gd name="T0" fmla="*/ 418 w 418"/>
              <a:gd name="T1" fmla="*/ 0 h 421"/>
              <a:gd name="T2" fmla="*/ 0 w 418"/>
              <a:gd name="T3" fmla="*/ 421 h 421"/>
              <a:gd name="T4" fmla="*/ 418 w 418"/>
              <a:gd name="T5" fmla="*/ 421 h 421"/>
              <a:gd name="T6" fmla="*/ 418 w 418"/>
              <a:gd name="T7" fmla="*/ 0 h 421"/>
            </a:gdLst>
            <a:ahLst/>
            <a:cxnLst>
              <a:cxn ang="0">
                <a:pos x="T0" y="T1"/>
              </a:cxn>
              <a:cxn ang="0">
                <a:pos x="T2" y="T3"/>
              </a:cxn>
              <a:cxn ang="0">
                <a:pos x="T4" y="T5"/>
              </a:cxn>
              <a:cxn ang="0">
                <a:pos x="T6" y="T7"/>
              </a:cxn>
            </a:cxnLst>
            <a:rect l="0" t="0" r="r" b="b"/>
            <a:pathLst>
              <a:path w="418" h="421">
                <a:moveTo>
                  <a:pt x="418" y="0"/>
                </a:moveTo>
                <a:lnTo>
                  <a:pt x="0" y="421"/>
                </a:lnTo>
                <a:lnTo>
                  <a:pt x="418" y="421"/>
                </a:lnTo>
                <a:lnTo>
                  <a:pt x="418" y="0"/>
                </a:lnTo>
                <a:close/>
              </a:path>
            </a:pathLst>
          </a:custGeom>
          <a:solidFill>
            <a:srgbClr val="1B2F47"/>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2800">
              <a:solidFill>
                <a:schemeClr val="lt1"/>
              </a:solidFill>
              <a:latin typeface="腾祥澜黑简" panose="01010104010101010101" pitchFamily="2" charset="-122"/>
              <a:ea typeface="腾祥澜黑简" panose="01010104010101010101" pitchFamily="2" charset="-122"/>
            </a:endParaRPr>
          </a:p>
        </p:txBody>
      </p:sp>
      <p:sp>
        <p:nvSpPr>
          <p:cNvPr id="9" name="Freeform 9"/>
          <p:cNvSpPr>
            <a:spLocks/>
          </p:cNvSpPr>
          <p:nvPr/>
        </p:nvSpPr>
        <p:spPr bwMode="auto">
          <a:xfrm>
            <a:off x="10233784" y="4054627"/>
            <a:ext cx="2794056" cy="2803370"/>
          </a:xfrm>
          <a:custGeom>
            <a:avLst/>
            <a:gdLst>
              <a:gd name="T0" fmla="*/ 600 w 600"/>
              <a:gd name="T1" fmla="*/ 0 h 602"/>
              <a:gd name="T2" fmla="*/ 0 w 600"/>
              <a:gd name="T3" fmla="*/ 602 h 602"/>
              <a:gd name="T4" fmla="*/ 469 w 600"/>
              <a:gd name="T5" fmla="*/ 602 h 602"/>
              <a:gd name="T6" fmla="*/ 600 w 600"/>
              <a:gd name="T7" fmla="*/ 471 h 602"/>
              <a:gd name="T8" fmla="*/ 600 w 600"/>
              <a:gd name="T9" fmla="*/ 0 h 602"/>
            </a:gdLst>
            <a:ahLst/>
            <a:cxnLst>
              <a:cxn ang="0">
                <a:pos x="T0" y="T1"/>
              </a:cxn>
              <a:cxn ang="0">
                <a:pos x="T2" y="T3"/>
              </a:cxn>
              <a:cxn ang="0">
                <a:pos x="T4" y="T5"/>
              </a:cxn>
              <a:cxn ang="0">
                <a:pos x="T6" y="T7"/>
              </a:cxn>
              <a:cxn ang="0">
                <a:pos x="T8" y="T9"/>
              </a:cxn>
            </a:cxnLst>
            <a:rect l="0" t="0" r="r" b="b"/>
            <a:pathLst>
              <a:path w="600" h="602">
                <a:moveTo>
                  <a:pt x="600" y="0"/>
                </a:moveTo>
                <a:lnTo>
                  <a:pt x="0" y="602"/>
                </a:lnTo>
                <a:lnTo>
                  <a:pt x="469" y="602"/>
                </a:lnTo>
                <a:lnTo>
                  <a:pt x="600" y="471"/>
                </a:lnTo>
                <a:lnTo>
                  <a:pt x="600" y="0"/>
                </a:lnTo>
                <a:close/>
              </a:path>
            </a:pathLst>
          </a:custGeom>
          <a:solidFill>
            <a:srgbClr val="9B1E23"/>
          </a:solidFill>
          <a:ln>
            <a:noFill/>
          </a:ln>
          <a:effectLst>
            <a:outerShdw blurRad="63500" algn="ctr"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zh-CN" altLang="en-US"/>
          </a:p>
        </p:txBody>
      </p:sp>
      <p:sp>
        <p:nvSpPr>
          <p:cNvPr id="10" name="Freeform 10"/>
          <p:cNvSpPr>
            <a:spLocks/>
          </p:cNvSpPr>
          <p:nvPr/>
        </p:nvSpPr>
        <p:spPr bwMode="auto">
          <a:xfrm>
            <a:off x="8827442" y="2634317"/>
            <a:ext cx="4200398" cy="4223683"/>
          </a:xfrm>
          <a:custGeom>
            <a:avLst/>
            <a:gdLst>
              <a:gd name="T0" fmla="*/ 902 w 902"/>
              <a:gd name="T1" fmla="*/ 0 h 907"/>
              <a:gd name="T2" fmla="*/ 0 w 902"/>
              <a:gd name="T3" fmla="*/ 907 h 907"/>
              <a:gd name="T4" fmla="*/ 603 w 902"/>
              <a:gd name="T5" fmla="*/ 907 h 907"/>
              <a:gd name="T6" fmla="*/ 902 w 902"/>
              <a:gd name="T7" fmla="*/ 607 h 907"/>
              <a:gd name="T8" fmla="*/ 902 w 902"/>
              <a:gd name="T9" fmla="*/ 0 h 907"/>
            </a:gdLst>
            <a:ahLst/>
            <a:cxnLst>
              <a:cxn ang="0">
                <a:pos x="T0" y="T1"/>
              </a:cxn>
              <a:cxn ang="0">
                <a:pos x="T2" y="T3"/>
              </a:cxn>
              <a:cxn ang="0">
                <a:pos x="T4" y="T5"/>
              </a:cxn>
              <a:cxn ang="0">
                <a:pos x="T6" y="T7"/>
              </a:cxn>
              <a:cxn ang="0">
                <a:pos x="T8" y="T9"/>
              </a:cxn>
            </a:cxnLst>
            <a:rect l="0" t="0" r="r" b="b"/>
            <a:pathLst>
              <a:path w="902" h="907">
                <a:moveTo>
                  <a:pt x="902" y="0"/>
                </a:moveTo>
                <a:lnTo>
                  <a:pt x="0" y="907"/>
                </a:lnTo>
                <a:lnTo>
                  <a:pt x="603" y="907"/>
                </a:lnTo>
                <a:lnTo>
                  <a:pt x="902" y="607"/>
                </a:lnTo>
                <a:lnTo>
                  <a:pt x="902" y="0"/>
                </a:lnTo>
                <a:close/>
              </a:path>
            </a:pathLst>
          </a:custGeom>
          <a:solidFill>
            <a:srgbClr val="1B2F47"/>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2800">
              <a:solidFill>
                <a:schemeClr val="lt1"/>
              </a:solidFill>
              <a:latin typeface="腾祥澜黑简" panose="01010104010101010101" pitchFamily="2" charset="-122"/>
              <a:ea typeface="腾祥澜黑简" panose="01010104010101010101" pitchFamily="2" charset="-122"/>
            </a:endParaRPr>
          </a:p>
        </p:txBody>
      </p:sp>
      <p:sp>
        <p:nvSpPr>
          <p:cNvPr id="11" name="Freeform 11"/>
          <p:cNvSpPr>
            <a:spLocks/>
          </p:cNvSpPr>
          <p:nvPr/>
        </p:nvSpPr>
        <p:spPr bwMode="auto">
          <a:xfrm>
            <a:off x="7295369" y="1940458"/>
            <a:ext cx="5732474" cy="4917539"/>
          </a:xfrm>
          <a:custGeom>
            <a:avLst/>
            <a:gdLst>
              <a:gd name="T0" fmla="*/ 1231 w 1231"/>
              <a:gd name="T1" fmla="*/ 0 h 1056"/>
              <a:gd name="T2" fmla="*/ 1053 w 1231"/>
              <a:gd name="T3" fmla="*/ 0 h 1056"/>
              <a:gd name="T4" fmla="*/ 0 w 1231"/>
              <a:gd name="T5" fmla="*/ 1056 h 1056"/>
              <a:gd name="T6" fmla="*/ 624 w 1231"/>
              <a:gd name="T7" fmla="*/ 1056 h 1056"/>
              <a:gd name="T8" fmla="*/ 1231 w 1231"/>
              <a:gd name="T9" fmla="*/ 447 h 1056"/>
              <a:gd name="T10" fmla="*/ 1231 w 1231"/>
              <a:gd name="T11" fmla="*/ 0 h 1056"/>
            </a:gdLst>
            <a:ahLst/>
            <a:cxnLst>
              <a:cxn ang="0">
                <a:pos x="T0" y="T1"/>
              </a:cxn>
              <a:cxn ang="0">
                <a:pos x="T2" y="T3"/>
              </a:cxn>
              <a:cxn ang="0">
                <a:pos x="T4" y="T5"/>
              </a:cxn>
              <a:cxn ang="0">
                <a:pos x="T6" y="T7"/>
              </a:cxn>
              <a:cxn ang="0">
                <a:pos x="T8" y="T9"/>
              </a:cxn>
              <a:cxn ang="0">
                <a:pos x="T10" y="T11"/>
              </a:cxn>
            </a:cxnLst>
            <a:rect l="0" t="0" r="r" b="b"/>
            <a:pathLst>
              <a:path w="1231" h="1056">
                <a:moveTo>
                  <a:pt x="1231" y="0"/>
                </a:moveTo>
                <a:lnTo>
                  <a:pt x="1053" y="0"/>
                </a:lnTo>
                <a:lnTo>
                  <a:pt x="0" y="1056"/>
                </a:lnTo>
                <a:lnTo>
                  <a:pt x="624" y="1056"/>
                </a:lnTo>
                <a:lnTo>
                  <a:pt x="1231" y="447"/>
                </a:lnTo>
                <a:lnTo>
                  <a:pt x="1231" y="0"/>
                </a:lnTo>
                <a:close/>
              </a:path>
            </a:pathLst>
          </a:custGeom>
          <a:solidFill>
            <a:srgbClr val="9B1E23"/>
          </a:solidFill>
          <a:ln>
            <a:noFill/>
          </a:ln>
          <a:effectLst>
            <a:outerShdw blurRad="63500" algn="ctr"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zh-CN" altLang="en-US"/>
          </a:p>
        </p:txBody>
      </p:sp>
      <p:sp>
        <p:nvSpPr>
          <p:cNvPr id="12" name="Freeform 12"/>
          <p:cNvSpPr>
            <a:spLocks/>
          </p:cNvSpPr>
          <p:nvPr/>
        </p:nvSpPr>
        <p:spPr bwMode="auto">
          <a:xfrm>
            <a:off x="8198781" y="2014966"/>
            <a:ext cx="4829062" cy="4843031"/>
          </a:xfrm>
          <a:custGeom>
            <a:avLst/>
            <a:gdLst>
              <a:gd name="T0" fmla="*/ 1037 w 1037"/>
              <a:gd name="T1" fmla="*/ 0 h 1040"/>
              <a:gd name="T2" fmla="*/ 0 w 1037"/>
              <a:gd name="T3" fmla="*/ 1040 h 1040"/>
              <a:gd name="T4" fmla="*/ 323 w 1037"/>
              <a:gd name="T5" fmla="*/ 1040 h 1040"/>
              <a:gd name="T6" fmla="*/ 1037 w 1037"/>
              <a:gd name="T7" fmla="*/ 324 h 1040"/>
              <a:gd name="T8" fmla="*/ 1037 w 1037"/>
              <a:gd name="T9" fmla="*/ 0 h 1040"/>
            </a:gdLst>
            <a:ahLst/>
            <a:cxnLst>
              <a:cxn ang="0">
                <a:pos x="T0" y="T1"/>
              </a:cxn>
              <a:cxn ang="0">
                <a:pos x="T2" y="T3"/>
              </a:cxn>
              <a:cxn ang="0">
                <a:pos x="T4" y="T5"/>
              </a:cxn>
              <a:cxn ang="0">
                <a:pos x="T6" y="T7"/>
              </a:cxn>
              <a:cxn ang="0">
                <a:pos x="T8" y="T9"/>
              </a:cxn>
            </a:cxnLst>
            <a:rect l="0" t="0" r="r" b="b"/>
            <a:pathLst>
              <a:path w="1037" h="1040">
                <a:moveTo>
                  <a:pt x="1037" y="0"/>
                </a:moveTo>
                <a:lnTo>
                  <a:pt x="0" y="1040"/>
                </a:lnTo>
                <a:lnTo>
                  <a:pt x="323" y="1040"/>
                </a:lnTo>
                <a:lnTo>
                  <a:pt x="1037" y="324"/>
                </a:lnTo>
                <a:lnTo>
                  <a:pt x="1037" y="0"/>
                </a:lnTo>
                <a:close/>
              </a:path>
            </a:pathLst>
          </a:custGeom>
          <a:solidFill>
            <a:srgbClr val="1B2F47"/>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2800">
              <a:solidFill>
                <a:schemeClr val="lt1"/>
              </a:solidFill>
              <a:latin typeface="腾祥澜黑简" panose="01010104010101010101" pitchFamily="2" charset="-122"/>
              <a:ea typeface="腾祥澜黑简" panose="01010104010101010101" pitchFamily="2" charset="-122"/>
            </a:endParaRPr>
          </a:p>
        </p:txBody>
      </p:sp>
      <p:sp>
        <p:nvSpPr>
          <p:cNvPr id="14" name="Freeform 14"/>
          <p:cNvSpPr>
            <a:spLocks/>
          </p:cNvSpPr>
          <p:nvPr/>
        </p:nvSpPr>
        <p:spPr bwMode="auto">
          <a:xfrm>
            <a:off x="112823" y="82449"/>
            <a:ext cx="3159036" cy="3167715"/>
          </a:xfrm>
          <a:custGeom>
            <a:avLst/>
            <a:gdLst>
              <a:gd name="T0" fmla="*/ 728 w 728"/>
              <a:gd name="T1" fmla="*/ 0 h 730"/>
              <a:gd name="T2" fmla="*/ 100 w 728"/>
              <a:gd name="T3" fmla="*/ 0 h 730"/>
              <a:gd name="T4" fmla="*/ 0 w 728"/>
              <a:gd name="T5" fmla="*/ 102 h 730"/>
              <a:gd name="T6" fmla="*/ 0 w 728"/>
              <a:gd name="T7" fmla="*/ 730 h 730"/>
              <a:gd name="T8" fmla="*/ 728 w 728"/>
              <a:gd name="T9" fmla="*/ 0 h 730"/>
            </a:gdLst>
            <a:ahLst/>
            <a:cxnLst>
              <a:cxn ang="0">
                <a:pos x="T0" y="T1"/>
              </a:cxn>
              <a:cxn ang="0">
                <a:pos x="T2" y="T3"/>
              </a:cxn>
              <a:cxn ang="0">
                <a:pos x="T4" y="T5"/>
              </a:cxn>
              <a:cxn ang="0">
                <a:pos x="T6" y="T7"/>
              </a:cxn>
              <a:cxn ang="0">
                <a:pos x="T8" y="T9"/>
              </a:cxn>
            </a:cxnLst>
            <a:rect l="0" t="0" r="r" b="b"/>
            <a:pathLst>
              <a:path w="728" h="730">
                <a:moveTo>
                  <a:pt x="728" y="0"/>
                </a:moveTo>
                <a:lnTo>
                  <a:pt x="100" y="0"/>
                </a:lnTo>
                <a:lnTo>
                  <a:pt x="0" y="102"/>
                </a:lnTo>
                <a:lnTo>
                  <a:pt x="0" y="730"/>
                </a:lnTo>
                <a:lnTo>
                  <a:pt x="728" y="0"/>
                </a:lnTo>
                <a:close/>
              </a:path>
            </a:pathLst>
          </a:custGeom>
          <a:solidFill>
            <a:srgbClr val="9B1E23"/>
          </a:solidFill>
          <a:ln>
            <a:noFill/>
          </a:ln>
          <a:effectLst>
            <a:outerShdw blurRad="63500" algn="ctr"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zh-CN" altLang="en-US"/>
          </a:p>
        </p:txBody>
      </p:sp>
      <p:sp>
        <p:nvSpPr>
          <p:cNvPr id="15" name="Freeform 15"/>
          <p:cNvSpPr>
            <a:spLocks/>
          </p:cNvSpPr>
          <p:nvPr/>
        </p:nvSpPr>
        <p:spPr bwMode="auto">
          <a:xfrm>
            <a:off x="112823" y="82449"/>
            <a:ext cx="3159036" cy="3167715"/>
          </a:xfrm>
          <a:custGeom>
            <a:avLst/>
            <a:gdLst>
              <a:gd name="T0" fmla="*/ 728 w 728"/>
              <a:gd name="T1" fmla="*/ 0 h 730"/>
              <a:gd name="T2" fmla="*/ 100 w 728"/>
              <a:gd name="T3" fmla="*/ 0 h 730"/>
              <a:gd name="T4" fmla="*/ 0 w 728"/>
              <a:gd name="T5" fmla="*/ 102 h 730"/>
              <a:gd name="T6" fmla="*/ 0 w 728"/>
              <a:gd name="T7" fmla="*/ 730 h 730"/>
              <a:gd name="T8" fmla="*/ 728 w 728"/>
              <a:gd name="T9" fmla="*/ 0 h 730"/>
            </a:gdLst>
            <a:ahLst/>
            <a:cxnLst>
              <a:cxn ang="0">
                <a:pos x="T0" y="T1"/>
              </a:cxn>
              <a:cxn ang="0">
                <a:pos x="T2" y="T3"/>
              </a:cxn>
              <a:cxn ang="0">
                <a:pos x="T4" y="T5"/>
              </a:cxn>
              <a:cxn ang="0">
                <a:pos x="T6" y="T7"/>
              </a:cxn>
              <a:cxn ang="0">
                <a:pos x="T8" y="T9"/>
              </a:cxn>
            </a:cxnLst>
            <a:rect l="0" t="0" r="r" b="b"/>
            <a:pathLst>
              <a:path w="728" h="730">
                <a:moveTo>
                  <a:pt x="728" y="0"/>
                </a:moveTo>
                <a:lnTo>
                  <a:pt x="100" y="0"/>
                </a:lnTo>
                <a:lnTo>
                  <a:pt x="0" y="102"/>
                </a:lnTo>
                <a:lnTo>
                  <a:pt x="0" y="730"/>
                </a:lnTo>
                <a:lnTo>
                  <a:pt x="72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 name="Freeform 16"/>
          <p:cNvSpPr>
            <a:spLocks/>
          </p:cNvSpPr>
          <p:nvPr/>
        </p:nvSpPr>
        <p:spPr bwMode="auto">
          <a:xfrm>
            <a:off x="0" y="0"/>
            <a:ext cx="2798873" cy="2803211"/>
          </a:xfrm>
          <a:custGeom>
            <a:avLst/>
            <a:gdLst>
              <a:gd name="T0" fmla="*/ 0 w 645"/>
              <a:gd name="T1" fmla="*/ 646 h 646"/>
              <a:gd name="T2" fmla="*/ 645 w 645"/>
              <a:gd name="T3" fmla="*/ 0 h 646"/>
              <a:gd name="T4" fmla="*/ 176 w 645"/>
              <a:gd name="T5" fmla="*/ 0 h 646"/>
              <a:gd name="T6" fmla="*/ 0 w 645"/>
              <a:gd name="T7" fmla="*/ 176 h 646"/>
              <a:gd name="T8" fmla="*/ 0 w 645"/>
              <a:gd name="T9" fmla="*/ 646 h 646"/>
            </a:gdLst>
            <a:ahLst/>
            <a:cxnLst>
              <a:cxn ang="0">
                <a:pos x="T0" y="T1"/>
              </a:cxn>
              <a:cxn ang="0">
                <a:pos x="T2" y="T3"/>
              </a:cxn>
              <a:cxn ang="0">
                <a:pos x="T4" y="T5"/>
              </a:cxn>
              <a:cxn ang="0">
                <a:pos x="T6" y="T7"/>
              </a:cxn>
              <a:cxn ang="0">
                <a:pos x="T8" y="T9"/>
              </a:cxn>
            </a:cxnLst>
            <a:rect l="0" t="0" r="r" b="b"/>
            <a:pathLst>
              <a:path w="645" h="646">
                <a:moveTo>
                  <a:pt x="0" y="646"/>
                </a:moveTo>
                <a:lnTo>
                  <a:pt x="645" y="0"/>
                </a:lnTo>
                <a:lnTo>
                  <a:pt x="176" y="0"/>
                </a:lnTo>
                <a:lnTo>
                  <a:pt x="0" y="176"/>
                </a:lnTo>
                <a:lnTo>
                  <a:pt x="0" y="646"/>
                </a:lnTo>
                <a:close/>
              </a:path>
            </a:pathLst>
          </a:custGeom>
          <a:solidFill>
            <a:srgbClr val="1B2F47"/>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2800">
              <a:solidFill>
                <a:schemeClr val="lt1"/>
              </a:solidFill>
              <a:latin typeface="腾祥澜黑简" panose="01010104010101010101" pitchFamily="2" charset="-122"/>
              <a:ea typeface="腾祥澜黑简" panose="01010104010101010101" pitchFamily="2" charset="-122"/>
            </a:endParaRPr>
          </a:p>
        </p:txBody>
      </p:sp>
      <p:sp>
        <p:nvSpPr>
          <p:cNvPr id="17" name="Freeform 17"/>
          <p:cNvSpPr>
            <a:spLocks/>
          </p:cNvSpPr>
          <p:nvPr/>
        </p:nvSpPr>
        <p:spPr bwMode="auto">
          <a:xfrm>
            <a:off x="0" y="0"/>
            <a:ext cx="1175961" cy="1162942"/>
          </a:xfrm>
          <a:custGeom>
            <a:avLst/>
            <a:gdLst>
              <a:gd name="T0" fmla="*/ 0 w 271"/>
              <a:gd name="T1" fmla="*/ 0 h 268"/>
              <a:gd name="T2" fmla="*/ 0 w 271"/>
              <a:gd name="T3" fmla="*/ 268 h 268"/>
              <a:gd name="T4" fmla="*/ 271 w 271"/>
              <a:gd name="T5" fmla="*/ 0 h 268"/>
              <a:gd name="T6" fmla="*/ 0 w 271"/>
              <a:gd name="T7" fmla="*/ 0 h 268"/>
            </a:gdLst>
            <a:ahLst/>
            <a:cxnLst>
              <a:cxn ang="0">
                <a:pos x="T0" y="T1"/>
              </a:cxn>
              <a:cxn ang="0">
                <a:pos x="T2" y="T3"/>
              </a:cxn>
              <a:cxn ang="0">
                <a:pos x="T4" y="T5"/>
              </a:cxn>
              <a:cxn ang="0">
                <a:pos x="T6" y="T7"/>
              </a:cxn>
            </a:cxnLst>
            <a:rect l="0" t="0" r="r" b="b"/>
            <a:pathLst>
              <a:path w="271" h="268">
                <a:moveTo>
                  <a:pt x="0" y="0"/>
                </a:moveTo>
                <a:lnTo>
                  <a:pt x="0" y="268"/>
                </a:lnTo>
                <a:lnTo>
                  <a:pt x="271" y="0"/>
                </a:lnTo>
                <a:lnTo>
                  <a:pt x="0" y="0"/>
                </a:lnTo>
                <a:close/>
              </a:path>
            </a:pathLst>
          </a:custGeom>
          <a:solidFill>
            <a:srgbClr val="9B1E23"/>
          </a:solidFill>
          <a:ln>
            <a:noFill/>
          </a:ln>
          <a:effectLst>
            <a:outerShdw blurRad="63500" algn="ctr"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zh-CN" altLang="en-US"/>
          </a:p>
        </p:txBody>
      </p:sp>
      <p:sp>
        <p:nvSpPr>
          <p:cNvPr id="18" name="Freeform 18"/>
          <p:cNvSpPr>
            <a:spLocks/>
          </p:cNvSpPr>
          <p:nvPr/>
        </p:nvSpPr>
        <p:spPr bwMode="auto">
          <a:xfrm>
            <a:off x="0" y="0"/>
            <a:ext cx="381862" cy="381862"/>
          </a:xfrm>
          <a:custGeom>
            <a:avLst/>
            <a:gdLst>
              <a:gd name="T0" fmla="*/ 0 w 88"/>
              <a:gd name="T1" fmla="*/ 0 h 88"/>
              <a:gd name="T2" fmla="*/ 0 w 88"/>
              <a:gd name="T3" fmla="*/ 88 h 88"/>
              <a:gd name="T4" fmla="*/ 88 w 88"/>
              <a:gd name="T5" fmla="*/ 0 h 88"/>
              <a:gd name="T6" fmla="*/ 0 w 88"/>
              <a:gd name="T7" fmla="*/ 0 h 88"/>
            </a:gdLst>
            <a:ahLst/>
            <a:cxnLst>
              <a:cxn ang="0">
                <a:pos x="T0" y="T1"/>
              </a:cxn>
              <a:cxn ang="0">
                <a:pos x="T2" y="T3"/>
              </a:cxn>
              <a:cxn ang="0">
                <a:pos x="T4" y="T5"/>
              </a:cxn>
              <a:cxn ang="0">
                <a:pos x="T6" y="T7"/>
              </a:cxn>
            </a:cxnLst>
            <a:rect l="0" t="0" r="r" b="b"/>
            <a:pathLst>
              <a:path w="88" h="88">
                <a:moveTo>
                  <a:pt x="0" y="0"/>
                </a:moveTo>
                <a:lnTo>
                  <a:pt x="0" y="88"/>
                </a:lnTo>
                <a:lnTo>
                  <a:pt x="88" y="0"/>
                </a:lnTo>
                <a:lnTo>
                  <a:pt x="0" y="0"/>
                </a:lnTo>
                <a:close/>
              </a:path>
            </a:pathLst>
          </a:custGeom>
          <a:solidFill>
            <a:srgbClr val="1B2F47"/>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2800">
              <a:solidFill>
                <a:schemeClr val="lt1"/>
              </a:solidFill>
              <a:latin typeface="腾祥澜黑简" panose="01010104010101010101" pitchFamily="2" charset="-122"/>
              <a:ea typeface="腾祥澜黑简" panose="01010104010101010101" pitchFamily="2" charset="-122"/>
            </a:endParaRPr>
          </a:p>
        </p:txBody>
      </p:sp>
      <p:grpSp>
        <p:nvGrpSpPr>
          <p:cNvPr id="21" name="5"/>
          <p:cNvGrpSpPr>
            <a:grpSpLocks/>
          </p:cNvGrpSpPr>
          <p:nvPr>
            <p:custDataLst>
              <p:tags r:id="rId1"/>
            </p:custDataLst>
          </p:nvPr>
        </p:nvGrpSpPr>
        <p:grpSpPr bwMode="auto">
          <a:xfrm rot="5400000">
            <a:off x="3639554" y="1043208"/>
            <a:ext cx="2620089" cy="2278128"/>
            <a:chOff x="5803300" y="1948400"/>
            <a:chExt cx="2164994" cy="1905223"/>
          </a:xfrm>
        </p:grpSpPr>
        <p:sp>
          <p:nvSpPr>
            <p:cNvPr id="22" name="7"/>
            <p:cNvSpPr>
              <a:spLocks/>
            </p:cNvSpPr>
            <p:nvPr/>
          </p:nvSpPr>
          <p:spPr bwMode="auto">
            <a:xfrm>
              <a:off x="5803300" y="1948400"/>
              <a:ext cx="2164994" cy="1905223"/>
            </a:xfrm>
            <a:custGeom>
              <a:avLst/>
              <a:gdLst>
                <a:gd name="T0" fmla="*/ 365 w 1306"/>
                <a:gd name="T1" fmla="*/ 1149 h 1149"/>
                <a:gd name="T2" fmla="*/ 300 w 1306"/>
                <a:gd name="T3" fmla="*/ 1111 h 1149"/>
                <a:gd name="T4" fmla="*/ 12 w 1306"/>
                <a:gd name="T5" fmla="*/ 613 h 1149"/>
                <a:gd name="T6" fmla="*/ 12 w 1306"/>
                <a:gd name="T7" fmla="*/ 537 h 1149"/>
                <a:gd name="T8" fmla="*/ 300 w 1306"/>
                <a:gd name="T9" fmla="*/ 38 h 1149"/>
                <a:gd name="T10" fmla="*/ 365 w 1306"/>
                <a:gd name="T11" fmla="*/ 0 h 1149"/>
                <a:gd name="T12" fmla="*/ 941 w 1306"/>
                <a:gd name="T13" fmla="*/ 0 h 1149"/>
                <a:gd name="T14" fmla="*/ 1006 w 1306"/>
                <a:gd name="T15" fmla="*/ 38 h 1149"/>
                <a:gd name="T16" fmla="*/ 1294 w 1306"/>
                <a:gd name="T17" fmla="*/ 537 h 1149"/>
                <a:gd name="T18" fmla="*/ 1294 w 1306"/>
                <a:gd name="T19" fmla="*/ 613 h 1149"/>
                <a:gd name="T20" fmla="*/ 1006 w 1306"/>
                <a:gd name="T21" fmla="*/ 1111 h 1149"/>
                <a:gd name="T22" fmla="*/ 941 w 1306"/>
                <a:gd name="T23" fmla="*/ 1149 h 1149"/>
                <a:gd name="T24" fmla="*/ 365 w 1306"/>
                <a:gd name="T25" fmla="*/ 1149 h 1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06" h="1149">
                  <a:moveTo>
                    <a:pt x="365" y="1149"/>
                  </a:moveTo>
                  <a:cubicBezTo>
                    <a:pt x="341" y="1149"/>
                    <a:pt x="312" y="1132"/>
                    <a:pt x="300" y="1111"/>
                  </a:cubicBezTo>
                  <a:cubicBezTo>
                    <a:pt x="12" y="613"/>
                    <a:pt x="12" y="613"/>
                    <a:pt x="12" y="613"/>
                  </a:cubicBezTo>
                  <a:cubicBezTo>
                    <a:pt x="0" y="592"/>
                    <a:pt x="0" y="558"/>
                    <a:pt x="12" y="537"/>
                  </a:cubicBezTo>
                  <a:cubicBezTo>
                    <a:pt x="300" y="38"/>
                    <a:pt x="300" y="38"/>
                    <a:pt x="300" y="38"/>
                  </a:cubicBezTo>
                  <a:cubicBezTo>
                    <a:pt x="312" y="17"/>
                    <a:pt x="341" y="0"/>
                    <a:pt x="365" y="0"/>
                  </a:cubicBezTo>
                  <a:cubicBezTo>
                    <a:pt x="941" y="0"/>
                    <a:pt x="941" y="0"/>
                    <a:pt x="941" y="0"/>
                  </a:cubicBezTo>
                  <a:cubicBezTo>
                    <a:pt x="965" y="0"/>
                    <a:pt x="994" y="17"/>
                    <a:pt x="1006" y="38"/>
                  </a:cubicBezTo>
                  <a:cubicBezTo>
                    <a:pt x="1294" y="537"/>
                    <a:pt x="1294" y="537"/>
                    <a:pt x="1294" y="537"/>
                  </a:cubicBezTo>
                  <a:cubicBezTo>
                    <a:pt x="1306" y="558"/>
                    <a:pt x="1306" y="592"/>
                    <a:pt x="1294" y="613"/>
                  </a:cubicBezTo>
                  <a:cubicBezTo>
                    <a:pt x="1006" y="1111"/>
                    <a:pt x="1006" y="1111"/>
                    <a:pt x="1006" y="1111"/>
                  </a:cubicBezTo>
                  <a:cubicBezTo>
                    <a:pt x="994" y="1132"/>
                    <a:pt x="965" y="1149"/>
                    <a:pt x="941" y="1149"/>
                  </a:cubicBezTo>
                  <a:lnTo>
                    <a:pt x="365" y="1149"/>
                  </a:lnTo>
                  <a:close/>
                </a:path>
              </a:pathLst>
            </a:custGeom>
            <a:solidFill>
              <a:schemeClr val="bg1"/>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3200" b="1">
                <a:solidFill>
                  <a:schemeClr val="bg1"/>
                </a:solidFill>
                <a:latin typeface="Agency FB" panose="020B0503020202020204" pitchFamily="34" charset="0"/>
                <a:ea typeface="腾祥澜黑简" panose="01010104010101010101" pitchFamily="2" charset="-122"/>
              </a:endParaRPr>
            </a:p>
          </p:txBody>
        </p:sp>
        <p:sp>
          <p:nvSpPr>
            <p:cNvPr id="23" name="6"/>
            <p:cNvSpPr>
              <a:spLocks/>
            </p:cNvSpPr>
            <p:nvPr/>
          </p:nvSpPr>
          <p:spPr bwMode="auto">
            <a:xfrm>
              <a:off x="5948780" y="2078346"/>
              <a:ext cx="1846429" cy="1624882"/>
            </a:xfrm>
            <a:custGeom>
              <a:avLst/>
              <a:gdLst>
                <a:gd name="T0" fmla="*/ 365 w 1306"/>
                <a:gd name="T1" fmla="*/ 1149 h 1149"/>
                <a:gd name="T2" fmla="*/ 300 w 1306"/>
                <a:gd name="T3" fmla="*/ 1111 h 1149"/>
                <a:gd name="T4" fmla="*/ 12 w 1306"/>
                <a:gd name="T5" fmla="*/ 613 h 1149"/>
                <a:gd name="T6" fmla="*/ 12 w 1306"/>
                <a:gd name="T7" fmla="*/ 537 h 1149"/>
                <a:gd name="T8" fmla="*/ 300 w 1306"/>
                <a:gd name="T9" fmla="*/ 38 h 1149"/>
                <a:gd name="T10" fmla="*/ 365 w 1306"/>
                <a:gd name="T11" fmla="*/ 0 h 1149"/>
                <a:gd name="T12" fmla="*/ 941 w 1306"/>
                <a:gd name="T13" fmla="*/ 0 h 1149"/>
                <a:gd name="T14" fmla="*/ 1006 w 1306"/>
                <a:gd name="T15" fmla="*/ 38 h 1149"/>
                <a:gd name="T16" fmla="*/ 1294 w 1306"/>
                <a:gd name="T17" fmla="*/ 537 h 1149"/>
                <a:gd name="T18" fmla="*/ 1294 w 1306"/>
                <a:gd name="T19" fmla="*/ 613 h 1149"/>
                <a:gd name="T20" fmla="*/ 1006 w 1306"/>
                <a:gd name="T21" fmla="*/ 1111 h 1149"/>
                <a:gd name="T22" fmla="*/ 941 w 1306"/>
                <a:gd name="T23" fmla="*/ 1149 h 1149"/>
                <a:gd name="T24" fmla="*/ 365 w 1306"/>
                <a:gd name="T25" fmla="*/ 1149 h 1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06" h="1149">
                  <a:moveTo>
                    <a:pt x="365" y="1149"/>
                  </a:moveTo>
                  <a:cubicBezTo>
                    <a:pt x="341" y="1149"/>
                    <a:pt x="312" y="1132"/>
                    <a:pt x="300" y="1111"/>
                  </a:cubicBezTo>
                  <a:cubicBezTo>
                    <a:pt x="12" y="613"/>
                    <a:pt x="12" y="613"/>
                    <a:pt x="12" y="613"/>
                  </a:cubicBezTo>
                  <a:cubicBezTo>
                    <a:pt x="0" y="592"/>
                    <a:pt x="0" y="558"/>
                    <a:pt x="12" y="537"/>
                  </a:cubicBezTo>
                  <a:cubicBezTo>
                    <a:pt x="300" y="38"/>
                    <a:pt x="300" y="38"/>
                    <a:pt x="300" y="38"/>
                  </a:cubicBezTo>
                  <a:cubicBezTo>
                    <a:pt x="312" y="17"/>
                    <a:pt x="341" y="0"/>
                    <a:pt x="365" y="0"/>
                  </a:cubicBezTo>
                  <a:cubicBezTo>
                    <a:pt x="941" y="0"/>
                    <a:pt x="941" y="0"/>
                    <a:pt x="941" y="0"/>
                  </a:cubicBezTo>
                  <a:cubicBezTo>
                    <a:pt x="965" y="0"/>
                    <a:pt x="994" y="17"/>
                    <a:pt x="1006" y="38"/>
                  </a:cubicBezTo>
                  <a:cubicBezTo>
                    <a:pt x="1294" y="537"/>
                    <a:pt x="1294" y="537"/>
                    <a:pt x="1294" y="537"/>
                  </a:cubicBezTo>
                  <a:cubicBezTo>
                    <a:pt x="1306" y="558"/>
                    <a:pt x="1306" y="592"/>
                    <a:pt x="1294" y="613"/>
                  </a:cubicBezTo>
                  <a:cubicBezTo>
                    <a:pt x="1006" y="1111"/>
                    <a:pt x="1006" y="1111"/>
                    <a:pt x="1006" y="1111"/>
                  </a:cubicBezTo>
                  <a:cubicBezTo>
                    <a:pt x="994" y="1132"/>
                    <a:pt x="965" y="1149"/>
                    <a:pt x="941" y="1149"/>
                  </a:cubicBezTo>
                  <a:lnTo>
                    <a:pt x="365" y="1149"/>
                  </a:lnTo>
                  <a:close/>
                </a:path>
              </a:pathLst>
            </a:custGeom>
            <a:solidFill>
              <a:srgbClr val="9B1E23"/>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rgbClr val="FFFFFF"/>
                </a:solidFill>
                <a:latin typeface="Agency FB" panose="020B0503020202020204" pitchFamily="34" charset="0"/>
              </a:endParaRPr>
            </a:p>
          </p:txBody>
        </p:sp>
      </p:grpSp>
      <p:sp>
        <p:nvSpPr>
          <p:cNvPr id="24" name="4"/>
          <p:cNvSpPr txBox="1"/>
          <p:nvPr>
            <p:custDataLst>
              <p:tags r:id="rId2"/>
            </p:custDataLst>
          </p:nvPr>
        </p:nvSpPr>
        <p:spPr>
          <a:xfrm>
            <a:off x="3608832" y="1378041"/>
            <a:ext cx="2713761" cy="1630793"/>
          </a:xfrm>
          <a:prstGeom prst="rect">
            <a:avLst/>
          </a:prstGeom>
          <a:noFill/>
        </p:spPr>
        <p:txBody>
          <a:bodyPr wrap="square" lIns="86005" tIns="43002" rIns="86005" bIns="43002">
            <a:spAutoFit/>
          </a:bodyPr>
          <a:lstStyle/>
          <a:p>
            <a:pPr algn="ctr">
              <a:defRPr/>
            </a:pPr>
            <a:r>
              <a:rPr lang="en-US" altLang="zh-CN" sz="10033" dirty="0" smtClean="0">
                <a:solidFill>
                  <a:schemeClr val="bg1"/>
                </a:solidFill>
                <a:latin typeface="Agency FB" panose="020B0503020202020204" pitchFamily="34" charset="0"/>
              </a:rPr>
              <a:t>2018</a:t>
            </a:r>
            <a:endParaRPr lang="zh-CN" altLang="en-US" sz="10033" dirty="0">
              <a:solidFill>
                <a:schemeClr val="bg1"/>
              </a:solidFill>
              <a:latin typeface="Agency FB" panose="020B0503020202020204" pitchFamily="34" charset="0"/>
            </a:endParaRPr>
          </a:p>
        </p:txBody>
      </p:sp>
      <p:sp>
        <p:nvSpPr>
          <p:cNvPr id="25" name="3"/>
          <p:cNvSpPr txBox="1"/>
          <p:nvPr>
            <p:custDataLst>
              <p:tags r:id="rId3"/>
            </p:custDataLst>
          </p:nvPr>
        </p:nvSpPr>
        <p:spPr>
          <a:xfrm>
            <a:off x="1462773" y="4962017"/>
            <a:ext cx="6964330" cy="549919"/>
          </a:xfrm>
          <a:prstGeom prst="rect">
            <a:avLst/>
          </a:prstGeom>
          <a:noFill/>
        </p:spPr>
        <p:txBody>
          <a:bodyPr wrap="square" lIns="86005" tIns="43002" rIns="86005" bIns="43002">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defTabSz="912813" fontAlgn="base">
              <a:spcBef>
                <a:spcPct val="0"/>
              </a:spcBef>
              <a:spcAft>
                <a:spcPct val="0"/>
              </a:spcAft>
              <a:defRPr>
                <a:solidFill>
                  <a:schemeClr val="tx1"/>
                </a:solidFill>
                <a:latin typeface="Calibri" pitchFamily="34" charset="0"/>
              </a:defRPr>
            </a:lvl6pPr>
            <a:lvl7pPr marL="2971800" indent="-228600" defTabSz="912813" fontAlgn="base">
              <a:spcBef>
                <a:spcPct val="0"/>
              </a:spcBef>
              <a:spcAft>
                <a:spcPct val="0"/>
              </a:spcAft>
              <a:defRPr>
                <a:solidFill>
                  <a:schemeClr val="tx1"/>
                </a:solidFill>
                <a:latin typeface="Calibri" pitchFamily="34" charset="0"/>
              </a:defRPr>
            </a:lvl7pPr>
            <a:lvl8pPr marL="3429000" indent="-228600" defTabSz="912813" fontAlgn="base">
              <a:spcBef>
                <a:spcPct val="0"/>
              </a:spcBef>
              <a:spcAft>
                <a:spcPct val="0"/>
              </a:spcAft>
              <a:defRPr>
                <a:solidFill>
                  <a:schemeClr val="tx1"/>
                </a:solidFill>
                <a:latin typeface="Calibri" pitchFamily="34" charset="0"/>
              </a:defRPr>
            </a:lvl8pPr>
            <a:lvl9pPr marL="3886200" indent="-228600" defTabSz="912813" fontAlgn="base">
              <a:spcBef>
                <a:spcPct val="0"/>
              </a:spcBef>
              <a:spcAft>
                <a:spcPct val="0"/>
              </a:spcAft>
              <a:defRPr>
                <a:solidFill>
                  <a:schemeClr val="tx1"/>
                </a:solidFill>
                <a:latin typeface="Calibri" pitchFamily="34" charset="0"/>
              </a:defRPr>
            </a:lvl9pPr>
          </a:lstStyle>
          <a:p>
            <a:pPr algn="ctr">
              <a:lnSpc>
                <a:spcPct val="150000"/>
              </a:lnSpc>
            </a:pPr>
            <a:r>
              <a:rPr lang="en-US" altLang="zh-CN" sz="1003" dirty="0">
                <a:latin typeface="微软雅黑 Light" panose="020B0502040204020203" pitchFamily="34" charset="-122"/>
                <a:ea typeface="微软雅黑 Light" panose="020B0502040204020203" pitchFamily="34" charset="-122"/>
              </a:rPr>
              <a:t>We have many PowerPoint templates that has been specifically designed to help anyone that is stepping into the world of PowerPoint for the very first time.</a:t>
            </a:r>
          </a:p>
        </p:txBody>
      </p:sp>
      <p:sp>
        <p:nvSpPr>
          <p:cNvPr id="26" name="2"/>
          <p:cNvSpPr txBox="1"/>
          <p:nvPr>
            <p:custDataLst>
              <p:tags r:id="rId4"/>
            </p:custDataLst>
          </p:nvPr>
        </p:nvSpPr>
        <p:spPr>
          <a:xfrm>
            <a:off x="700652" y="3620673"/>
            <a:ext cx="8488572" cy="917841"/>
          </a:xfrm>
          <a:prstGeom prst="rect">
            <a:avLst/>
          </a:prstGeom>
          <a:noFill/>
        </p:spPr>
        <p:txBody>
          <a:bodyPr wrap="square" lIns="86005" tIns="43002" rIns="86005" bIns="43002">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defTabSz="912813" fontAlgn="base">
              <a:spcBef>
                <a:spcPct val="0"/>
              </a:spcBef>
              <a:spcAft>
                <a:spcPct val="0"/>
              </a:spcAft>
              <a:defRPr>
                <a:solidFill>
                  <a:schemeClr val="tx1"/>
                </a:solidFill>
                <a:latin typeface="Calibri" pitchFamily="34" charset="0"/>
              </a:defRPr>
            </a:lvl6pPr>
            <a:lvl7pPr marL="2971800" indent="-228600" defTabSz="912813" fontAlgn="base">
              <a:spcBef>
                <a:spcPct val="0"/>
              </a:spcBef>
              <a:spcAft>
                <a:spcPct val="0"/>
              </a:spcAft>
              <a:defRPr>
                <a:solidFill>
                  <a:schemeClr val="tx1"/>
                </a:solidFill>
                <a:latin typeface="Calibri" pitchFamily="34" charset="0"/>
              </a:defRPr>
            </a:lvl7pPr>
            <a:lvl8pPr marL="3429000" indent="-228600" defTabSz="912813" fontAlgn="base">
              <a:spcBef>
                <a:spcPct val="0"/>
              </a:spcBef>
              <a:spcAft>
                <a:spcPct val="0"/>
              </a:spcAft>
              <a:defRPr>
                <a:solidFill>
                  <a:schemeClr val="tx1"/>
                </a:solidFill>
                <a:latin typeface="Calibri" pitchFamily="34" charset="0"/>
              </a:defRPr>
            </a:lvl8pPr>
            <a:lvl9pPr marL="3886200" indent="-228600" defTabSz="912813" fontAlgn="base">
              <a:spcBef>
                <a:spcPct val="0"/>
              </a:spcBef>
              <a:spcAft>
                <a:spcPct val="0"/>
              </a:spcAft>
              <a:defRPr>
                <a:solidFill>
                  <a:schemeClr val="tx1"/>
                </a:solidFill>
                <a:latin typeface="Calibri" pitchFamily="34" charset="0"/>
              </a:defRPr>
            </a:lvl9pPr>
          </a:lstStyle>
          <a:p>
            <a:pPr algn="ctr" eaLnBrk="1" hangingPunct="1"/>
            <a:r>
              <a:rPr lang="zh-CN" altLang="en-US" sz="5400" spc="300" dirty="0" smtClean="0">
                <a:solidFill>
                  <a:srgbClr val="9B1E23"/>
                </a:solidFill>
                <a:latin typeface="方正尚酷简体" panose="03000509000000000000" pitchFamily="65" charset="-122"/>
                <a:ea typeface="方正尚酷简体" panose="03000509000000000000" pitchFamily="65" charset="-122"/>
                <a:cs typeface="Clear Sans Light" pitchFamily="34" charset="0"/>
              </a:rPr>
              <a:t>销售技巧培训模板</a:t>
            </a:r>
            <a:endParaRPr lang="id-ID" altLang="zh-CN" sz="5400" spc="300" dirty="0">
              <a:solidFill>
                <a:srgbClr val="9B1E23"/>
              </a:solidFill>
              <a:latin typeface="方正尚酷简体" panose="03000509000000000000" pitchFamily="65" charset="-122"/>
              <a:ea typeface="方正尚酷简体" panose="03000509000000000000" pitchFamily="65" charset="-122"/>
              <a:cs typeface="Clear Sans Light" pitchFamily="34" charset="0"/>
            </a:endParaRPr>
          </a:p>
        </p:txBody>
      </p:sp>
      <p:sp>
        <p:nvSpPr>
          <p:cNvPr id="27" name="1"/>
          <p:cNvSpPr txBox="1">
            <a:spLocks noChangeArrowheads="1"/>
          </p:cNvSpPr>
          <p:nvPr>
            <p:custDataLst>
              <p:tags r:id="rId5"/>
            </p:custDataLst>
          </p:nvPr>
        </p:nvSpPr>
        <p:spPr bwMode="auto">
          <a:xfrm>
            <a:off x="1760548" y="4569465"/>
            <a:ext cx="6368780" cy="362535"/>
          </a:xfrm>
          <a:prstGeom prst="rect">
            <a:avLst/>
          </a:prstGeom>
          <a:noFill/>
          <a:ln w="9525">
            <a:noFill/>
            <a:miter lim="800000"/>
            <a:headEnd/>
            <a:tailEnd/>
          </a:ln>
          <a:extLst/>
        </p:spPr>
        <p:txBody>
          <a:bodyPr wrap="square">
            <a:spAutoFit/>
          </a:bodyPr>
          <a:lstStyle>
            <a:lvl1pPr>
              <a:defRPr sz="1400">
                <a:solidFill>
                  <a:schemeClr val="tx1"/>
                </a:solidFill>
                <a:latin typeface="微软雅黑" pitchFamily="34" charset="-122"/>
                <a:ea typeface="微软雅黑" pitchFamily="34" charset="-122"/>
              </a:defRPr>
            </a:lvl1pPr>
            <a:lvl2pPr marL="742950" indent="-285750">
              <a:defRPr sz="1400">
                <a:solidFill>
                  <a:schemeClr val="tx1"/>
                </a:solidFill>
                <a:latin typeface="微软雅黑" pitchFamily="34" charset="-122"/>
                <a:ea typeface="微软雅黑" pitchFamily="34" charset="-122"/>
              </a:defRPr>
            </a:lvl2pPr>
            <a:lvl3pPr marL="1143000" indent="-228600">
              <a:defRPr sz="1400">
                <a:solidFill>
                  <a:schemeClr val="tx1"/>
                </a:solidFill>
                <a:latin typeface="微软雅黑" pitchFamily="34" charset="-122"/>
                <a:ea typeface="微软雅黑" pitchFamily="34" charset="-122"/>
              </a:defRPr>
            </a:lvl3pPr>
            <a:lvl4pPr marL="1600200" indent="-228600">
              <a:defRPr sz="1400">
                <a:solidFill>
                  <a:schemeClr val="tx1"/>
                </a:solidFill>
                <a:latin typeface="微软雅黑" pitchFamily="34" charset="-122"/>
                <a:ea typeface="微软雅黑" pitchFamily="34" charset="-122"/>
              </a:defRPr>
            </a:lvl4pPr>
            <a:lvl5pPr marL="2057400" indent="-228600">
              <a:defRPr sz="1400">
                <a:solidFill>
                  <a:schemeClr val="tx1"/>
                </a:solidFill>
                <a:latin typeface="微软雅黑" pitchFamily="34" charset="-122"/>
                <a:ea typeface="微软雅黑" pitchFamily="34" charset="-122"/>
              </a:defRPr>
            </a:lvl5pPr>
            <a:lvl6pPr marL="2514600" indent="-228600" algn="ctr" eaLnBrk="0" fontAlgn="ctr" hangingPunct="0">
              <a:spcBef>
                <a:spcPct val="0"/>
              </a:spcBef>
              <a:spcAft>
                <a:spcPct val="0"/>
              </a:spcAft>
              <a:buClr>
                <a:srgbClr val="FF0000"/>
              </a:buClr>
              <a:buSzPct val="70000"/>
              <a:buFont typeface="Arial" charset="0"/>
              <a:defRPr sz="1400">
                <a:solidFill>
                  <a:schemeClr val="tx1"/>
                </a:solidFill>
                <a:latin typeface="微软雅黑" pitchFamily="34" charset="-122"/>
                <a:ea typeface="微软雅黑" pitchFamily="34" charset="-122"/>
              </a:defRPr>
            </a:lvl6pPr>
            <a:lvl7pPr marL="2971800" indent="-228600" algn="ctr" eaLnBrk="0" fontAlgn="ctr" hangingPunct="0">
              <a:spcBef>
                <a:spcPct val="0"/>
              </a:spcBef>
              <a:spcAft>
                <a:spcPct val="0"/>
              </a:spcAft>
              <a:buClr>
                <a:srgbClr val="FF0000"/>
              </a:buClr>
              <a:buSzPct val="70000"/>
              <a:buFont typeface="Arial" charset="0"/>
              <a:defRPr sz="1400">
                <a:solidFill>
                  <a:schemeClr val="tx1"/>
                </a:solidFill>
                <a:latin typeface="微软雅黑" pitchFamily="34" charset="-122"/>
                <a:ea typeface="微软雅黑" pitchFamily="34" charset="-122"/>
              </a:defRPr>
            </a:lvl7pPr>
            <a:lvl8pPr marL="3429000" indent="-228600" algn="ctr" eaLnBrk="0" fontAlgn="ctr" hangingPunct="0">
              <a:spcBef>
                <a:spcPct val="0"/>
              </a:spcBef>
              <a:spcAft>
                <a:spcPct val="0"/>
              </a:spcAft>
              <a:buClr>
                <a:srgbClr val="FF0000"/>
              </a:buClr>
              <a:buSzPct val="70000"/>
              <a:buFont typeface="Arial" charset="0"/>
              <a:defRPr sz="1400">
                <a:solidFill>
                  <a:schemeClr val="tx1"/>
                </a:solidFill>
                <a:latin typeface="微软雅黑" pitchFamily="34" charset="-122"/>
                <a:ea typeface="微软雅黑" pitchFamily="34" charset="-122"/>
              </a:defRPr>
            </a:lvl8pPr>
            <a:lvl9pPr marL="3886200" indent="-228600" algn="ctr" eaLnBrk="0" fontAlgn="ctr" hangingPunct="0">
              <a:spcBef>
                <a:spcPct val="0"/>
              </a:spcBef>
              <a:spcAft>
                <a:spcPct val="0"/>
              </a:spcAft>
              <a:buClr>
                <a:srgbClr val="FF0000"/>
              </a:buClr>
              <a:buSzPct val="70000"/>
              <a:buFont typeface="Arial" charset="0"/>
              <a:defRPr sz="1400">
                <a:solidFill>
                  <a:schemeClr val="tx1"/>
                </a:solidFill>
                <a:latin typeface="微软雅黑" pitchFamily="34" charset="-122"/>
                <a:ea typeface="微软雅黑" pitchFamily="34" charset="-122"/>
              </a:defRPr>
            </a:lvl9pPr>
          </a:lstStyle>
          <a:p>
            <a:pPr algn="ctr" eaLnBrk="1" fontAlgn="base" hangingPunct="1">
              <a:buClrTx/>
              <a:buSzTx/>
              <a:buFontTx/>
              <a:buNone/>
            </a:pPr>
            <a:r>
              <a:rPr lang="zh-CN" altLang="en-US" sz="1756" dirty="0" smtClean="0">
                <a:latin typeface="微软雅黑 Light" panose="020B0502040204020203" pitchFamily="34" charset="-122"/>
                <a:ea typeface="微软雅黑 Light" panose="020B0502040204020203" pitchFamily="34" charset="-122"/>
              </a:rPr>
              <a:t>同样适用于</a:t>
            </a:r>
            <a:r>
              <a:rPr lang="zh-CN" altLang="en-US" sz="1756" dirty="0" smtClean="0">
                <a:latin typeface="微软雅黑 Light" panose="020B0502040204020203" pitchFamily="34" charset="-122"/>
                <a:ea typeface="微软雅黑 Light" panose="020B0502040204020203" pitchFamily="34" charset="-122"/>
              </a:rPr>
              <a:t>商业计划书</a:t>
            </a:r>
            <a:r>
              <a:rPr lang="en-US" altLang="zh-CN" sz="1756" dirty="0" smtClean="0">
                <a:latin typeface="微软雅黑 Light" panose="020B0502040204020203" pitchFamily="34" charset="-122"/>
                <a:ea typeface="微软雅黑 Light" panose="020B0502040204020203" pitchFamily="34" charset="-122"/>
              </a:rPr>
              <a:t>/</a:t>
            </a:r>
            <a:r>
              <a:rPr lang="zh-CN" altLang="en-US" sz="1756" dirty="0" smtClean="0">
                <a:latin typeface="微软雅黑 Light" panose="020B0502040204020203" pitchFamily="34" charset="-122"/>
                <a:ea typeface="微软雅黑 Light" panose="020B0502040204020203" pitchFamily="34" charset="-122"/>
              </a:rPr>
              <a:t>方案策划</a:t>
            </a:r>
            <a:r>
              <a:rPr lang="en-US" altLang="zh-CN" sz="1756" dirty="0" smtClean="0">
                <a:latin typeface="微软雅黑 Light" panose="020B0502040204020203" pitchFamily="34" charset="-122"/>
                <a:ea typeface="微软雅黑 Light" panose="020B0502040204020203" pitchFamily="34" charset="-122"/>
              </a:rPr>
              <a:t>/</a:t>
            </a:r>
            <a:r>
              <a:rPr lang="zh-CN" altLang="en-US" sz="1756" dirty="0" smtClean="0">
                <a:latin typeface="微软雅黑 Light" panose="020B0502040204020203" pitchFamily="34" charset="-122"/>
                <a:ea typeface="微软雅黑 Light" panose="020B0502040204020203" pitchFamily="34" charset="-122"/>
              </a:rPr>
              <a:t>总结计划</a:t>
            </a:r>
            <a:r>
              <a:rPr lang="en-US" altLang="zh-CN" sz="1756" dirty="0" smtClean="0">
                <a:latin typeface="微软雅黑 Light" panose="020B0502040204020203" pitchFamily="34" charset="-122"/>
                <a:ea typeface="微软雅黑 Light" panose="020B0502040204020203" pitchFamily="34" charset="-122"/>
              </a:rPr>
              <a:t>/</a:t>
            </a:r>
            <a:r>
              <a:rPr lang="zh-CN" altLang="en-US" sz="1756" dirty="0" smtClean="0">
                <a:latin typeface="微软雅黑 Light" panose="020B0502040204020203" pitchFamily="34" charset="-122"/>
                <a:ea typeface="微软雅黑 Light" panose="020B0502040204020203" pitchFamily="34" charset="-122"/>
              </a:rPr>
              <a:t>招商引资等</a:t>
            </a:r>
            <a:endParaRPr lang="en-US" altLang="zh-CN" sz="1756" dirty="0">
              <a:latin typeface="微软雅黑 Light" panose="020B0502040204020203" pitchFamily="34" charset="-122"/>
              <a:ea typeface="微软雅黑 Light" panose="020B0502040204020203" pitchFamily="34" charset="-122"/>
            </a:endParaRPr>
          </a:p>
        </p:txBody>
      </p:sp>
      <p:pic>
        <p:nvPicPr>
          <p:cNvPr id="28" name="Rachel Platten - Work Of Art">
            <a:hlinkClick r:id="" action="ppaction://media"/>
          </p:cNvPr>
          <p:cNvPicPr>
            <a:picLocks noChangeAspect="1"/>
          </p:cNvPicPr>
          <p:nvPr>
            <a:audioFile r:link="rId7"/>
            <p:extLst>
              <p:ext uri="{DAA4B4D4-6D71-4841-9C94-3DE7FCFB9230}">
                <p14:media xmlns:p14="http://schemas.microsoft.com/office/powerpoint/2010/main" r:embed="rId6"/>
              </p:ext>
            </p:extLst>
          </p:nvPr>
        </p:nvPicPr>
        <p:blipFill>
          <a:blip r:embed="rId10"/>
          <a:stretch>
            <a:fillRect/>
          </a:stretch>
        </p:blipFill>
        <p:spPr>
          <a:xfrm>
            <a:off x="-1127125" y="82449"/>
            <a:ext cx="487363" cy="487363"/>
          </a:xfrm>
          <a:prstGeom prst="rect">
            <a:avLst/>
          </a:prstGeom>
        </p:spPr>
      </p:pic>
    </p:spTree>
    <p:extLst>
      <p:ext uri="{BB962C8B-B14F-4D97-AF65-F5344CB8AC3E}">
        <p14:creationId xmlns:p14="http://schemas.microsoft.com/office/powerpoint/2010/main" val="2311484611"/>
      </p:ext>
    </p:ext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28"/>
                                        </p:tgtEl>
                                      </p:cBhvr>
                                    </p:cmd>
                                  </p:childTnLst>
                                </p:cTn>
                              </p:par>
                            </p:childTnLst>
                          </p:cTn>
                        </p:par>
                        <p:par>
                          <p:cTn id="7" fill="hold">
                            <p:stCondLst>
                              <p:cond delay="0"/>
                            </p:stCondLst>
                            <p:childTnLst>
                              <p:par>
                                <p:cTn id="8" presetID="49" presetClass="entr" presetSubtype="0" decel="100000" fill="hold" grpId="0" nodeType="afterEffect">
                                  <p:stCondLst>
                                    <p:cond delay="0"/>
                                  </p:stCondLst>
                                  <p:childTnLst>
                                    <p:set>
                                      <p:cBhvr>
                                        <p:cTn id="9" dur="1" fill="hold">
                                          <p:stCondLst>
                                            <p:cond delay="0"/>
                                          </p:stCondLst>
                                        </p:cTn>
                                        <p:tgtEl>
                                          <p:spTgt spid="7"/>
                                        </p:tgtEl>
                                        <p:attrNameLst>
                                          <p:attrName>style.visibility</p:attrName>
                                        </p:attrNameLst>
                                      </p:cBhvr>
                                      <p:to>
                                        <p:strVal val="visible"/>
                                      </p:to>
                                    </p:set>
                                    <p:anim calcmode="lin" valueType="num">
                                      <p:cBhvr>
                                        <p:cTn id="10" dur="500" fill="hold"/>
                                        <p:tgtEl>
                                          <p:spTgt spid="7"/>
                                        </p:tgtEl>
                                        <p:attrNameLst>
                                          <p:attrName>ppt_w</p:attrName>
                                        </p:attrNameLst>
                                      </p:cBhvr>
                                      <p:tavLst>
                                        <p:tav tm="0">
                                          <p:val>
                                            <p:fltVal val="0"/>
                                          </p:val>
                                        </p:tav>
                                        <p:tav tm="100000">
                                          <p:val>
                                            <p:strVal val="#ppt_w"/>
                                          </p:val>
                                        </p:tav>
                                      </p:tavLst>
                                    </p:anim>
                                    <p:anim calcmode="lin" valueType="num">
                                      <p:cBhvr>
                                        <p:cTn id="11" dur="500" fill="hold"/>
                                        <p:tgtEl>
                                          <p:spTgt spid="7"/>
                                        </p:tgtEl>
                                        <p:attrNameLst>
                                          <p:attrName>ppt_h</p:attrName>
                                        </p:attrNameLst>
                                      </p:cBhvr>
                                      <p:tavLst>
                                        <p:tav tm="0">
                                          <p:val>
                                            <p:fltVal val="0"/>
                                          </p:val>
                                        </p:tav>
                                        <p:tav tm="100000">
                                          <p:val>
                                            <p:strVal val="#ppt_h"/>
                                          </p:val>
                                        </p:tav>
                                      </p:tavLst>
                                    </p:anim>
                                    <p:anim calcmode="lin" valueType="num">
                                      <p:cBhvr>
                                        <p:cTn id="12" dur="500" fill="hold"/>
                                        <p:tgtEl>
                                          <p:spTgt spid="7"/>
                                        </p:tgtEl>
                                        <p:attrNameLst>
                                          <p:attrName>style.rotation</p:attrName>
                                        </p:attrNameLst>
                                      </p:cBhvr>
                                      <p:tavLst>
                                        <p:tav tm="0">
                                          <p:val>
                                            <p:fltVal val="360"/>
                                          </p:val>
                                        </p:tav>
                                        <p:tav tm="100000">
                                          <p:val>
                                            <p:fltVal val="0"/>
                                          </p:val>
                                        </p:tav>
                                      </p:tavLst>
                                    </p:anim>
                                    <p:animEffect transition="in" filter="fade">
                                      <p:cBhvr>
                                        <p:cTn id="13" dur="500"/>
                                        <p:tgtEl>
                                          <p:spTgt spid="7"/>
                                        </p:tgtEl>
                                      </p:cBhvr>
                                    </p:animEffect>
                                  </p:childTnLst>
                                </p:cTn>
                              </p:par>
                              <p:par>
                                <p:cTn id="14" presetID="49" presetClass="entr" presetSubtype="0" decel="100000"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 calcmode="lin" valueType="num">
                                      <p:cBhvr>
                                        <p:cTn id="16" dur="500" fill="hold"/>
                                        <p:tgtEl>
                                          <p:spTgt spid="8"/>
                                        </p:tgtEl>
                                        <p:attrNameLst>
                                          <p:attrName>ppt_w</p:attrName>
                                        </p:attrNameLst>
                                      </p:cBhvr>
                                      <p:tavLst>
                                        <p:tav tm="0">
                                          <p:val>
                                            <p:fltVal val="0"/>
                                          </p:val>
                                        </p:tav>
                                        <p:tav tm="100000">
                                          <p:val>
                                            <p:strVal val="#ppt_w"/>
                                          </p:val>
                                        </p:tav>
                                      </p:tavLst>
                                    </p:anim>
                                    <p:anim calcmode="lin" valueType="num">
                                      <p:cBhvr>
                                        <p:cTn id="17" dur="500" fill="hold"/>
                                        <p:tgtEl>
                                          <p:spTgt spid="8"/>
                                        </p:tgtEl>
                                        <p:attrNameLst>
                                          <p:attrName>ppt_h</p:attrName>
                                        </p:attrNameLst>
                                      </p:cBhvr>
                                      <p:tavLst>
                                        <p:tav tm="0">
                                          <p:val>
                                            <p:fltVal val="0"/>
                                          </p:val>
                                        </p:tav>
                                        <p:tav tm="100000">
                                          <p:val>
                                            <p:strVal val="#ppt_h"/>
                                          </p:val>
                                        </p:tav>
                                      </p:tavLst>
                                    </p:anim>
                                    <p:anim calcmode="lin" valueType="num">
                                      <p:cBhvr>
                                        <p:cTn id="18" dur="500" fill="hold"/>
                                        <p:tgtEl>
                                          <p:spTgt spid="8"/>
                                        </p:tgtEl>
                                        <p:attrNameLst>
                                          <p:attrName>style.rotation</p:attrName>
                                        </p:attrNameLst>
                                      </p:cBhvr>
                                      <p:tavLst>
                                        <p:tav tm="0">
                                          <p:val>
                                            <p:fltVal val="360"/>
                                          </p:val>
                                        </p:tav>
                                        <p:tav tm="100000">
                                          <p:val>
                                            <p:fltVal val="0"/>
                                          </p:val>
                                        </p:tav>
                                      </p:tavLst>
                                    </p:anim>
                                    <p:animEffect transition="in" filter="fade">
                                      <p:cBhvr>
                                        <p:cTn id="19" dur="500"/>
                                        <p:tgtEl>
                                          <p:spTgt spid="8"/>
                                        </p:tgtEl>
                                      </p:cBhvr>
                                    </p:animEffect>
                                  </p:childTnLst>
                                </p:cTn>
                              </p:par>
                              <p:par>
                                <p:cTn id="20" presetID="49" presetClass="entr" presetSubtype="0" decel="100000" fill="hold" grpId="0" nodeType="withEffect">
                                  <p:stCondLst>
                                    <p:cond delay="0"/>
                                  </p:stCondLst>
                                  <p:childTnLst>
                                    <p:set>
                                      <p:cBhvr>
                                        <p:cTn id="21" dur="1" fill="hold">
                                          <p:stCondLst>
                                            <p:cond delay="0"/>
                                          </p:stCondLst>
                                        </p:cTn>
                                        <p:tgtEl>
                                          <p:spTgt spid="9"/>
                                        </p:tgtEl>
                                        <p:attrNameLst>
                                          <p:attrName>style.visibility</p:attrName>
                                        </p:attrNameLst>
                                      </p:cBhvr>
                                      <p:to>
                                        <p:strVal val="visible"/>
                                      </p:to>
                                    </p:set>
                                    <p:anim calcmode="lin" valueType="num">
                                      <p:cBhvr>
                                        <p:cTn id="22" dur="500" fill="hold"/>
                                        <p:tgtEl>
                                          <p:spTgt spid="9"/>
                                        </p:tgtEl>
                                        <p:attrNameLst>
                                          <p:attrName>ppt_w</p:attrName>
                                        </p:attrNameLst>
                                      </p:cBhvr>
                                      <p:tavLst>
                                        <p:tav tm="0">
                                          <p:val>
                                            <p:fltVal val="0"/>
                                          </p:val>
                                        </p:tav>
                                        <p:tav tm="100000">
                                          <p:val>
                                            <p:strVal val="#ppt_w"/>
                                          </p:val>
                                        </p:tav>
                                      </p:tavLst>
                                    </p:anim>
                                    <p:anim calcmode="lin" valueType="num">
                                      <p:cBhvr>
                                        <p:cTn id="23" dur="500" fill="hold"/>
                                        <p:tgtEl>
                                          <p:spTgt spid="9"/>
                                        </p:tgtEl>
                                        <p:attrNameLst>
                                          <p:attrName>ppt_h</p:attrName>
                                        </p:attrNameLst>
                                      </p:cBhvr>
                                      <p:tavLst>
                                        <p:tav tm="0">
                                          <p:val>
                                            <p:fltVal val="0"/>
                                          </p:val>
                                        </p:tav>
                                        <p:tav tm="100000">
                                          <p:val>
                                            <p:strVal val="#ppt_h"/>
                                          </p:val>
                                        </p:tav>
                                      </p:tavLst>
                                    </p:anim>
                                    <p:anim calcmode="lin" valueType="num">
                                      <p:cBhvr>
                                        <p:cTn id="24" dur="500" fill="hold"/>
                                        <p:tgtEl>
                                          <p:spTgt spid="9"/>
                                        </p:tgtEl>
                                        <p:attrNameLst>
                                          <p:attrName>style.rotation</p:attrName>
                                        </p:attrNameLst>
                                      </p:cBhvr>
                                      <p:tavLst>
                                        <p:tav tm="0">
                                          <p:val>
                                            <p:fltVal val="360"/>
                                          </p:val>
                                        </p:tav>
                                        <p:tav tm="100000">
                                          <p:val>
                                            <p:fltVal val="0"/>
                                          </p:val>
                                        </p:tav>
                                      </p:tavLst>
                                    </p:anim>
                                    <p:animEffect transition="in" filter="fade">
                                      <p:cBhvr>
                                        <p:cTn id="25" dur="500"/>
                                        <p:tgtEl>
                                          <p:spTgt spid="9"/>
                                        </p:tgtEl>
                                      </p:cBhvr>
                                    </p:animEffect>
                                  </p:childTnLst>
                                </p:cTn>
                              </p:par>
                              <p:par>
                                <p:cTn id="26" presetID="49" presetClass="entr" presetSubtype="0" decel="100000" fill="hold" grpId="0" nodeType="withEffect">
                                  <p:stCondLst>
                                    <p:cond delay="0"/>
                                  </p:stCondLst>
                                  <p:childTnLst>
                                    <p:set>
                                      <p:cBhvr>
                                        <p:cTn id="27" dur="1" fill="hold">
                                          <p:stCondLst>
                                            <p:cond delay="0"/>
                                          </p:stCondLst>
                                        </p:cTn>
                                        <p:tgtEl>
                                          <p:spTgt spid="10"/>
                                        </p:tgtEl>
                                        <p:attrNameLst>
                                          <p:attrName>style.visibility</p:attrName>
                                        </p:attrNameLst>
                                      </p:cBhvr>
                                      <p:to>
                                        <p:strVal val="visible"/>
                                      </p:to>
                                    </p:set>
                                    <p:anim calcmode="lin" valueType="num">
                                      <p:cBhvr>
                                        <p:cTn id="28" dur="500" fill="hold"/>
                                        <p:tgtEl>
                                          <p:spTgt spid="10"/>
                                        </p:tgtEl>
                                        <p:attrNameLst>
                                          <p:attrName>ppt_w</p:attrName>
                                        </p:attrNameLst>
                                      </p:cBhvr>
                                      <p:tavLst>
                                        <p:tav tm="0">
                                          <p:val>
                                            <p:fltVal val="0"/>
                                          </p:val>
                                        </p:tav>
                                        <p:tav tm="100000">
                                          <p:val>
                                            <p:strVal val="#ppt_w"/>
                                          </p:val>
                                        </p:tav>
                                      </p:tavLst>
                                    </p:anim>
                                    <p:anim calcmode="lin" valueType="num">
                                      <p:cBhvr>
                                        <p:cTn id="29" dur="500" fill="hold"/>
                                        <p:tgtEl>
                                          <p:spTgt spid="10"/>
                                        </p:tgtEl>
                                        <p:attrNameLst>
                                          <p:attrName>ppt_h</p:attrName>
                                        </p:attrNameLst>
                                      </p:cBhvr>
                                      <p:tavLst>
                                        <p:tav tm="0">
                                          <p:val>
                                            <p:fltVal val="0"/>
                                          </p:val>
                                        </p:tav>
                                        <p:tav tm="100000">
                                          <p:val>
                                            <p:strVal val="#ppt_h"/>
                                          </p:val>
                                        </p:tav>
                                      </p:tavLst>
                                    </p:anim>
                                    <p:anim calcmode="lin" valueType="num">
                                      <p:cBhvr>
                                        <p:cTn id="30" dur="500" fill="hold"/>
                                        <p:tgtEl>
                                          <p:spTgt spid="10"/>
                                        </p:tgtEl>
                                        <p:attrNameLst>
                                          <p:attrName>style.rotation</p:attrName>
                                        </p:attrNameLst>
                                      </p:cBhvr>
                                      <p:tavLst>
                                        <p:tav tm="0">
                                          <p:val>
                                            <p:fltVal val="360"/>
                                          </p:val>
                                        </p:tav>
                                        <p:tav tm="100000">
                                          <p:val>
                                            <p:fltVal val="0"/>
                                          </p:val>
                                        </p:tav>
                                      </p:tavLst>
                                    </p:anim>
                                    <p:animEffect transition="in" filter="fade">
                                      <p:cBhvr>
                                        <p:cTn id="31" dur="500"/>
                                        <p:tgtEl>
                                          <p:spTgt spid="10"/>
                                        </p:tgtEl>
                                      </p:cBhvr>
                                    </p:animEffect>
                                  </p:childTnLst>
                                </p:cTn>
                              </p:par>
                              <p:par>
                                <p:cTn id="32" presetID="49" presetClass="entr" presetSubtype="0" decel="100000" fill="hold" grpId="0" nodeType="withEffect">
                                  <p:stCondLst>
                                    <p:cond delay="0"/>
                                  </p:stCondLst>
                                  <p:childTnLst>
                                    <p:set>
                                      <p:cBhvr>
                                        <p:cTn id="33" dur="1" fill="hold">
                                          <p:stCondLst>
                                            <p:cond delay="0"/>
                                          </p:stCondLst>
                                        </p:cTn>
                                        <p:tgtEl>
                                          <p:spTgt spid="11"/>
                                        </p:tgtEl>
                                        <p:attrNameLst>
                                          <p:attrName>style.visibility</p:attrName>
                                        </p:attrNameLst>
                                      </p:cBhvr>
                                      <p:to>
                                        <p:strVal val="visible"/>
                                      </p:to>
                                    </p:set>
                                    <p:anim calcmode="lin" valueType="num">
                                      <p:cBhvr>
                                        <p:cTn id="34" dur="500" fill="hold"/>
                                        <p:tgtEl>
                                          <p:spTgt spid="11"/>
                                        </p:tgtEl>
                                        <p:attrNameLst>
                                          <p:attrName>ppt_w</p:attrName>
                                        </p:attrNameLst>
                                      </p:cBhvr>
                                      <p:tavLst>
                                        <p:tav tm="0">
                                          <p:val>
                                            <p:fltVal val="0"/>
                                          </p:val>
                                        </p:tav>
                                        <p:tav tm="100000">
                                          <p:val>
                                            <p:strVal val="#ppt_w"/>
                                          </p:val>
                                        </p:tav>
                                      </p:tavLst>
                                    </p:anim>
                                    <p:anim calcmode="lin" valueType="num">
                                      <p:cBhvr>
                                        <p:cTn id="35" dur="500" fill="hold"/>
                                        <p:tgtEl>
                                          <p:spTgt spid="11"/>
                                        </p:tgtEl>
                                        <p:attrNameLst>
                                          <p:attrName>ppt_h</p:attrName>
                                        </p:attrNameLst>
                                      </p:cBhvr>
                                      <p:tavLst>
                                        <p:tav tm="0">
                                          <p:val>
                                            <p:fltVal val="0"/>
                                          </p:val>
                                        </p:tav>
                                        <p:tav tm="100000">
                                          <p:val>
                                            <p:strVal val="#ppt_h"/>
                                          </p:val>
                                        </p:tav>
                                      </p:tavLst>
                                    </p:anim>
                                    <p:anim calcmode="lin" valueType="num">
                                      <p:cBhvr>
                                        <p:cTn id="36" dur="500" fill="hold"/>
                                        <p:tgtEl>
                                          <p:spTgt spid="11"/>
                                        </p:tgtEl>
                                        <p:attrNameLst>
                                          <p:attrName>style.rotation</p:attrName>
                                        </p:attrNameLst>
                                      </p:cBhvr>
                                      <p:tavLst>
                                        <p:tav tm="0">
                                          <p:val>
                                            <p:fltVal val="360"/>
                                          </p:val>
                                        </p:tav>
                                        <p:tav tm="100000">
                                          <p:val>
                                            <p:fltVal val="0"/>
                                          </p:val>
                                        </p:tav>
                                      </p:tavLst>
                                    </p:anim>
                                    <p:animEffect transition="in" filter="fade">
                                      <p:cBhvr>
                                        <p:cTn id="37" dur="500"/>
                                        <p:tgtEl>
                                          <p:spTgt spid="11"/>
                                        </p:tgtEl>
                                      </p:cBhvr>
                                    </p:animEffect>
                                  </p:childTnLst>
                                </p:cTn>
                              </p:par>
                              <p:par>
                                <p:cTn id="38" presetID="49" presetClass="entr" presetSubtype="0" decel="100000" fill="hold" grpId="0" nodeType="withEffect">
                                  <p:stCondLst>
                                    <p:cond delay="0"/>
                                  </p:stCondLst>
                                  <p:childTnLst>
                                    <p:set>
                                      <p:cBhvr>
                                        <p:cTn id="39" dur="1" fill="hold">
                                          <p:stCondLst>
                                            <p:cond delay="0"/>
                                          </p:stCondLst>
                                        </p:cTn>
                                        <p:tgtEl>
                                          <p:spTgt spid="12"/>
                                        </p:tgtEl>
                                        <p:attrNameLst>
                                          <p:attrName>style.visibility</p:attrName>
                                        </p:attrNameLst>
                                      </p:cBhvr>
                                      <p:to>
                                        <p:strVal val="visible"/>
                                      </p:to>
                                    </p:set>
                                    <p:anim calcmode="lin" valueType="num">
                                      <p:cBhvr>
                                        <p:cTn id="40" dur="500" fill="hold"/>
                                        <p:tgtEl>
                                          <p:spTgt spid="12"/>
                                        </p:tgtEl>
                                        <p:attrNameLst>
                                          <p:attrName>ppt_w</p:attrName>
                                        </p:attrNameLst>
                                      </p:cBhvr>
                                      <p:tavLst>
                                        <p:tav tm="0">
                                          <p:val>
                                            <p:fltVal val="0"/>
                                          </p:val>
                                        </p:tav>
                                        <p:tav tm="100000">
                                          <p:val>
                                            <p:strVal val="#ppt_w"/>
                                          </p:val>
                                        </p:tav>
                                      </p:tavLst>
                                    </p:anim>
                                    <p:anim calcmode="lin" valueType="num">
                                      <p:cBhvr>
                                        <p:cTn id="41" dur="500" fill="hold"/>
                                        <p:tgtEl>
                                          <p:spTgt spid="12"/>
                                        </p:tgtEl>
                                        <p:attrNameLst>
                                          <p:attrName>ppt_h</p:attrName>
                                        </p:attrNameLst>
                                      </p:cBhvr>
                                      <p:tavLst>
                                        <p:tav tm="0">
                                          <p:val>
                                            <p:fltVal val="0"/>
                                          </p:val>
                                        </p:tav>
                                        <p:tav tm="100000">
                                          <p:val>
                                            <p:strVal val="#ppt_h"/>
                                          </p:val>
                                        </p:tav>
                                      </p:tavLst>
                                    </p:anim>
                                    <p:anim calcmode="lin" valueType="num">
                                      <p:cBhvr>
                                        <p:cTn id="42" dur="500" fill="hold"/>
                                        <p:tgtEl>
                                          <p:spTgt spid="12"/>
                                        </p:tgtEl>
                                        <p:attrNameLst>
                                          <p:attrName>style.rotation</p:attrName>
                                        </p:attrNameLst>
                                      </p:cBhvr>
                                      <p:tavLst>
                                        <p:tav tm="0">
                                          <p:val>
                                            <p:fltVal val="360"/>
                                          </p:val>
                                        </p:tav>
                                        <p:tav tm="100000">
                                          <p:val>
                                            <p:fltVal val="0"/>
                                          </p:val>
                                        </p:tav>
                                      </p:tavLst>
                                    </p:anim>
                                    <p:animEffect transition="in" filter="fade">
                                      <p:cBhvr>
                                        <p:cTn id="43" dur="500"/>
                                        <p:tgtEl>
                                          <p:spTgt spid="12"/>
                                        </p:tgtEl>
                                      </p:cBhvr>
                                    </p:animEffect>
                                  </p:childTnLst>
                                </p:cTn>
                              </p:par>
                              <p:par>
                                <p:cTn id="44" presetID="49" presetClass="entr" presetSubtype="0" decel="100000" fill="hold" grpId="0" nodeType="withEffect">
                                  <p:stCondLst>
                                    <p:cond delay="0"/>
                                  </p:stCondLst>
                                  <p:childTnLst>
                                    <p:set>
                                      <p:cBhvr>
                                        <p:cTn id="45" dur="1" fill="hold">
                                          <p:stCondLst>
                                            <p:cond delay="0"/>
                                          </p:stCondLst>
                                        </p:cTn>
                                        <p:tgtEl>
                                          <p:spTgt spid="14"/>
                                        </p:tgtEl>
                                        <p:attrNameLst>
                                          <p:attrName>style.visibility</p:attrName>
                                        </p:attrNameLst>
                                      </p:cBhvr>
                                      <p:to>
                                        <p:strVal val="visible"/>
                                      </p:to>
                                    </p:set>
                                    <p:anim calcmode="lin" valueType="num">
                                      <p:cBhvr>
                                        <p:cTn id="46" dur="500" fill="hold"/>
                                        <p:tgtEl>
                                          <p:spTgt spid="14"/>
                                        </p:tgtEl>
                                        <p:attrNameLst>
                                          <p:attrName>ppt_w</p:attrName>
                                        </p:attrNameLst>
                                      </p:cBhvr>
                                      <p:tavLst>
                                        <p:tav tm="0">
                                          <p:val>
                                            <p:fltVal val="0"/>
                                          </p:val>
                                        </p:tav>
                                        <p:tav tm="100000">
                                          <p:val>
                                            <p:strVal val="#ppt_w"/>
                                          </p:val>
                                        </p:tav>
                                      </p:tavLst>
                                    </p:anim>
                                    <p:anim calcmode="lin" valueType="num">
                                      <p:cBhvr>
                                        <p:cTn id="47" dur="500" fill="hold"/>
                                        <p:tgtEl>
                                          <p:spTgt spid="14"/>
                                        </p:tgtEl>
                                        <p:attrNameLst>
                                          <p:attrName>ppt_h</p:attrName>
                                        </p:attrNameLst>
                                      </p:cBhvr>
                                      <p:tavLst>
                                        <p:tav tm="0">
                                          <p:val>
                                            <p:fltVal val="0"/>
                                          </p:val>
                                        </p:tav>
                                        <p:tav tm="100000">
                                          <p:val>
                                            <p:strVal val="#ppt_h"/>
                                          </p:val>
                                        </p:tav>
                                      </p:tavLst>
                                    </p:anim>
                                    <p:anim calcmode="lin" valueType="num">
                                      <p:cBhvr>
                                        <p:cTn id="48" dur="500" fill="hold"/>
                                        <p:tgtEl>
                                          <p:spTgt spid="14"/>
                                        </p:tgtEl>
                                        <p:attrNameLst>
                                          <p:attrName>style.rotation</p:attrName>
                                        </p:attrNameLst>
                                      </p:cBhvr>
                                      <p:tavLst>
                                        <p:tav tm="0">
                                          <p:val>
                                            <p:fltVal val="360"/>
                                          </p:val>
                                        </p:tav>
                                        <p:tav tm="100000">
                                          <p:val>
                                            <p:fltVal val="0"/>
                                          </p:val>
                                        </p:tav>
                                      </p:tavLst>
                                    </p:anim>
                                    <p:animEffect transition="in" filter="fade">
                                      <p:cBhvr>
                                        <p:cTn id="49" dur="500"/>
                                        <p:tgtEl>
                                          <p:spTgt spid="14"/>
                                        </p:tgtEl>
                                      </p:cBhvr>
                                    </p:animEffect>
                                  </p:childTnLst>
                                </p:cTn>
                              </p:par>
                              <p:par>
                                <p:cTn id="50" presetID="49" presetClass="entr" presetSubtype="0" decel="100000" fill="hold" grpId="0" nodeType="withEffect" nodePh="1">
                                  <p:stCondLst>
                                    <p:cond delay="0"/>
                                  </p:stCondLst>
                                  <p:endCondLst>
                                    <p:cond evt="begin" delay="0">
                                      <p:tn val="50"/>
                                    </p:cond>
                                  </p:endCondLst>
                                  <p:childTnLst>
                                    <p:set>
                                      <p:cBhvr>
                                        <p:cTn id="51" dur="1" fill="hold">
                                          <p:stCondLst>
                                            <p:cond delay="0"/>
                                          </p:stCondLst>
                                        </p:cTn>
                                        <p:tgtEl>
                                          <p:spTgt spid="15"/>
                                        </p:tgtEl>
                                        <p:attrNameLst>
                                          <p:attrName>style.visibility</p:attrName>
                                        </p:attrNameLst>
                                      </p:cBhvr>
                                      <p:to>
                                        <p:strVal val="visible"/>
                                      </p:to>
                                    </p:set>
                                    <p:anim calcmode="lin" valueType="num">
                                      <p:cBhvr>
                                        <p:cTn id="52" dur="500" fill="hold"/>
                                        <p:tgtEl>
                                          <p:spTgt spid="15"/>
                                        </p:tgtEl>
                                        <p:attrNameLst>
                                          <p:attrName>ppt_w</p:attrName>
                                        </p:attrNameLst>
                                      </p:cBhvr>
                                      <p:tavLst>
                                        <p:tav tm="0">
                                          <p:val>
                                            <p:fltVal val="0"/>
                                          </p:val>
                                        </p:tav>
                                        <p:tav tm="100000">
                                          <p:val>
                                            <p:strVal val="#ppt_w"/>
                                          </p:val>
                                        </p:tav>
                                      </p:tavLst>
                                    </p:anim>
                                    <p:anim calcmode="lin" valueType="num">
                                      <p:cBhvr>
                                        <p:cTn id="53" dur="500" fill="hold"/>
                                        <p:tgtEl>
                                          <p:spTgt spid="15"/>
                                        </p:tgtEl>
                                        <p:attrNameLst>
                                          <p:attrName>ppt_h</p:attrName>
                                        </p:attrNameLst>
                                      </p:cBhvr>
                                      <p:tavLst>
                                        <p:tav tm="0">
                                          <p:val>
                                            <p:fltVal val="0"/>
                                          </p:val>
                                        </p:tav>
                                        <p:tav tm="100000">
                                          <p:val>
                                            <p:strVal val="#ppt_h"/>
                                          </p:val>
                                        </p:tav>
                                      </p:tavLst>
                                    </p:anim>
                                    <p:anim calcmode="lin" valueType="num">
                                      <p:cBhvr>
                                        <p:cTn id="54" dur="500" fill="hold"/>
                                        <p:tgtEl>
                                          <p:spTgt spid="15"/>
                                        </p:tgtEl>
                                        <p:attrNameLst>
                                          <p:attrName>style.rotation</p:attrName>
                                        </p:attrNameLst>
                                      </p:cBhvr>
                                      <p:tavLst>
                                        <p:tav tm="0">
                                          <p:val>
                                            <p:fltVal val="360"/>
                                          </p:val>
                                        </p:tav>
                                        <p:tav tm="100000">
                                          <p:val>
                                            <p:fltVal val="0"/>
                                          </p:val>
                                        </p:tav>
                                      </p:tavLst>
                                    </p:anim>
                                    <p:animEffect transition="in" filter="fade">
                                      <p:cBhvr>
                                        <p:cTn id="55" dur="500"/>
                                        <p:tgtEl>
                                          <p:spTgt spid="15"/>
                                        </p:tgtEl>
                                      </p:cBhvr>
                                    </p:animEffect>
                                  </p:childTnLst>
                                </p:cTn>
                              </p:par>
                              <p:par>
                                <p:cTn id="56" presetID="49" presetClass="entr" presetSubtype="0" decel="100000" fill="hold" grpId="0" nodeType="withEffect">
                                  <p:stCondLst>
                                    <p:cond delay="0"/>
                                  </p:stCondLst>
                                  <p:childTnLst>
                                    <p:set>
                                      <p:cBhvr>
                                        <p:cTn id="57" dur="1" fill="hold">
                                          <p:stCondLst>
                                            <p:cond delay="0"/>
                                          </p:stCondLst>
                                        </p:cTn>
                                        <p:tgtEl>
                                          <p:spTgt spid="16"/>
                                        </p:tgtEl>
                                        <p:attrNameLst>
                                          <p:attrName>style.visibility</p:attrName>
                                        </p:attrNameLst>
                                      </p:cBhvr>
                                      <p:to>
                                        <p:strVal val="visible"/>
                                      </p:to>
                                    </p:set>
                                    <p:anim calcmode="lin" valueType="num">
                                      <p:cBhvr>
                                        <p:cTn id="58" dur="500" fill="hold"/>
                                        <p:tgtEl>
                                          <p:spTgt spid="16"/>
                                        </p:tgtEl>
                                        <p:attrNameLst>
                                          <p:attrName>ppt_w</p:attrName>
                                        </p:attrNameLst>
                                      </p:cBhvr>
                                      <p:tavLst>
                                        <p:tav tm="0">
                                          <p:val>
                                            <p:fltVal val="0"/>
                                          </p:val>
                                        </p:tav>
                                        <p:tav tm="100000">
                                          <p:val>
                                            <p:strVal val="#ppt_w"/>
                                          </p:val>
                                        </p:tav>
                                      </p:tavLst>
                                    </p:anim>
                                    <p:anim calcmode="lin" valueType="num">
                                      <p:cBhvr>
                                        <p:cTn id="59" dur="500" fill="hold"/>
                                        <p:tgtEl>
                                          <p:spTgt spid="16"/>
                                        </p:tgtEl>
                                        <p:attrNameLst>
                                          <p:attrName>ppt_h</p:attrName>
                                        </p:attrNameLst>
                                      </p:cBhvr>
                                      <p:tavLst>
                                        <p:tav tm="0">
                                          <p:val>
                                            <p:fltVal val="0"/>
                                          </p:val>
                                        </p:tav>
                                        <p:tav tm="100000">
                                          <p:val>
                                            <p:strVal val="#ppt_h"/>
                                          </p:val>
                                        </p:tav>
                                      </p:tavLst>
                                    </p:anim>
                                    <p:anim calcmode="lin" valueType="num">
                                      <p:cBhvr>
                                        <p:cTn id="60" dur="500" fill="hold"/>
                                        <p:tgtEl>
                                          <p:spTgt spid="16"/>
                                        </p:tgtEl>
                                        <p:attrNameLst>
                                          <p:attrName>style.rotation</p:attrName>
                                        </p:attrNameLst>
                                      </p:cBhvr>
                                      <p:tavLst>
                                        <p:tav tm="0">
                                          <p:val>
                                            <p:fltVal val="360"/>
                                          </p:val>
                                        </p:tav>
                                        <p:tav tm="100000">
                                          <p:val>
                                            <p:fltVal val="0"/>
                                          </p:val>
                                        </p:tav>
                                      </p:tavLst>
                                    </p:anim>
                                    <p:animEffect transition="in" filter="fade">
                                      <p:cBhvr>
                                        <p:cTn id="61" dur="500"/>
                                        <p:tgtEl>
                                          <p:spTgt spid="16"/>
                                        </p:tgtEl>
                                      </p:cBhvr>
                                    </p:animEffect>
                                  </p:childTnLst>
                                </p:cTn>
                              </p:par>
                              <p:par>
                                <p:cTn id="62" presetID="49" presetClass="entr" presetSubtype="0" decel="100000" fill="hold" grpId="0" nodeType="withEffect">
                                  <p:stCondLst>
                                    <p:cond delay="0"/>
                                  </p:stCondLst>
                                  <p:childTnLst>
                                    <p:set>
                                      <p:cBhvr>
                                        <p:cTn id="63" dur="1" fill="hold">
                                          <p:stCondLst>
                                            <p:cond delay="0"/>
                                          </p:stCondLst>
                                        </p:cTn>
                                        <p:tgtEl>
                                          <p:spTgt spid="17"/>
                                        </p:tgtEl>
                                        <p:attrNameLst>
                                          <p:attrName>style.visibility</p:attrName>
                                        </p:attrNameLst>
                                      </p:cBhvr>
                                      <p:to>
                                        <p:strVal val="visible"/>
                                      </p:to>
                                    </p:set>
                                    <p:anim calcmode="lin" valueType="num">
                                      <p:cBhvr>
                                        <p:cTn id="64" dur="500" fill="hold"/>
                                        <p:tgtEl>
                                          <p:spTgt spid="17"/>
                                        </p:tgtEl>
                                        <p:attrNameLst>
                                          <p:attrName>ppt_w</p:attrName>
                                        </p:attrNameLst>
                                      </p:cBhvr>
                                      <p:tavLst>
                                        <p:tav tm="0">
                                          <p:val>
                                            <p:fltVal val="0"/>
                                          </p:val>
                                        </p:tav>
                                        <p:tav tm="100000">
                                          <p:val>
                                            <p:strVal val="#ppt_w"/>
                                          </p:val>
                                        </p:tav>
                                      </p:tavLst>
                                    </p:anim>
                                    <p:anim calcmode="lin" valueType="num">
                                      <p:cBhvr>
                                        <p:cTn id="65" dur="500" fill="hold"/>
                                        <p:tgtEl>
                                          <p:spTgt spid="17"/>
                                        </p:tgtEl>
                                        <p:attrNameLst>
                                          <p:attrName>ppt_h</p:attrName>
                                        </p:attrNameLst>
                                      </p:cBhvr>
                                      <p:tavLst>
                                        <p:tav tm="0">
                                          <p:val>
                                            <p:fltVal val="0"/>
                                          </p:val>
                                        </p:tav>
                                        <p:tav tm="100000">
                                          <p:val>
                                            <p:strVal val="#ppt_h"/>
                                          </p:val>
                                        </p:tav>
                                      </p:tavLst>
                                    </p:anim>
                                    <p:anim calcmode="lin" valueType="num">
                                      <p:cBhvr>
                                        <p:cTn id="66" dur="500" fill="hold"/>
                                        <p:tgtEl>
                                          <p:spTgt spid="17"/>
                                        </p:tgtEl>
                                        <p:attrNameLst>
                                          <p:attrName>style.rotation</p:attrName>
                                        </p:attrNameLst>
                                      </p:cBhvr>
                                      <p:tavLst>
                                        <p:tav tm="0">
                                          <p:val>
                                            <p:fltVal val="360"/>
                                          </p:val>
                                        </p:tav>
                                        <p:tav tm="100000">
                                          <p:val>
                                            <p:fltVal val="0"/>
                                          </p:val>
                                        </p:tav>
                                      </p:tavLst>
                                    </p:anim>
                                    <p:animEffect transition="in" filter="fade">
                                      <p:cBhvr>
                                        <p:cTn id="67" dur="500"/>
                                        <p:tgtEl>
                                          <p:spTgt spid="17"/>
                                        </p:tgtEl>
                                      </p:cBhvr>
                                    </p:animEffect>
                                  </p:childTnLst>
                                </p:cTn>
                              </p:par>
                              <p:par>
                                <p:cTn id="68" presetID="49" presetClass="entr" presetSubtype="0" decel="100000" fill="hold" grpId="0" nodeType="withEffect">
                                  <p:stCondLst>
                                    <p:cond delay="0"/>
                                  </p:stCondLst>
                                  <p:childTnLst>
                                    <p:set>
                                      <p:cBhvr>
                                        <p:cTn id="69" dur="1" fill="hold">
                                          <p:stCondLst>
                                            <p:cond delay="0"/>
                                          </p:stCondLst>
                                        </p:cTn>
                                        <p:tgtEl>
                                          <p:spTgt spid="18"/>
                                        </p:tgtEl>
                                        <p:attrNameLst>
                                          <p:attrName>style.visibility</p:attrName>
                                        </p:attrNameLst>
                                      </p:cBhvr>
                                      <p:to>
                                        <p:strVal val="visible"/>
                                      </p:to>
                                    </p:set>
                                    <p:anim calcmode="lin" valueType="num">
                                      <p:cBhvr>
                                        <p:cTn id="70" dur="500" fill="hold"/>
                                        <p:tgtEl>
                                          <p:spTgt spid="18"/>
                                        </p:tgtEl>
                                        <p:attrNameLst>
                                          <p:attrName>ppt_w</p:attrName>
                                        </p:attrNameLst>
                                      </p:cBhvr>
                                      <p:tavLst>
                                        <p:tav tm="0">
                                          <p:val>
                                            <p:fltVal val="0"/>
                                          </p:val>
                                        </p:tav>
                                        <p:tav tm="100000">
                                          <p:val>
                                            <p:strVal val="#ppt_w"/>
                                          </p:val>
                                        </p:tav>
                                      </p:tavLst>
                                    </p:anim>
                                    <p:anim calcmode="lin" valueType="num">
                                      <p:cBhvr>
                                        <p:cTn id="71" dur="500" fill="hold"/>
                                        <p:tgtEl>
                                          <p:spTgt spid="18"/>
                                        </p:tgtEl>
                                        <p:attrNameLst>
                                          <p:attrName>ppt_h</p:attrName>
                                        </p:attrNameLst>
                                      </p:cBhvr>
                                      <p:tavLst>
                                        <p:tav tm="0">
                                          <p:val>
                                            <p:fltVal val="0"/>
                                          </p:val>
                                        </p:tav>
                                        <p:tav tm="100000">
                                          <p:val>
                                            <p:strVal val="#ppt_h"/>
                                          </p:val>
                                        </p:tav>
                                      </p:tavLst>
                                    </p:anim>
                                    <p:anim calcmode="lin" valueType="num">
                                      <p:cBhvr>
                                        <p:cTn id="72" dur="500" fill="hold"/>
                                        <p:tgtEl>
                                          <p:spTgt spid="18"/>
                                        </p:tgtEl>
                                        <p:attrNameLst>
                                          <p:attrName>style.rotation</p:attrName>
                                        </p:attrNameLst>
                                      </p:cBhvr>
                                      <p:tavLst>
                                        <p:tav tm="0">
                                          <p:val>
                                            <p:fltVal val="360"/>
                                          </p:val>
                                        </p:tav>
                                        <p:tav tm="100000">
                                          <p:val>
                                            <p:fltVal val="0"/>
                                          </p:val>
                                        </p:tav>
                                      </p:tavLst>
                                    </p:anim>
                                    <p:animEffect transition="in" filter="fade">
                                      <p:cBhvr>
                                        <p:cTn id="73" dur="500"/>
                                        <p:tgtEl>
                                          <p:spTgt spid="18"/>
                                        </p:tgtEl>
                                      </p:cBhvr>
                                    </p:animEffect>
                                  </p:childTnLst>
                                </p:cTn>
                              </p:par>
                            </p:childTnLst>
                          </p:cTn>
                        </p:par>
                        <p:par>
                          <p:cTn id="74" fill="hold">
                            <p:stCondLst>
                              <p:cond delay="500"/>
                            </p:stCondLst>
                            <p:childTnLst>
                              <p:par>
                                <p:cTn id="75" presetID="47" presetClass="entr" presetSubtype="0" fill="hold" nodeType="afterEffect">
                                  <p:stCondLst>
                                    <p:cond delay="0"/>
                                  </p:stCondLst>
                                  <p:childTnLst>
                                    <p:set>
                                      <p:cBhvr>
                                        <p:cTn id="76" dur="1" fill="hold">
                                          <p:stCondLst>
                                            <p:cond delay="0"/>
                                          </p:stCondLst>
                                        </p:cTn>
                                        <p:tgtEl>
                                          <p:spTgt spid="21"/>
                                        </p:tgtEl>
                                        <p:attrNameLst>
                                          <p:attrName>style.visibility</p:attrName>
                                        </p:attrNameLst>
                                      </p:cBhvr>
                                      <p:to>
                                        <p:strVal val="visible"/>
                                      </p:to>
                                    </p:set>
                                    <p:animEffect transition="in" filter="fade">
                                      <p:cBhvr>
                                        <p:cTn id="77" dur="250"/>
                                        <p:tgtEl>
                                          <p:spTgt spid="21"/>
                                        </p:tgtEl>
                                      </p:cBhvr>
                                    </p:animEffect>
                                    <p:anim calcmode="lin" valueType="num">
                                      <p:cBhvr>
                                        <p:cTn id="78" dur="250" fill="hold"/>
                                        <p:tgtEl>
                                          <p:spTgt spid="21"/>
                                        </p:tgtEl>
                                        <p:attrNameLst>
                                          <p:attrName>ppt_x</p:attrName>
                                        </p:attrNameLst>
                                      </p:cBhvr>
                                      <p:tavLst>
                                        <p:tav tm="0">
                                          <p:val>
                                            <p:strVal val="#ppt_x"/>
                                          </p:val>
                                        </p:tav>
                                        <p:tav tm="100000">
                                          <p:val>
                                            <p:strVal val="#ppt_x"/>
                                          </p:val>
                                        </p:tav>
                                      </p:tavLst>
                                    </p:anim>
                                    <p:anim calcmode="lin" valueType="num">
                                      <p:cBhvr>
                                        <p:cTn id="79" dur="250" fill="hold"/>
                                        <p:tgtEl>
                                          <p:spTgt spid="21"/>
                                        </p:tgtEl>
                                        <p:attrNameLst>
                                          <p:attrName>ppt_y</p:attrName>
                                        </p:attrNameLst>
                                      </p:cBhvr>
                                      <p:tavLst>
                                        <p:tav tm="0">
                                          <p:val>
                                            <p:strVal val="#ppt_y-.1"/>
                                          </p:val>
                                        </p:tav>
                                        <p:tav tm="100000">
                                          <p:val>
                                            <p:strVal val="#ppt_y"/>
                                          </p:val>
                                        </p:tav>
                                      </p:tavLst>
                                    </p:anim>
                                  </p:childTnLst>
                                </p:cTn>
                              </p:par>
                            </p:childTnLst>
                          </p:cTn>
                        </p:par>
                        <p:par>
                          <p:cTn id="80" fill="hold">
                            <p:stCondLst>
                              <p:cond delay="750"/>
                            </p:stCondLst>
                            <p:childTnLst>
                              <p:par>
                                <p:cTn id="81" presetID="14" presetClass="entr" presetSubtype="10" fill="hold" grpId="0" nodeType="afterEffect">
                                  <p:stCondLst>
                                    <p:cond delay="0"/>
                                  </p:stCondLst>
                                  <p:childTnLst>
                                    <p:set>
                                      <p:cBhvr>
                                        <p:cTn id="82" dur="1" fill="hold">
                                          <p:stCondLst>
                                            <p:cond delay="0"/>
                                          </p:stCondLst>
                                        </p:cTn>
                                        <p:tgtEl>
                                          <p:spTgt spid="24"/>
                                        </p:tgtEl>
                                        <p:attrNameLst>
                                          <p:attrName>style.visibility</p:attrName>
                                        </p:attrNameLst>
                                      </p:cBhvr>
                                      <p:to>
                                        <p:strVal val="visible"/>
                                      </p:to>
                                    </p:set>
                                    <p:animEffect transition="in" filter="randombar(horizontal)">
                                      <p:cBhvr>
                                        <p:cTn id="83" dur="500"/>
                                        <p:tgtEl>
                                          <p:spTgt spid="24"/>
                                        </p:tgtEl>
                                      </p:cBhvr>
                                    </p:animEffect>
                                  </p:childTnLst>
                                </p:cTn>
                              </p:par>
                            </p:childTnLst>
                          </p:cTn>
                        </p:par>
                        <p:par>
                          <p:cTn id="84" fill="hold">
                            <p:stCondLst>
                              <p:cond delay="1250"/>
                            </p:stCondLst>
                            <p:childTnLst>
                              <p:par>
                                <p:cTn id="85" presetID="52" presetClass="entr" presetSubtype="0" fill="hold" grpId="0" nodeType="afterEffect">
                                  <p:stCondLst>
                                    <p:cond delay="0"/>
                                  </p:stCondLst>
                                  <p:iterate type="lt">
                                    <p:tmPct val="10000"/>
                                  </p:iterate>
                                  <p:childTnLst>
                                    <p:set>
                                      <p:cBhvr>
                                        <p:cTn id="86" dur="1" fill="hold">
                                          <p:stCondLst>
                                            <p:cond delay="0"/>
                                          </p:stCondLst>
                                        </p:cTn>
                                        <p:tgtEl>
                                          <p:spTgt spid="26">
                                            <p:txEl>
                                              <p:pRg st="0" end="0"/>
                                            </p:txEl>
                                          </p:spTgt>
                                        </p:tgtEl>
                                        <p:attrNameLst>
                                          <p:attrName>style.visibility</p:attrName>
                                        </p:attrNameLst>
                                      </p:cBhvr>
                                      <p:to>
                                        <p:strVal val="visible"/>
                                      </p:to>
                                    </p:set>
                                    <p:animScale>
                                      <p:cBhvr>
                                        <p:cTn id="87" dur="1000" decel="50000" fill="hold">
                                          <p:stCondLst>
                                            <p:cond delay="0"/>
                                          </p:stCondLst>
                                        </p:cTn>
                                        <p:tgtEl>
                                          <p:spTgt spid="26">
                                            <p:txEl>
                                              <p:pRg st="0" end="0"/>
                                            </p:txEl>
                                          </p:spTgt>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8" dur="1000" decel="50000" fill="hold">
                                          <p:stCondLst>
                                            <p:cond delay="0"/>
                                          </p:stCondLst>
                                        </p:cTn>
                                        <p:tgtEl>
                                          <p:spTgt spid="26">
                                            <p:txEl>
                                              <p:pRg st="0" end="0"/>
                                            </p:txEl>
                                          </p:spTgt>
                                        </p:tgtEl>
                                        <p:attrNameLst>
                                          <p:attrName>ppt_x</p:attrName>
                                          <p:attrName>ppt_y</p:attrName>
                                        </p:attrNameLst>
                                      </p:cBhvr>
                                    </p:animMotion>
                                    <p:animEffect transition="in" filter="fade">
                                      <p:cBhvr>
                                        <p:cTn id="89" dur="1000"/>
                                        <p:tgtEl>
                                          <p:spTgt spid="26">
                                            <p:txEl>
                                              <p:pRg st="0" end="0"/>
                                            </p:txEl>
                                          </p:spTgt>
                                        </p:tgtEl>
                                      </p:cBhvr>
                                    </p:animEffect>
                                  </p:childTnLst>
                                </p:cTn>
                              </p:par>
                            </p:childTnLst>
                          </p:cTn>
                        </p:par>
                        <p:par>
                          <p:cTn id="90" fill="hold">
                            <p:stCondLst>
                              <p:cond delay="2950"/>
                            </p:stCondLst>
                            <p:childTnLst>
                              <p:par>
                                <p:cTn id="91" presetID="53" presetClass="entr" presetSubtype="16" fill="hold" grpId="0" nodeType="afterEffect">
                                  <p:stCondLst>
                                    <p:cond delay="0"/>
                                  </p:stCondLst>
                                  <p:childTnLst>
                                    <p:set>
                                      <p:cBhvr>
                                        <p:cTn id="92" dur="1" fill="hold">
                                          <p:stCondLst>
                                            <p:cond delay="0"/>
                                          </p:stCondLst>
                                        </p:cTn>
                                        <p:tgtEl>
                                          <p:spTgt spid="27"/>
                                        </p:tgtEl>
                                        <p:attrNameLst>
                                          <p:attrName>style.visibility</p:attrName>
                                        </p:attrNameLst>
                                      </p:cBhvr>
                                      <p:to>
                                        <p:strVal val="visible"/>
                                      </p:to>
                                    </p:set>
                                    <p:anim calcmode="lin" valueType="num">
                                      <p:cBhvr>
                                        <p:cTn id="93" dur="750" fill="hold"/>
                                        <p:tgtEl>
                                          <p:spTgt spid="27"/>
                                        </p:tgtEl>
                                        <p:attrNameLst>
                                          <p:attrName>ppt_w</p:attrName>
                                        </p:attrNameLst>
                                      </p:cBhvr>
                                      <p:tavLst>
                                        <p:tav tm="0">
                                          <p:val>
                                            <p:fltVal val="0"/>
                                          </p:val>
                                        </p:tav>
                                        <p:tav tm="100000">
                                          <p:val>
                                            <p:strVal val="#ppt_w"/>
                                          </p:val>
                                        </p:tav>
                                      </p:tavLst>
                                    </p:anim>
                                    <p:anim calcmode="lin" valueType="num">
                                      <p:cBhvr>
                                        <p:cTn id="94" dur="750" fill="hold"/>
                                        <p:tgtEl>
                                          <p:spTgt spid="27"/>
                                        </p:tgtEl>
                                        <p:attrNameLst>
                                          <p:attrName>ppt_h</p:attrName>
                                        </p:attrNameLst>
                                      </p:cBhvr>
                                      <p:tavLst>
                                        <p:tav tm="0">
                                          <p:val>
                                            <p:fltVal val="0"/>
                                          </p:val>
                                        </p:tav>
                                        <p:tav tm="100000">
                                          <p:val>
                                            <p:strVal val="#ppt_h"/>
                                          </p:val>
                                        </p:tav>
                                      </p:tavLst>
                                    </p:anim>
                                    <p:animEffect transition="in" filter="fade">
                                      <p:cBhvr>
                                        <p:cTn id="95" dur="750"/>
                                        <p:tgtEl>
                                          <p:spTgt spid="27"/>
                                        </p:tgtEl>
                                      </p:cBhvr>
                                    </p:animEffect>
                                  </p:childTnLst>
                                </p:cTn>
                              </p:par>
                            </p:childTnLst>
                          </p:cTn>
                        </p:par>
                        <p:par>
                          <p:cTn id="96" fill="hold">
                            <p:stCondLst>
                              <p:cond delay="3700"/>
                            </p:stCondLst>
                            <p:childTnLst>
                              <p:par>
                                <p:cTn id="97" presetID="22" presetClass="entr" presetSubtype="8" fill="hold" grpId="0" nodeType="afterEffect">
                                  <p:stCondLst>
                                    <p:cond delay="0"/>
                                  </p:stCondLst>
                                  <p:childTnLst>
                                    <p:set>
                                      <p:cBhvr>
                                        <p:cTn id="98" dur="1" fill="hold">
                                          <p:stCondLst>
                                            <p:cond delay="0"/>
                                          </p:stCondLst>
                                        </p:cTn>
                                        <p:tgtEl>
                                          <p:spTgt spid="25"/>
                                        </p:tgtEl>
                                        <p:attrNameLst>
                                          <p:attrName>style.visibility</p:attrName>
                                        </p:attrNameLst>
                                      </p:cBhvr>
                                      <p:to>
                                        <p:strVal val="visible"/>
                                      </p:to>
                                    </p:set>
                                    <p:animEffect transition="in" filter="wipe(left)">
                                      <p:cBhvr>
                                        <p:cTn id="99" dur="10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100" repeatCount="indefinite" fill="hold" display="0">
                  <p:stCondLst>
                    <p:cond delay="indefinite"/>
                  </p:stCondLst>
                  <p:endCondLst>
                    <p:cond evt="onStopAudio" delay="0">
                      <p:tgtEl>
                        <p:sldTgt/>
                      </p:tgtEl>
                    </p:cond>
                  </p:endCondLst>
                </p:cTn>
                <p:tgtEl>
                  <p:spTgt spid="28"/>
                </p:tgtEl>
              </p:cMediaNode>
            </p:audio>
          </p:childTnLst>
        </p:cTn>
      </p:par>
    </p:tnLst>
    <p:bldLst>
      <p:bldP spid="7" grpId="0" animBg="1"/>
      <p:bldP spid="8" grpId="0" animBg="1"/>
      <p:bldP spid="9" grpId="0" animBg="1"/>
      <p:bldP spid="10" grpId="0" animBg="1"/>
      <p:bldP spid="11" grpId="0" animBg="1"/>
      <p:bldP spid="12" grpId="0" animBg="1"/>
      <p:bldP spid="14" grpId="0" animBg="1"/>
      <p:bldP spid="15" grpId="0"/>
      <p:bldP spid="16" grpId="0" animBg="1"/>
      <p:bldP spid="17" grpId="0" animBg="1"/>
      <p:bldP spid="18" grpId="0" animBg="1"/>
      <p:bldP spid="24" grpId="0"/>
      <p:bldP spid="25" grpId="0"/>
      <p:bldP spid="26" grpId="0" build="p"/>
      <p:bldP spid="27"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箭头: V 形 21"/>
          <p:cNvSpPr/>
          <p:nvPr/>
        </p:nvSpPr>
        <p:spPr>
          <a:xfrm>
            <a:off x="464457" y="362856"/>
            <a:ext cx="361606" cy="377372"/>
          </a:xfrm>
          <a:prstGeom prst="chevron">
            <a:avLst/>
          </a:prstGeom>
          <a:solidFill>
            <a:srgbClr val="9B1E23"/>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spc="300">
              <a:solidFill>
                <a:prstClr val="white"/>
              </a:solidFill>
              <a:latin typeface="Agency FB" panose="020B0503020202020204" pitchFamily="34" charset="0"/>
              <a:ea typeface="宋体" panose="02010600030101010101" pitchFamily="2" charset="-122"/>
            </a:endParaRPr>
          </a:p>
        </p:txBody>
      </p:sp>
      <p:sp>
        <p:nvSpPr>
          <p:cNvPr id="3" name="箭头: V 形 22"/>
          <p:cNvSpPr/>
          <p:nvPr/>
        </p:nvSpPr>
        <p:spPr>
          <a:xfrm>
            <a:off x="745335" y="362856"/>
            <a:ext cx="361606" cy="377372"/>
          </a:xfrm>
          <a:prstGeom prst="chevron">
            <a:avLst/>
          </a:prstGeom>
          <a:solidFill>
            <a:srgbClr val="1B2F47"/>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spc="300">
              <a:solidFill>
                <a:prstClr val="white"/>
              </a:solidFill>
              <a:latin typeface="Agency FB" panose="020B0503020202020204" pitchFamily="34" charset="0"/>
              <a:ea typeface="宋体" panose="02010600030101010101" pitchFamily="2" charset="-122"/>
            </a:endParaRPr>
          </a:p>
        </p:txBody>
      </p:sp>
      <p:cxnSp>
        <p:nvCxnSpPr>
          <p:cNvPr id="4" name="直接连接符 3"/>
          <p:cNvCxnSpPr>
            <a:cxnSpLocks/>
            <a:stCxn id="9" idx="3"/>
          </p:cNvCxnSpPr>
          <p:nvPr/>
        </p:nvCxnSpPr>
        <p:spPr>
          <a:xfrm>
            <a:off x="3528819" y="562131"/>
            <a:ext cx="7526896" cy="392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5" name="组合 4"/>
          <p:cNvGrpSpPr/>
          <p:nvPr/>
        </p:nvGrpSpPr>
        <p:grpSpPr>
          <a:xfrm>
            <a:off x="11239724" y="468469"/>
            <a:ext cx="324304" cy="187323"/>
            <a:chOff x="9419771" y="-562044"/>
            <a:chExt cx="551543" cy="187323"/>
          </a:xfrm>
        </p:grpSpPr>
        <p:cxnSp>
          <p:nvCxnSpPr>
            <p:cNvPr id="6" name="直接连接符 5"/>
            <p:cNvCxnSpPr/>
            <p:nvPr/>
          </p:nvCxnSpPr>
          <p:spPr>
            <a:xfrm>
              <a:off x="9419771" y="-562044"/>
              <a:ext cx="551543" cy="0"/>
            </a:xfrm>
            <a:prstGeom prst="line">
              <a:avLst/>
            </a:prstGeom>
            <a:ln w="28575" cap="rnd">
              <a:solidFill>
                <a:schemeClr val="tx1">
                  <a:lumMod val="50000"/>
                  <a:lumOff val="50000"/>
                </a:schemeClr>
              </a:solidFill>
              <a:round/>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9419771" y="-468382"/>
              <a:ext cx="551543" cy="0"/>
            </a:xfrm>
            <a:prstGeom prst="line">
              <a:avLst/>
            </a:prstGeom>
            <a:ln w="28575" cap="rnd">
              <a:solidFill>
                <a:schemeClr val="tx1">
                  <a:lumMod val="50000"/>
                  <a:lumOff val="50000"/>
                </a:schemeClr>
              </a:solidFill>
              <a:round/>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9419771" y="-374721"/>
              <a:ext cx="551543" cy="0"/>
            </a:xfrm>
            <a:prstGeom prst="line">
              <a:avLst/>
            </a:prstGeom>
            <a:ln w="28575" cap="rnd">
              <a:solidFill>
                <a:schemeClr val="tx1">
                  <a:lumMod val="50000"/>
                  <a:lumOff val="50000"/>
                </a:schemeClr>
              </a:solidFill>
              <a:round/>
            </a:ln>
          </p:spPr>
          <p:style>
            <a:lnRef idx="1">
              <a:schemeClr val="accent1"/>
            </a:lnRef>
            <a:fillRef idx="0">
              <a:schemeClr val="accent1"/>
            </a:fillRef>
            <a:effectRef idx="0">
              <a:schemeClr val="accent1"/>
            </a:effectRef>
            <a:fontRef idx="minor">
              <a:schemeClr val="tx1"/>
            </a:fontRef>
          </p:style>
        </p:cxnSp>
      </p:grpSp>
      <p:sp>
        <p:nvSpPr>
          <p:cNvPr id="9" name="文本框 8"/>
          <p:cNvSpPr txBox="1"/>
          <p:nvPr/>
        </p:nvSpPr>
        <p:spPr>
          <a:xfrm>
            <a:off x="1189717" y="300521"/>
            <a:ext cx="2339102" cy="523220"/>
          </a:xfrm>
          <a:prstGeom prst="rect">
            <a:avLst/>
          </a:prstGeom>
          <a:noFill/>
        </p:spPr>
        <p:txBody>
          <a:bodyPr wrap="none" rtlCol="0">
            <a:spAutoFit/>
            <a:scene3d>
              <a:camera prst="orthographicFront"/>
              <a:lightRig rig="threePt" dir="t"/>
            </a:scene3d>
            <a:sp3d contourW="12700"/>
          </a:bodyPr>
          <a:lstStyle/>
          <a:p>
            <a:r>
              <a:rPr lang="zh-CN" altLang="en-US" sz="2800" dirty="0" smtClean="0">
                <a:solidFill>
                  <a:srgbClr val="9B1E23"/>
                </a:solidFill>
                <a:latin typeface="方正尚酷简体" panose="03000509000000000000" pitchFamily="65" charset="-122"/>
                <a:ea typeface="方正尚酷简体" panose="03000509000000000000" pitchFamily="65" charset="-122"/>
              </a:rPr>
              <a:t>一、销售分类</a:t>
            </a:r>
            <a:endParaRPr lang="zh-CN" altLang="en-US" sz="2800" dirty="0" smtClean="0">
              <a:solidFill>
                <a:srgbClr val="9B1E23"/>
              </a:solidFill>
              <a:latin typeface="方正尚酷简体" panose="03000509000000000000" pitchFamily="65" charset="-122"/>
              <a:ea typeface="方正尚酷简体" panose="03000509000000000000" pitchFamily="65" charset="-122"/>
            </a:endParaRPr>
          </a:p>
        </p:txBody>
      </p:sp>
      <p:grpSp>
        <p:nvGrpSpPr>
          <p:cNvPr id="10" name="组合 9"/>
          <p:cNvGrpSpPr/>
          <p:nvPr/>
        </p:nvGrpSpPr>
        <p:grpSpPr>
          <a:xfrm>
            <a:off x="3203642" y="2999802"/>
            <a:ext cx="5784715" cy="1880065"/>
            <a:chOff x="3203642" y="2849330"/>
            <a:chExt cx="5784715" cy="1880065"/>
          </a:xfrm>
        </p:grpSpPr>
        <p:sp>
          <p:nvSpPr>
            <p:cNvPr id="11" name="Freeform: Shape 36"/>
            <p:cNvSpPr>
              <a:spLocks/>
            </p:cNvSpPr>
            <p:nvPr/>
          </p:nvSpPr>
          <p:spPr bwMode="auto">
            <a:xfrm rot="2640000">
              <a:off x="3918211" y="3506913"/>
              <a:ext cx="457627" cy="580495"/>
            </a:xfrm>
            <a:custGeom>
              <a:avLst/>
              <a:gdLst/>
              <a:ahLst/>
              <a:cxnLst>
                <a:cxn ang="0">
                  <a:pos x="253" y="2"/>
                </a:cxn>
                <a:cxn ang="0">
                  <a:pos x="0" y="0"/>
                </a:cxn>
                <a:cxn ang="0">
                  <a:pos x="2" y="351"/>
                </a:cxn>
                <a:cxn ang="0">
                  <a:pos x="246" y="351"/>
                </a:cxn>
                <a:cxn ang="0">
                  <a:pos x="253" y="2"/>
                </a:cxn>
              </a:cxnLst>
              <a:rect l="0" t="0" r="r" b="b"/>
              <a:pathLst>
                <a:path w="253" h="356">
                  <a:moveTo>
                    <a:pt x="253" y="2"/>
                  </a:moveTo>
                  <a:cubicBezTo>
                    <a:pt x="0" y="0"/>
                    <a:pt x="0" y="0"/>
                    <a:pt x="0" y="0"/>
                  </a:cubicBezTo>
                  <a:cubicBezTo>
                    <a:pt x="87" y="106"/>
                    <a:pt x="87" y="248"/>
                    <a:pt x="2" y="351"/>
                  </a:cubicBezTo>
                  <a:cubicBezTo>
                    <a:pt x="246" y="356"/>
                    <a:pt x="246" y="351"/>
                    <a:pt x="246" y="351"/>
                  </a:cubicBezTo>
                  <a:cubicBezTo>
                    <a:pt x="161" y="244"/>
                    <a:pt x="164" y="106"/>
                    <a:pt x="253" y="2"/>
                  </a:cubicBezTo>
                  <a:close/>
                </a:path>
              </a:pathLst>
            </a:custGeom>
            <a:solidFill>
              <a:schemeClr val="bg1">
                <a:lumMod val="85000"/>
              </a:schemeClr>
            </a:solidFill>
            <a:ln w="9525">
              <a:noFill/>
              <a:round/>
              <a:headEnd/>
              <a:tailEnd/>
            </a:ln>
          </p:spPr>
          <p:txBody>
            <a:bodyPr anchor="ctr"/>
            <a:lstStyle/>
            <a:p>
              <a:pPr algn="ctr"/>
              <a:endParaRPr>
                <a:solidFill>
                  <a:prstClr val="black"/>
                </a:solidFill>
              </a:endParaRPr>
            </a:p>
          </p:txBody>
        </p:sp>
        <p:sp>
          <p:nvSpPr>
            <p:cNvPr id="12" name="Oval 38"/>
            <p:cNvSpPr/>
            <p:nvPr/>
          </p:nvSpPr>
          <p:spPr bwMode="auto">
            <a:xfrm>
              <a:off x="3203642" y="3809520"/>
              <a:ext cx="919874" cy="919873"/>
            </a:xfrm>
            <a:prstGeom prst="ellipse">
              <a:avLst/>
            </a:prstGeom>
            <a:solidFill>
              <a:srgbClr val="9B1E23"/>
            </a:solidFill>
            <a:ln>
              <a:noFill/>
            </a:ln>
            <a:effectLst>
              <a:outerShdw blurRad="406400" dist="241300" dir="2700000" algn="tl" rotWithShape="0">
                <a:prstClr val="black">
                  <a:alpha val="14000"/>
                </a:prstClr>
              </a:outerShdw>
            </a:effectLst>
          </p:spPr>
          <p:txBody>
            <a:bodyPr anchor="ctr"/>
            <a:lstStyle/>
            <a:p>
              <a:pPr algn="ctr"/>
              <a:endParaRPr>
                <a:solidFill>
                  <a:prstClr val="black"/>
                </a:solidFill>
              </a:endParaRPr>
            </a:p>
          </p:txBody>
        </p:sp>
        <p:sp>
          <p:nvSpPr>
            <p:cNvPr id="13" name="Freeform: Shape 40"/>
            <p:cNvSpPr>
              <a:spLocks/>
            </p:cNvSpPr>
            <p:nvPr/>
          </p:nvSpPr>
          <p:spPr bwMode="auto">
            <a:xfrm rot="8040000">
              <a:off x="4883206" y="3498791"/>
              <a:ext cx="457627" cy="604562"/>
            </a:xfrm>
            <a:custGeom>
              <a:avLst/>
              <a:gdLst/>
              <a:ahLst/>
              <a:cxnLst>
                <a:cxn ang="0">
                  <a:pos x="253" y="2"/>
                </a:cxn>
                <a:cxn ang="0">
                  <a:pos x="0" y="0"/>
                </a:cxn>
                <a:cxn ang="0">
                  <a:pos x="2" y="351"/>
                </a:cxn>
                <a:cxn ang="0">
                  <a:pos x="246" y="351"/>
                </a:cxn>
                <a:cxn ang="0">
                  <a:pos x="253" y="2"/>
                </a:cxn>
              </a:cxnLst>
              <a:rect l="0" t="0" r="r" b="b"/>
              <a:pathLst>
                <a:path w="253" h="356">
                  <a:moveTo>
                    <a:pt x="253" y="2"/>
                  </a:moveTo>
                  <a:cubicBezTo>
                    <a:pt x="0" y="0"/>
                    <a:pt x="0" y="0"/>
                    <a:pt x="0" y="0"/>
                  </a:cubicBezTo>
                  <a:cubicBezTo>
                    <a:pt x="87" y="106"/>
                    <a:pt x="87" y="248"/>
                    <a:pt x="2" y="351"/>
                  </a:cubicBezTo>
                  <a:cubicBezTo>
                    <a:pt x="246" y="356"/>
                    <a:pt x="246" y="351"/>
                    <a:pt x="246" y="351"/>
                  </a:cubicBezTo>
                  <a:cubicBezTo>
                    <a:pt x="161" y="244"/>
                    <a:pt x="164" y="106"/>
                    <a:pt x="253" y="2"/>
                  </a:cubicBezTo>
                  <a:close/>
                </a:path>
              </a:pathLst>
            </a:custGeom>
            <a:solidFill>
              <a:schemeClr val="bg1">
                <a:lumMod val="85000"/>
              </a:schemeClr>
            </a:solidFill>
            <a:ln w="9525">
              <a:noFill/>
              <a:round/>
              <a:headEnd/>
              <a:tailEnd/>
            </a:ln>
          </p:spPr>
          <p:txBody>
            <a:bodyPr anchor="ctr"/>
            <a:lstStyle/>
            <a:p>
              <a:pPr algn="ctr"/>
              <a:endParaRPr>
                <a:solidFill>
                  <a:prstClr val="black"/>
                </a:solidFill>
              </a:endParaRPr>
            </a:p>
          </p:txBody>
        </p:sp>
        <p:sp>
          <p:nvSpPr>
            <p:cNvPr id="14" name="Oval 42"/>
            <p:cNvSpPr/>
            <p:nvPr/>
          </p:nvSpPr>
          <p:spPr bwMode="auto">
            <a:xfrm rot="5400000">
              <a:off x="4168396" y="2849330"/>
              <a:ext cx="919873" cy="919874"/>
            </a:xfrm>
            <a:prstGeom prst="ellipse">
              <a:avLst/>
            </a:prstGeom>
            <a:solidFill>
              <a:srgbClr val="9B1E23"/>
            </a:solidFill>
            <a:ln>
              <a:noFill/>
            </a:ln>
            <a:effectLst>
              <a:outerShdw blurRad="406400" dist="241300" dir="2700000" algn="tl" rotWithShape="0">
                <a:prstClr val="black">
                  <a:alpha val="14000"/>
                </a:prstClr>
              </a:outerShdw>
            </a:effectLst>
          </p:spPr>
          <p:txBody>
            <a:bodyPr anchor="ctr"/>
            <a:lstStyle/>
            <a:p>
              <a:pPr algn="ctr"/>
              <a:endParaRPr>
                <a:solidFill>
                  <a:prstClr val="black"/>
                </a:solidFill>
              </a:endParaRPr>
            </a:p>
          </p:txBody>
        </p:sp>
        <p:sp>
          <p:nvSpPr>
            <p:cNvPr id="15" name="Freeform: Shape 44"/>
            <p:cNvSpPr>
              <a:spLocks/>
            </p:cNvSpPr>
            <p:nvPr/>
          </p:nvSpPr>
          <p:spPr bwMode="auto">
            <a:xfrm rot="2640000">
              <a:off x="5866875" y="3505229"/>
              <a:ext cx="457627" cy="592516"/>
            </a:xfrm>
            <a:custGeom>
              <a:avLst/>
              <a:gdLst/>
              <a:ahLst/>
              <a:cxnLst>
                <a:cxn ang="0">
                  <a:pos x="253" y="2"/>
                </a:cxn>
                <a:cxn ang="0">
                  <a:pos x="0" y="0"/>
                </a:cxn>
                <a:cxn ang="0">
                  <a:pos x="2" y="351"/>
                </a:cxn>
                <a:cxn ang="0">
                  <a:pos x="246" y="351"/>
                </a:cxn>
                <a:cxn ang="0">
                  <a:pos x="253" y="2"/>
                </a:cxn>
              </a:cxnLst>
              <a:rect l="0" t="0" r="r" b="b"/>
              <a:pathLst>
                <a:path w="253" h="356">
                  <a:moveTo>
                    <a:pt x="253" y="2"/>
                  </a:moveTo>
                  <a:cubicBezTo>
                    <a:pt x="0" y="0"/>
                    <a:pt x="0" y="0"/>
                    <a:pt x="0" y="0"/>
                  </a:cubicBezTo>
                  <a:cubicBezTo>
                    <a:pt x="87" y="106"/>
                    <a:pt x="87" y="248"/>
                    <a:pt x="2" y="351"/>
                  </a:cubicBezTo>
                  <a:cubicBezTo>
                    <a:pt x="246" y="356"/>
                    <a:pt x="246" y="351"/>
                    <a:pt x="246" y="351"/>
                  </a:cubicBezTo>
                  <a:cubicBezTo>
                    <a:pt x="161" y="244"/>
                    <a:pt x="164" y="106"/>
                    <a:pt x="253" y="2"/>
                  </a:cubicBezTo>
                  <a:close/>
                </a:path>
              </a:pathLst>
            </a:custGeom>
            <a:solidFill>
              <a:schemeClr val="bg1">
                <a:lumMod val="85000"/>
              </a:schemeClr>
            </a:solidFill>
            <a:ln w="9525">
              <a:noFill/>
              <a:round/>
              <a:headEnd/>
              <a:tailEnd/>
            </a:ln>
          </p:spPr>
          <p:txBody>
            <a:bodyPr anchor="ctr"/>
            <a:lstStyle/>
            <a:p>
              <a:pPr algn="ctr"/>
              <a:endParaRPr>
                <a:solidFill>
                  <a:prstClr val="black"/>
                </a:solidFill>
              </a:endParaRPr>
            </a:p>
          </p:txBody>
        </p:sp>
        <p:sp>
          <p:nvSpPr>
            <p:cNvPr id="16" name="Oval 46"/>
            <p:cNvSpPr/>
            <p:nvPr/>
          </p:nvSpPr>
          <p:spPr bwMode="auto">
            <a:xfrm>
              <a:off x="5149177" y="3809522"/>
              <a:ext cx="919874" cy="919873"/>
            </a:xfrm>
            <a:prstGeom prst="ellipse">
              <a:avLst/>
            </a:prstGeom>
            <a:solidFill>
              <a:srgbClr val="9B1E23"/>
            </a:solidFill>
            <a:ln>
              <a:noFill/>
            </a:ln>
            <a:effectLst>
              <a:outerShdw blurRad="406400" dist="241300" dir="2700000" algn="tl" rotWithShape="0">
                <a:prstClr val="black">
                  <a:alpha val="14000"/>
                </a:prstClr>
              </a:outerShdw>
            </a:effectLst>
          </p:spPr>
          <p:txBody>
            <a:bodyPr anchor="ctr"/>
            <a:lstStyle/>
            <a:p>
              <a:pPr algn="ctr"/>
              <a:endParaRPr>
                <a:solidFill>
                  <a:prstClr val="black"/>
                </a:solidFill>
              </a:endParaRPr>
            </a:p>
          </p:txBody>
        </p:sp>
        <p:sp>
          <p:nvSpPr>
            <p:cNvPr id="17" name="Freeform: Shape 48"/>
            <p:cNvSpPr>
              <a:spLocks/>
            </p:cNvSpPr>
            <p:nvPr/>
          </p:nvSpPr>
          <p:spPr bwMode="auto">
            <a:xfrm rot="8040000">
              <a:off x="6834543" y="3499430"/>
              <a:ext cx="457627" cy="600390"/>
            </a:xfrm>
            <a:custGeom>
              <a:avLst/>
              <a:gdLst/>
              <a:ahLst/>
              <a:cxnLst>
                <a:cxn ang="0">
                  <a:pos x="253" y="2"/>
                </a:cxn>
                <a:cxn ang="0">
                  <a:pos x="0" y="0"/>
                </a:cxn>
                <a:cxn ang="0">
                  <a:pos x="2" y="351"/>
                </a:cxn>
                <a:cxn ang="0">
                  <a:pos x="246" y="351"/>
                </a:cxn>
                <a:cxn ang="0">
                  <a:pos x="253" y="2"/>
                </a:cxn>
              </a:cxnLst>
              <a:rect l="0" t="0" r="r" b="b"/>
              <a:pathLst>
                <a:path w="253" h="356">
                  <a:moveTo>
                    <a:pt x="253" y="2"/>
                  </a:moveTo>
                  <a:cubicBezTo>
                    <a:pt x="0" y="0"/>
                    <a:pt x="0" y="0"/>
                    <a:pt x="0" y="0"/>
                  </a:cubicBezTo>
                  <a:cubicBezTo>
                    <a:pt x="87" y="106"/>
                    <a:pt x="87" y="248"/>
                    <a:pt x="2" y="351"/>
                  </a:cubicBezTo>
                  <a:cubicBezTo>
                    <a:pt x="246" y="356"/>
                    <a:pt x="246" y="351"/>
                    <a:pt x="246" y="351"/>
                  </a:cubicBezTo>
                  <a:cubicBezTo>
                    <a:pt x="161" y="244"/>
                    <a:pt x="164" y="106"/>
                    <a:pt x="253" y="2"/>
                  </a:cubicBezTo>
                  <a:close/>
                </a:path>
              </a:pathLst>
            </a:custGeom>
            <a:solidFill>
              <a:schemeClr val="bg1">
                <a:lumMod val="85000"/>
              </a:schemeClr>
            </a:solidFill>
            <a:ln w="9525">
              <a:noFill/>
              <a:round/>
              <a:headEnd/>
              <a:tailEnd/>
            </a:ln>
          </p:spPr>
          <p:txBody>
            <a:bodyPr anchor="ctr"/>
            <a:lstStyle/>
            <a:p>
              <a:pPr algn="ctr"/>
              <a:endParaRPr>
                <a:solidFill>
                  <a:prstClr val="black"/>
                </a:solidFill>
              </a:endParaRPr>
            </a:p>
          </p:txBody>
        </p:sp>
        <p:sp>
          <p:nvSpPr>
            <p:cNvPr id="18" name="Oval 50"/>
            <p:cNvSpPr/>
            <p:nvPr/>
          </p:nvSpPr>
          <p:spPr bwMode="auto">
            <a:xfrm rot="5400000">
              <a:off x="6118497" y="2849331"/>
              <a:ext cx="919873" cy="919874"/>
            </a:xfrm>
            <a:prstGeom prst="ellipse">
              <a:avLst/>
            </a:prstGeom>
            <a:solidFill>
              <a:srgbClr val="9B1E23"/>
            </a:solidFill>
            <a:ln>
              <a:noFill/>
            </a:ln>
            <a:effectLst>
              <a:outerShdw blurRad="406400" dist="241300" dir="2700000" algn="tl" rotWithShape="0">
                <a:prstClr val="black">
                  <a:alpha val="14000"/>
                </a:prstClr>
              </a:outerShdw>
            </a:effectLst>
          </p:spPr>
          <p:txBody>
            <a:bodyPr anchor="ctr"/>
            <a:lstStyle/>
            <a:p>
              <a:pPr algn="ctr"/>
              <a:endParaRPr>
                <a:solidFill>
                  <a:prstClr val="black"/>
                </a:solidFill>
              </a:endParaRPr>
            </a:p>
          </p:txBody>
        </p:sp>
        <p:sp>
          <p:nvSpPr>
            <p:cNvPr id="19" name="Freeform: Shape 52"/>
            <p:cNvSpPr>
              <a:spLocks/>
            </p:cNvSpPr>
            <p:nvPr/>
          </p:nvSpPr>
          <p:spPr bwMode="auto">
            <a:xfrm rot="2640000">
              <a:off x="7818015" y="3505694"/>
              <a:ext cx="457627" cy="589192"/>
            </a:xfrm>
            <a:custGeom>
              <a:avLst/>
              <a:gdLst/>
              <a:ahLst/>
              <a:cxnLst>
                <a:cxn ang="0">
                  <a:pos x="253" y="2"/>
                </a:cxn>
                <a:cxn ang="0">
                  <a:pos x="0" y="0"/>
                </a:cxn>
                <a:cxn ang="0">
                  <a:pos x="2" y="351"/>
                </a:cxn>
                <a:cxn ang="0">
                  <a:pos x="246" y="351"/>
                </a:cxn>
                <a:cxn ang="0">
                  <a:pos x="253" y="2"/>
                </a:cxn>
              </a:cxnLst>
              <a:rect l="0" t="0" r="r" b="b"/>
              <a:pathLst>
                <a:path w="253" h="356">
                  <a:moveTo>
                    <a:pt x="253" y="2"/>
                  </a:moveTo>
                  <a:cubicBezTo>
                    <a:pt x="0" y="0"/>
                    <a:pt x="0" y="0"/>
                    <a:pt x="0" y="0"/>
                  </a:cubicBezTo>
                  <a:cubicBezTo>
                    <a:pt x="87" y="106"/>
                    <a:pt x="87" y="248"/>
                    <a:pt x="2" y="351"/>
                  </a:cubicBezTo>
                  <a:cubicBezTo>
                    <a:pt x="246" y="356"/>
                    <a:pt x="246" y="351"/>
                    <a:pt x="246" y="351"/>
                  </a:cubicBezTo>
                  <a:cubicBezTo>
                    <a:pt x="161" y="244"/>
                    <a:pt x="164" y="106"/>
                    <a:pt x="253" y="2"/>
                  </a:cubicBezTo>
                  <a:close/>
                </a:path>
              </a:pathLst>
            </a:custGeom>
            <a:solidFill>
              <a:schemeClr val="bg1">
                <a:lumMod val="85000"/>
              </a:schemeClr>
            </a:solidFill>
            <a:ln w="9525">
              <a:noFill/>
              <a:round/>
              <a:headEnd/>
              <a:tailEnd/>
            </a:ln>
          </p:spPr>
          <p:txBody>
            <a:bodyPr anchor="ctr"/>
            <a:lstStyle/>
            <a:p>
              <a:pPr algn="ctr"/>
              <a:endParaRPr>
                <a:solidFill>
                  <a:prstClr val="black"/>
                </a:solidFill>
              </a:endParaRPr>
            </a:p>
          </p:txBody>
        </p:sp>
        <p:sp>
          <p:nvSpPr>
            <p:cNvPr id="20" name="Oval 54"/>
            <p:cNvSpPr/>
            <p:nvPr/>
          </p:nvSpPr>
          <p:spPr bwMode="auto">
            <a:xfrm>
              <a:off x="7099164" y="3809522"/>
              <a:ext cx="919874" cy="919873"/>
            </a:xfrm>
            <a:prstGeom prst="ellipse">
              <a:avLst/>
            </a:prstGeom>
            <a:solidFill>
              <a:srgbClr val="9B1E23"/>
            </a:solidFill>
            <a:ln>
              <a:noFill/>
            </a:ln>
            <a:effectLst>
              <a:outerShdw blurRad="406400" dist="241300" dir="2700000" algn="tl" rotWithShape="0">
                <a:prstClr val="black">
                  <a:alpha val="14000"/>
                </a:prstClr>
              </a:outerShdw>
            </a:effectLst>
          </p:spPr>
          <p:txBody>
            <a:bodyPr anchor="ctr"/>
            <a:lstStyle/>
            <a:p>
              <a:pPr algn="ctr"/>
              <a:endParaRPr>
                <a:solidFill>
                  <a:prstClr val="black"/>
                </a:solidFill>
              </a:endParaRPr>
            </a:p>
          </p:txBody>
        </p:sp>
        <p:sp>
          <p:nvSpPr>
            <p:cNvPr id="21" name="Oval 55"/>
            <p:cNvSpPr/>
            <p:nvPr/>
          </p:nvSpPr>
          <p:spPr bwMode="auto">
            <a:xfrm rot="5400000">
              <a:off x="8068483" y="2849331"/>
              <a:ext cx="919873" cy="919874"/>
            </a:xfrm>
            <a:prstGeom prst="ellipse">
              <a:avLst/>
            </a:prstGeom>
            <a:solidFill>
              <a:srgbClr val="9B1E23"/>
            </a:solidFill>
            <a:ln>
              <a:noFill/>
            </a:ln>
            <a:effectLst>
              <a:outerShdw blurRad="406400" dist="241300" dir="2700000" algn="tl" rotWithShape="0">
                <a:prstClr val="black">
                  <a:alpha val="14000"/>
                </a:prstClr>
              </a:outerShdw>
            </a:effectLst>
          </p:spPr>
          <p:txBody>
            <a:bodyPr anchor="ctr"/>
            <a:lstStyle/>
            <a:p>
              <a:pPr algn="ctr"/>
              <a:endParaRPr>
                <a:solidFill>
                  <a:prstClr val="black"/>
                </a:solidFill>
              </a:endParaRPr>
            </a:p>
          </p:txBody>
        </p:sp>
        <p:sp>
          <p:nvSpPr>
            <p:cNvPr id="22" name="Oval 38"/>
            <p:cNvSpPr/>
            <p:nvPr/>
          </p:nvSpPr>
          <p:spPr bwMode="auto">
            <a:xfrm>
              <a:off x="3432720" y="4053343"/>
              <a:ext cx="461718" cy="432226"/>
            </a:xfrm>
            <a:custGeom>
              <a:avLst/>
              <a:gdLst>
                <a:gd name="connsiteX0" fmla="*/ 241311 w 331352"/>
                <a:gd name="connsiteY0" fmla="*/ 265737 h 310187"/>
                <a:gd name="connsiteX1" fmla="*/ 227023 w 331352"/>
                <a:gd name="connsiteY1" fmla="*/ 280025 h 310187"/>
                <a:gd name="connsiteX2" fmla="*/ 241311 w 331352"/>
                <a:gd name="connsiteY2" fmla="*/ 294313 h 310187"/>
                <a:gd name="connsiteX3" fmla="*/ 255599 w 331352"/>
                <a:gd name="connsiteY3" fmla="*/ 280025 h 310187"/>
                <a:gd name="connsiteX4" fmla="*/ 241311 w 331352"/>
                <a:gd name="connsiteY4" fmla="*/ 265737 h 310187"/>
                <a:gd name="connsiteX5" fmla="*/ 125424 w 331352"/>
                <a:gd name="connsiteY5" fmla="*/ 265737 h 310187"/>
                <a:gd name="connsiteX6" fmla="*/ 111136 w 331352"/>
                <a:gd name="connsiteY6" fmla="*/ 280025 h 310187"/>
                <a:gd name="connsiteX7" fmla="*/ 125424 w 331352"/>
                <a:gd name="connsiteY7" fmla="*/ 294313 h 310187"/>
                <a:gd name="connsiteX8" fmla="*/ 139712 w 331352"/>
                <a:gd name="connsiteY8" fmla="*/ 280025 h 310187"/>
                <a:gd name="connsiteX9" fmla="*/ 125424 w 331352"/>
                <a:gd name="connsiteY9" fmla="*/ 265737 h 310187"/>
                <a:gd name="connsiteX10" fmla="*/ 242898 w 331352"/>
                <a:gd name="connsiteY10" fmla="*/ 168899 h 310187"/>
                <a:gd name="connsiteX11" fmla="*/ 242898 w 331352"/>
                <a:gd name="connsiteY11" fmla="*/ 192712 h 310187"/>
                <a:gd name="connsiteX12" fmla="*/ 268298 w 331352"/>
                <a:gd name="connsiteY12" fmla="*/ 192712 h 310187"/>
                <a:gd name="connsiteX13" fmla="*/ 276236 w 331352"/>
                <a:gd name="connsiteY13" fmla="*/ 168899 h 310187"/>
                <a:gd name="connsiteX14" fmla="*/ 173048 w 331352"/>
                <a:gd name="connsiteY14" fmla="*/ 168899 h 310187"/>
                <a:gd name="connsiteX15" fmla="*/ 173048 w 331352"/>
                <a:gd name="connsiteY15" fmla="*/ 192712 h 310187"/>
                <a:gd name="connsiteX16" fmla="*/ 222261 w 331352"/>
                <a:gd name="connsiteY16" fmla="*/ 192712 h 310187"/>
                <a:gd name="connsiteX17" fmla="*/ 222261 w 331352"/>
                <a:gd name="connsiteY17" fmla="*/ 168899 h 310187"/>
                <a:gd name="connsiteX18" fmla="*/ 120661 w 331352"/>
                <a:gd name="connsiteY18" fmla="*/ 168899 h 310187"/>
                <a:gd name="connsiteX19" fmla="*/ 128598 w 331352"/>
                <a:gd name="connsiteY19" fmla="*/ 192712 h 310187"/>
                <a:gd name="connsiteX20" fmla="*/ 152411 w 331352"/>
                <a:gd name="connsiteY20" fmla="*/ 192712 h 310187"/>
                <a:gd name="connsiteX21" fmla="*/ 152411 w 331352"/>
                <a:gd name="connsiteY21" fmla="*/ 168899 h 310187"/>
                <a:gd name="connsiteX22" fmla="*/ 242898 w 331352"/>
                <a:gd name="connsiteY22" fmla="*/ 119687 h 310187"/>
                <a:gd name="connsiteX23" fmla="*/ 242898 w 331352"/>
                <a:gd name="connsiteY23" fmla="*/ 148262 h 310187"/>
                <a:gd name="connsiteX24" fmla="*/ 282586 w 331352"/>
                <a:gd name="connsiteY24" fmla="*/ 148262 h 310187"/>
                <a:gd name="connsiteX25" fmla="*/ 290523 w 331352"/>
                <a:gd name="connsiteY25" fmla="*/ 119687 h 310187"/>
                <a:gd name="connsiteX26" fmla="*/ 173048 w 331352"/>
                <a:gd name="connsiteY26" fmla="*/ 119687 h 310187"/>
                <a:gd name="connsiteX27" fmla="*/ 173048 w 331352"/>
                <a:gd name="connsiteY27" fmla="*/ 148262 h 310187"/>
                <a:gd name="connsiteX28" fmla="*/ 222261 w 331352"/>
                <a:gd name="connsiteY28" fmla="*/ 148262 h 310187"/>
                <a:gd name="connsiteX29" fmla="*/ 222261 w 331352"/>
                <a:gd name="connsiteY29" fmla="*/ 119687 h 310187"/>
                <a:gd name="connsiteX30" fmla="*/ 103198 w 331352"/>
                <a:gd name="connsiteY30" fmla="*/ 119687 h 310187"/>
                <a:gd name="connsiteX31" fmla="*/ 112723 w 331352"/>
                <a:gd name="connsiteY31" fmla="*/ 148262 h 310187"/>
                <a:gd name="connsiteX32" fmla="*/ 152411 w 331352"/>
                <a:gd name="connsiteY32" fmla="*/ 148262 h 310187"/>
                <a:gd name="connsiteX33" fmla="*/ 152411 w 331352"/>
                <a:gd name="connsiteY33" fmla="*/ 119687 h 310187"/>
                <a:gd name="connsiteX34" fmla="*/ 242898 w 331352"/>
                <a:gd name="connsiteY34" fmla="*/ 75237 h 310187"/>
                <a:gd name="connsiteX35" fmla="*/ 242898 w 331352"/>
                <a:gd name="connsiteY35" fmla="*/ 99050 h 310187"/>
                <a:gd name="connsiteX36" fmla="*/ 296873 w 331352"/>
                <a:gd name="connsiteY36" fmla="*/ 99050 h 310187"/>
                <a:gd name="connsiteX37" fmla="*/ 304811 w 331352"/>
                <a:gd name="connsiteY37" fmla="*/ 75237 h 310187"/>
                <a:gd name="connsiteX38" fmla="*/ 173048 w 331352"/>
                <a:gd name="connsiteY38" fmla="*/ 75237 h 310187"/>
                <a:gd name="connsiteX39" fmla="*/ 173048 w 331352"/>
                <a:gd name="connsiteY39" fmla="*/ 99050 h 310187"/>
                <a:gd name="connsiteX40" fmla="*/ 222261 w 331352"/>
                <a:gd name="connsiteY40" fmla="*/ 99050 h 310187"/>
                <a:gd name="connsiteX41" fmla="*/ 222261 w 331352"/>
                <a:gd name="connsiteY41" fmla="*/ 75237 h 310187"/>
                <a:gd name="connsiteX42" fmla="*/ 87323 w 331352"/>
                <a:gd name="connsiteY42" fmla="*/ 75237 h 310187"/>
                <a:gd name="connsiteX43" fmla="*/ 95261 w 331352"/>
                <a:gd name="connsiteY43" fmla="*/ 99050 h 310187"/>
                <a:gd name="connsiteX44" fmla="*/ 152411 w 331352"/>
                <a:gd name="connsiteY44" fmla="*/ 99050 h 310187"/>
                <a:gd name="connsiteX45" fmla="*/ 152411 w 331352"/>
                <a:gd name="connsiteY45" fmla="*/ 75237 h 310187"/>
                <a:gd name="connsiteX46" fmla="*/ 13989 w 331352"/>
                <a:gd name="connsiteY46" fmla="*/ 328 h 310187"/>
                <a:gd name="connsiteX47" fmla="*/ 64579 w 331352"/>
                <a:gd name="connsiteY47" fmla="*/ 19694 h 310187"/>
                <a:gd name="connsiteX48" fmla="*/ 69768 w 331352"/>
                <a:gd name="connsiteY48" fmla="*/ 26149 h 310187"/>
                <a:gd name="connsiteX49" fmla="*/ 80145 w 331352"/>
                <a:gd name="connsiteY49" fmla="*/ 54553 h 310187"/>
                <a:gd name="connsiteX50" fmla="*/ 81442 w 331352"/>
                <a:gd name="connsiteY50" fmla="*/ 54553 h 310187"/>
                <a:gd name="connsiteX51" fmla="*/ 321421 w 331352"/>
                <a:gd name="connsiteY51" fmla="*/ 54553 h 310187"/>
                <a:gd name="connsiteX52" fmla="*/ 329204 w 331352"/>
                <a:gd name="connsiteY52" fmla="*/ 58426 h 310187"/>
                <a:gd name="connsiteX53" fmla="*/ 330501 w 331352"/>
                <a:gd name="connsiteY53" fmla="*/ 68755 h 310187"/>
                <a:gd name="connsiteX54" fmla="*/ 286397 w 331352"/>
                <a:gd name="connsiteY54" fmla="*/ 205610 h 310187"/>
                <a:gd name="connsiteX55" fmla="*/ 276019 w 331352"/>
                <a:gd name="connsiteY55" fmla="*/ 213356 h 310187"/>
                <a:gd name="connsiteX56" fmla="*/ 120358 w 331352"/>
                <a:gd name="connsiteY56" fmla="*/ 213356 h 310187"/>
                <a:gd name="connsiteX57" fmla="*/ 116466 w 331352"/>
                <a:gd name="connsiteY57" fmla="*/ 212065 h 310187"/>
                <a:gd name="connsiteX58" fmla="*/ 106089 w 331352"/>
                <a:gd name="connsiteY58" fmla="*/ 240469 h 310187"/>
                <a:gd name="connsiteX59" fmla="*/ 276019 w 331352"/>
                <a:gd name="connsiteY59" fmla="*/ 240469 h 310187"/>
                <a:gd name="connsiteX60" fmla="*/ 285100 w 331352"/>
                <a:gd name="connsiteY60" fmla="*/ 248215 h 310187"/>
                <a:gd name="connsiteX61" fmla="*/ 276019 w 331352"/>
                <a:gd name="connsiteY61" fmla="*/ 257253 h 310187"/>
                <a:gd name="connsiteX62" fmla="*/ 266939 w 331352"/>
                <a:gd name="connsiteY62" fmla="*/ 257253 h 310187"/>
                <a:gd name="connsiteX63" fmla="*/ 274722 w 331352"/>
                <a:gd name="connsiteY63" fmla="*/ 279201 h 310187"/>
                <a:gd name="connsiteX64" fmla="*/ 242293 w 331352"/>
                <a:gd name="connsiteY64" fmla="*/ 310187 h 310187"/>
                <a:gd name="connsiteX65" fmla="*/ 211160 w 331352"/>
                <a:gd name="connsiteY65" fmla="*/ 279201 h 310187"/>
                <a:gd name="connsiteX66" fmla="*/ 218943 w 331352"/>
                <a:gd name="connsiteY66" fmla="*/ 257253 h 310187"/>
                <a:gd name="connsiteX67" fmla="*/ 148896 w 331352"/>
                <a:gd name="connsiteY67" fmla="*/ 257253 h 310187"/>
                <a:gd name="connsiteX68" fmla="*/ 157976 w 331352"/>
                <a:gd name="connsiteY68" fmla="*/ 279201 h 310187"/>
                <a:gd name="connsiteX69" fmla="*/ 125547 w 331352"/>
                <a:gd name="connsiteY69" fmla="*/ 310187 h 310187"/>
                <a:gd name="connsiteX70" fmla="*/ 93117 w 331352"/>
                <a:gd name="connsiteY70" fmla="*/ 279201 h 310187"/>
                <a:gd name="connsiteX71" fmla="*/ 102197 w 331352"/>
                <a:gd name="connsiteY71" fmla="*/ 257253 h 310187"/>
                <a:gd name="connsiteX72" fmla="*/ 93117 w 331352"/>
                <a:gd name="connsiteY72" fmla="*/ 257253 h 310187"/>
                <a:gd name="connsiteX73" fmla="*/ 86631 w 331352"/>
                <a:gd name="connsiteY73" fmla="*/ 253380 h 310187"/>
                <a:gd name="connsiteX74" fmla="*/ 85334 w 331352"/>
                <a:gd name="connsiteY74" fmla="*/ 245633 h 310187"/>
                <a:gd name="connsiteX75" fmla="*/ 100900 w 331352"/>
                <a:gd name="connsiteY75" fmla="*/ 201737 h 310187"/>
                <a:gd name="connsiteX76" fmla="*/ 107386 w 331352"/>
                <a:gd name="connsiteY76" fmla="*/ 196572 h 310187"/>
                <a:gd name="connsiteX77" fmla="*/ 51607 w 331352"/>
                <a:gd name="connsiteY77" fmla="*/ 37769 h 310187"/>
                <a:gd name="connsiteX78" fmla="*/ 6206 w 331352"/>
                <a:gd name="connsiteY78" fmla="*/ 19694 h 310187"/>
                <a:gd name="connsiteX79" fmla="*/ 1017 w 331352"/>
                <a:gd name="connsiteY79" fmla="*/ 6783 h 310187"/>
                <a:gd name="connsiteX80" fmla="*/ 13989 w 331352"/>
                <a:gd name="connsiteY80" fmla="*/ 328 h 3101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Lst>
              <a:rect l="l" t="t" r="r" b="b"/>
              <a:pathLst>
                <a:path w="331352" h="310187">
                  <a:moveTo>
                    <a:pt x="241311" y="265737"/>
                  </a:moveTo>
                  <a:cubicBezTo>
                    <a:pt x="233420" y="265737"/>
                    <a:pt x="227023" y="272134"/>
                    <a:pt x="227023" y="280025"/>
                  </a:cubicBezTo>
                  <a:cubicBezTo>
                    <a:pt x="227023" y="287916"/>
                    <a:pt x="233420" y="294313"/>
                    <a:pt x="241311" y="294313"/>
                  </a:cubicBezTo>
                  <a:cubicBezTo>
                    <a:pt x="249202" y="294313"/>
                    <a:pt x="255599" y="287916"/>
                    <a:pt x="255599" y="280025"/>
                  </a:cubicBezTo>
                  <a:cubicBezTo>
                    <a:pt x="255599" y="272134"/>
                    <a:pt x="249202" y="265737"/>
                    <a:pt x="241311" y="265737"/>
                  </a:cubicBezTo>
                  <a:close/>
                  <a:moveTo>
                    <a:pt x="125424" y="265737"/>
                  </a:moveTo>
                  <a:cubicBezTo>
                    <a:pt x="117533" y="265737"/>
                    <a:pt x="111136" y="272134"/>
                    <a:pt x="111136" y="280025"/>
                  </a:cubicBezTo>
                  <a:cubicBezTo>
                    <a:pt x="111136" y="287916"/>
                    <a:pt x="117533" y="294313"/>
                    <a:pt x="125424" y="294313"/>
                  </a:cubicBezTo>
                  <a:cubicBezTo>
                    <a:pt x="133315" y="294313"/>
                    <a:pt x="139712" y="287916"/>
                    <a:pt x="139712" y="280025"/>
                  </a:cubicBezTo>
                  <a:cubicBezTo>
                    <a:pt x="139712" y="272134"/>
                    <a:pt x="133315" y="265737"/>
                    <a:pt x="125424" y="265737"/>
                  </a:cubicBezTo>
                  <a:close/>
                  <a:moveTo>
                    <a:pt x="242898" y="168899"/>
                  </a:moveTo>
                  <a:lnTo>
                    <a:pt x="242898" y="192712"/>
                  </a:lnTo>
                  <a:lnTo>
                    <a:pt x="268298" y="192712"/>
                  </a:lnTo>
                  <a:lnTo>
                    <a:pt x="276236" y="168899"/>
                  </a:lnTo>
                  <a:close/>
                  <a:moveTo>
                    <a:pt x="173048" y="168899"/>
                  </a:moveTo>
                  <a:lnTo>
                    <a:pt x="173048" y="192712"/>
                  </a:lnTo>
                  <a:lnTo>
                    <a:pt x="222261" y="192712"/>
                  </a:lnTo>
                  <a:lnTo>
                    <a:pt x="222261" y="168899"/>
                  </a:lnTo>
                  <a:close/>
                  <a:moveTo>
                    <a:pt x="120661" y="168899"/>
                  </a:moveTo>
                  <a:lnTo>
                    <a:pt x="128598" y="192712"/>
                  </a:lnTo>
                  <a:lnTo>
                    <a:pt x="152411" y="192712"/>
                  </a:lnTo>
                  <a:lnTo>
                    <a:pt x="152411" y="168899"/>
                  </a:lnTo>
                  <a:close/>
                  <a:moveTo>
                    <a:pt x="242898" y="119687"/>
                  </a:moveTo>
                  <a:lnTo>
                    <a:pt x="242898" y="148262"/>
                  </a:lnTo>
                  <a:lnTo>
                    <a:pt x="282586" y="148262"/>
                  </a:lnTo>
                  <a:lnTo>
                    <a:pt x="290523" y="119687"/>
                  </a:lnTo>
                  <a:close/>
                  <a:moveTo>
                    <a:pt x="173048" y="119687"/>
                  </a:moveTo>
                  <a:lnTo>
                    <a:pt x="173048" y="148262"/>
                  </a:lnTo>
                  <a:lnTo>
                    <a:pt x="222261" y="148262"/>
                  </a:lnTo>
                  <a:lnTo>
                    <a:pt x="222261" y="119687"/>
                  </a:lnTo>
                  <a:close/>
                  <a:moveTo>
                    <a:pt x="103198" y="119687"/>
                  </a:moveTo>
                  <a:lnTo>
                    <a:pt x="112723" y="148262"/>
                  </a:lnTo>
                  <a:lnTo>
                    <a:pt x="152411" y="148262"/>
                  </a:lnTo>
                  <a:lnTo>
                    <a:pt x="152411" y="119687"/>
                  </a:lnTo>
                  <a:close/>
                  <a:moveTo>
                    <a:pt x="242898" y="75237"/>
                  </a:moveTo>
                  <a:lnTo>
                    <a:pt x="242898" y="99050"/>
                  </a:lnTo>
                  <a:lnTo>
                    <a:pt x="296873" y="99050"/>
                  </a:lnTo>
                  <a:lnTo>
                    <a:pt x="304811" y="75237"/>
                  </a:lnTo>
                  <a:close/>
                  <a:moveTo>
                    <a:pt x="173048" y="75237"/>
                  </a:moveTo>
                  <a:lnTo>
                    <a:pt x="173048" y="99050"/>
                  </a:lnTo>
                  <a:lnTo>
                    <a:pt x="222261" y="99050"/>
                  </a:lnTo>
                  <a:lnTo>
                    <a:pt x="222261" y="75237"/>
                  </a:lnTo>
                  <a:close/>
                  <a:moveTo>
                    <a:pt x="87323" y="75237"/>
                  </a:moveTo>
                  <a:lnTo>
                    <a:pt x="95261" y="99050"/>
                  </a:lnTo>
                  <a:lnTo>
                    <a:pt x="152411" y="99050"/>
                  </a:lnTo>
                  <a:lnTo>
                    <a:pt x="152411" y="75237"/>
                  </a:lnTo>
                  <a:close/>
                  <a:moveTo>
                    <a:pt x="13989" y="328"/>
                  </a:moveTo>
                  <a:cubicBezTo>
                    <a:pt x="13989" y="328"/>
                    <a:pt x="13989" y="328"/>
                    <a:pt x="64579" y="19694"/>
                  </a:cubicBezTo>
                  <a:cubicBezTo>
                    <a:pt x="67173" y="20985"/>
                    <a:pt x="68471" y="23567"/>
                    <a:pt x="69768" y="26149"/>
                  </a:cubicBezTo>
                  <a:cubicBezTo>
                    <a:pt x="69768" y="26149"/>
                    <a:pt x="69768" y="26149"/>
                    <a:pt x="80145" y="54553"/>
                  </a:cubicBezTo>
                  <a:cubicBezTo>
                    <a:pt x="80145" y="54553"/>
                    <a:pt x="81442" y="54553"/>
                    <a:pt x="81442" y="54553"/>
                  </a:cubicBezTo>
                  <a:cubicBezTo>
                    <a:pt x="81442" y="54553"/>
                    <a:pt x="81442" y="54553"/>
                    <a:pt x="321421" y="54553"/>
                  </a:cubicBezTo>
                  <a:cubicBezTo>
                    <a:pt x="324015" y="54553"/>
                    <a:pt x="327907" y="55844"/>
                    <a:pt x="329204" y="58426"/>
                  </a:cubicBezTo>
                  <a:cubicBezTo>
                    <a:pt x="331798" y="62300"/>
                    <a:pt x="331798" y="64882"/>
                    <a:pt x="330501" y="68755"/>
                  </a:cubicBezTo>
                  <a:cubicBezTo>
                    <a:pt x="330501" y="68755"/>
                    <a:pt x="330501" y="68755"/>
                    <a:pt x="286397" y="205610"/>
                  </a:cubicBezTo>
                  <a:cubicBezTo>
                    <a:pt x="285100" y="210774"/>
                    <a:pt x="281208" y="213356"/>
                    <a:pt x="276019" y="213356"/>
                  </a:cubicBezTo>
                  <a:cubicBezTo>
                    <a:pt x="276019" y="213356"/>
                    <a:pt x="276019" y="213356"/>
                    <a:pt x="120358" y="213356"/>
                  </a:cubicBezTo>
                  <a:cubicBezTo>
                    <a:pt x="119061" y="213356"/>
                    <a:pt x="117763" y="213356"/>
                    <a:pt x="116466" y="212065"/>
                  </a:cubicBezTo>
                  <a:cubicBezTo>
                    <a:pt x="116466" y="212065"/>
                    <a:pt x="116466" y="212065"/>
                    <a:pt x="106089" y="240469"/>
                  </a:cubicBezTo>
                  <a:cubicBezTo>
                    <a:pt x="106089" y="240469"/>
                    <a:pt x="106089" y="240469"/>
                    <a:pt x="276019" y="240469"/>
                  </a:cubicBezTo>
                  <a:cubicBezTo>
                    <a:pt x="281208" y="240469"/>
                    <a:pt x="285100" y="244342"/>
                    <a:pt x="285100" y="248215"/>
                  </a:cubicBezTo>
                  <a:cubicBezTo>
                    <a:pt x="285100" y="253380"/>
                    <a:pt x="281208" y="257253"/>
                    <a:pt x="276019" y="257253"/>
                  </a:cubicBezTo>
                  <a:cubicBezTo>
                    <a:pt x="276019" y="257253"/>
                    <a:pt x="276019" y="257253"/>
                    <a:pt x="266939" y="257253"/>
                  </a:cubicBezTo>
                  <a:cubicBezTo>
                    <a:pt x="272128" y="263708"/>
                    <a:pt x="274722" y="270164"/>
                    <a:pt x="274722" y="279201"/>
                  </a:cubicBezTo>
                  <a:cubicBezTo>
                    <a:pt x="274722" y="295985"/>
                    <a:pt x="260453" y="310187"/>
                    <a:pt x="242293" y="310187"/>
                  </a:cubicBezTo>
                  <a:cubicBezTo>
                    <a:pt x="225429" y="310187"/>
                    <a:pt x="211160" y="295985"/>
                    <a:pt x="211160" y="279201"/>
                  </a:cubicBezTo>
                  <a:cubicBezTo>
                    <a:pt x="211160" y="270164"/>
                    <a:pt x="213755" y="263708"/>
                    <a:pt x="218943" y="257253"/>
                  </a:cubicBezTo>
                  <a:cubicBezTo>
                    <a:pt x="218943" y="257253"/>
                    <a:pt x="218943" y="257253"/>
                    <a:pt x="148896" y="257253"/>
                  </a:cubicBezTo>
                  <a:cubicBezTo>
                    <a:pt x="154084" y="263708"/>
                    <a:pt x="157976" y="270164"/>
                    <a:pt x="157976" y="279201"/>
                  </a:cubicBezTo>
                  <a:cubicBezTo>
                    <a:pt x="157976" y="295985"/>
                    <a:pt x="143707" y="310187"/>
                    <a:pt x="125547" y="310187"/>
                  </a:cubicBezTo>
                  <a:cubicBezTo>
                    <a:pt x="108683" y="310187"/>
                    <a:pt x="93117" y="295985"/>
                    <a:pt x="93117" y="279201"/>
                  </a:cubicBezTo>
                  <a:cubicBezTo>
                    <a:pt x="93117" y="270164"/>
                    <a:pt x="97009" y="263708"/>
                    <a:pt x="102197" y="257253"/>
                  </a:cubicBezTo>
                  <a:cubicBezTo>
                    <a:pt x="102197" y="257253"/>
                    <a:pt x="102197" y="257253"/>
                    <a:pt x="93117" y="257253"/>
                  </a:cubicBezTo>
                  <a:cubicBezTo>
                    <a:pt x="90523" y="257253"/>
                    <a:pt x="87928" y="255962"/>
                    <a:pt x="86631" y="253380"/>
                  </a:cubicBezTo>
                  <a:cubicBezTo>
                    <a:pt x="85334" y="252089"/>
                    <a:pt x="84037" y="248215"/>
                    <a:pt x="85334" y="245633"/>
                  </a:cubicBezTo>
                  <a:cubicBezTo>
                    <a:pt x="85334" y="245633"/>
                    <a:pt x="85334" y="245633"/>
                    <a:pt x="100900" y="201737"/>
                  </a:cubicBezTo>
                  <a:cubicBezTo>
                    <a:pt x="102197" y="199154"/>
                    <a:pt x="104792" y="196572"/>
                    <a:pt x="107386" y="196572"/>
                  </a:cubicBezTo>
                  <a:cubicBezTo>
                    <a:pt x="107386" y="196572"/>
                    <a:pt x="107386" y="196572"/>
                    <a:pt x="51607" y="37769"/>
                  </a:cubicBezTo>
                  <a:cubicBezTo>
                    <a:pt x="51607" y="37769"/>
                    <a:pt x="51607" y="37769"/>
                    <a:pt x="6206" y="19694"/>
                  </a:cubicBezTo>
                  <a:cubicBezTo>
                    <a:pt x="1017" y="18403"/>
                    <a:pt x="-1577" y="11948"/>
                    <a:pt x="1017" y="6783"/>
                  </a:cubicBezTo>
                  <a:cubicBezTo>
                    <a:pt x="2315" y="1619"/>
                    <a:pt x="8800" y="-963"/>
                    <a:pt x="13989" y="328"/>
                  </a:cubicBezTo>
                  <a:close/>
                </a:path>
              </a:pathLst>
            </a:custGeom>
            <a:solidFill>
              <a:schemeClr val="bg1"/>
            </a:solidFill>
            <a:ln w="19050">
              <a:noFill/>
              <a:round/>
              <a:headEnd/>
              <a:tailEnd/>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solidFill>
                  <a:prstClr val="black"/>
                </a:solidFill>
              </a:endParaRPr>
            </a:p>
          </p:txBody>
        </p:sp>
        <p:sp>
          <p:nvSpPr>
            <p:cNvPr id="23" name="Oval 42"/>
            <p:cNvSpPr/>
            <p:nvPr/>
          </p:nvSpPr>
          <p:spPr bwMode="auto">
            <a:xfrm>
              <a:off x="4397474" y="3091414"/>
              <a:ext cx="461718" cy="435706"/>
            </a:xfrm>
            <a:custGeom>
              <a:avLst/>
              <a:gdLst>
                <a:gd name="connsiteX0" fmla="*/ 255815 w 338138"/>
                <a:gd name="connsiteY0" fmla="*/ 276225 h 319088"/>
                <a:gd name="connsiteX1" fmla="*/ 267653 w 338138"/>
                <a:gd name="connsiteY1" fmla="*/ 282720 h 319088"/>
                <a:gd name="connsiteX2" fmla="*/ 275546 w 338138"/>
                <a:gd name="connsiteY2" fmla="*/ 282720 h 319088"/>
                <a:gd name="connsiteX3" fmla="*/ 287384 w 338138"/>
                <a:gd name="connsiteY3" fmla="*/ 276225 h 319088"/>
                <a:gd name="connsiteX4" fmla="*/ 290015 w 338138"/>
                <a:gd name="connsiteY4" fmla="*/ 277524 h 319088"/>
                <a:gd name="connsiteX5" fmla="*/ 295276 w 338138"/>
                <a:gd name="connsiteY5" fmla="*/ 284018 h 319088"/>
                <a:gd name="connsiteX6" fmla="*/ 295276 w 338138"/>
                <a:gd name="connsiteY6" fmla="*/ 315191 h 319088"/>
                <a:gd name="connsiteX7" fmla="*/ 271600 w 338138"/>
                <a:gd name="connsiteY7" fmla="*/ 319088 h 319088"/>
                <a:gd name="connsiteX8" fmla="*/ 249238 w 338138"/>
                <a:gd name="connsiteY8" fmla="*/ 315191 h 319088"/>
                <a:gd name="connsiteX9" fmla="*/ 249238 w 338138"/>
                <a:gd name="connsiteY9" fmla="*/ 284018 h 319088"/>
                <a:gd name="connsiteX10" fmla="*/ 253184 w 338138"/>
                <a:gd name="connsiteY10" fmla="*/ 277524 h 319088"/>
                <a:gd name="connsiteX11" fmla="*/ 255815 w 338138"/>
                <a:gd name="connsiteY11" fmla="*/ 276225 h 319088"/>
                <a:gd name="connsiteX12" fmla="*/ 50755 w 338138"/>
                <a:gd name="connsiteY12" fmla="*/ 276225 h 319088"/>
                <a:gd name="connsiteX13" fmla="*/ 62593 w 338138"/>
                <a:gd name="connsiteY13" fmla="*/ 282720 h 319088"/>
                <a:gd name="connsiteX14" fmla="*/ 70486 w 338138"/>
                <a:gd name="connsiteY14" fmla="*/ 282720 h 319088"/>
                <a:gd name="connsiteX15" fmla="*/ 82324 w 338138"/>
                <a:gd name="connsiteY15" fmla="*/ 276225 h 319088"/>
                <a:gd name="connsiteX16" fmla="*/ 84955 w 338138"/>
                <a:gd name="connsiteY16" fmla="*/ 277524 h 319088"/>
                <a:gd name="connsiteX17" fmla="*/ 88901 w 338138"/>
                <a:gd name="connsiteY17" fmla="*/ 284018 h 319088"/>
                <a:gd name="connsiteX18" fmla="*/ 88901 w 338138"/>
                <a:gd name="connsiteY18" fmla="*/ 315191 h 319088"/>
                <a:gd name="connsiteX19" fmla="*/ 66539 w 338138"/>
                <a:gd name="connsiteY19" fmla="*/ 319088 h 319088"/>
                <a:gd name="connsiteX20" fmla="*/ 42863 w 338138"/>
                <a:gd name="connsiteY20" fmla="*/ 315191 h 319088"/>
                <a:gd name="connsiteX21" fmla="*/ 42863 w 338138"/>
                <a:gd name="connsiteY21" fmla="*/ 284018 h 319088"/>
                <a:gd name="connsiteX22" fmla="*/ 48124 w 338138"/>
                <a:gd name="connsiteY22" fmla="*/ 277524 h 319088"/>
                <a:gd name="connsiteX23" fmla="*/ 50755 w 338138"/>
                <a:gd name="connsiteY23" fmla="*/ 276225 h 319088"/>
                <a:gd name="connsiteX24" fmla="*/ 273050 w 338138"/>
                <a:gd name="connsiteY24" fmla="*/ 214313 h 319088"/>
                <a:gd name="connsiteX25" fmla="*/ 282575 w 338138"/>
                <a:gd name="connsiteY25" fmla="*/ 224632 h 319088"/>
                <a:gd name="connsiteX26" fmla="*/ 273050 w 338138"/>
                <a:gd name="connsiteY26" fmla="*/ 234951 h 319088"/>
                <a:gd name="connsiteX27" fmla="*/ 263525 w 338138"/>
                <a:gd name="connsiteY27" fmla="*/ 224632 h 319088"/>
                <a:gd name="connsiteX28" fmla="*/ 273050 w 338138"/>
                <a:gd name="connsiteY28" fmla="*/ 214313 h 319088"/>
                <a:gd name="connsiteX29" fmla="*/ 65882 w 338138"/>
                <a:gd name="connsiteY29" fmla="*/ 214313 h 319088"/>
                <a:gd name="connsiteX30" fmla="*/ 76201 w 338138"/>
                <a:gd name="connsiteY30" fmla="*/ 224632 h 319088"/>
                <a:gd name="connsiteX31" fmla="*/ 65882 w 338138"/>
                <a:gd name="connsiteY31" fmla="*/ 234951 h 319088"/>
                <a:gd name="connsiteX32" fmla="*/ 55563 w 338138"/>
                <a:gd name="connsiteY32" fmla="*/ 224632 h 319088"/>
                <a:gd name="connsiteX33" fmla="*/ 65882 w 338138"/>
                <a:gd name="connsiteY33" fmla="*/ 214313 h 319088"/>
                <a:gd name="connsiteX34" fmla="*/ 272257 w 338138"/>
                <a:gd name="connsiteY34" fmla="*/ 196850 h 319088"/>
                <a:gd name="connsiteX35" fmla="*/ 244475 w 338138"/>
                <a:gd name="connsiteY35" fmla="*/ 224632 h 319088"/>
                <a:gd name="connsiteX36" fmla="*/ 272257 w 338138"/>
                <a:gd name="connsiteY36" fmla="*/ 252414 h 319088"/>
                <a:gd name="connsiteX37" fmla="*/ 300039 w 338138"/>
                <a:gd name="connsiteY37" fmla="*/ 224632 h 319088"/>
                <a:gd name="connsiteX38" fmla="*/ 272257 w 338138"/>
                <a:gd name="connsiteY38" fmla="*/ 196850 h 319088"/>
                <a:gd name="connsiteX39" fmla="*/ 65882 w 338138"/>
                <a:gd name="connsiteY39" fmla="*/ 196850 h 319088"/>
                <a:gd name="connsiteX40" fmla="*/ 38100 w 338138"/>
                <a:gd name="connsiteY40" fmla="*/ 224632 h 319088"/>
                <a:gd name="connsiteX41" fmla="*/ 65882 w 338138"/>
                <a:gd name="connsiteY41" fmla="*/ 252414 h 319088"/>
                <a:gd name="connsiteX42" fmla="*/ 93664 w 338138"/>
                <a:gd name="connsiteY42" fmla="*/ 224632 h 319088"/>
                <a:gd name="connsiteX43" fmla="*/ 65882 w 338138"/>
                <a:gd name="connsiteY43" fmla="*/ 196850 h 319088"/>
                <a:gd name="connsiteX44" fmla="*/ 272257 w 338138"/>
                <a:gd name="connsiteY44" fmla="*/ 187325 h 319088"/>
                <a:gd name="connsiteX45" fmla="*/ 338138 w 338138"/>
                <a:gd name="connsiteY45" fmla="*/ 253322 h 319088"/>
                <a:gd name="connsiteX46" fmla="*/ 313103 w 338138"/>
                <a:gd name="connsiteY46" fmla="*/ 304800 h 319088"/>
                <a:gd name="connsiteX47" fmla="*/ 313103 w 338138"/>
                <a:gd name="connsiteY47" fmla="*/ 283681 h 319088"/>
                <a:gd name="connsiteX48" fmla="*/ 295974 w 338138"/>
                <a:gd name="connsiteY48" fmla="*/ 259922 h 319088"/>
                <a:gd name="connsiteX49" fmla="*/ 290704 w 338138"/>
                <a:gd name="connsiteY49" fmla="*/ 258602 h 319088"/>
                <a:gd name="connsiteX50" fmla="*/ 284115 w 338138"/>
                <a:gd name="connsiteY50" fmla="*/ 258602 h 319088"/>
                <a:gd name="connsiteX51" fmla="*/ 272257 w 338138"/>
                <a:gd name="connsiteY51" fmla="*/ 265202 h 319088"/>
                <a:gd name="connsiteX52" fmla="*/ 260398 w 338138"/>
                <a:gd name="connsiteY52" fmla="*/ 258602 h 319088"/>
                <a:gd name="connsiteX53" fmla="*/ 255128 w 338138"/>
                <a:gd name="connsiteY53" fmla="*/ 258602 h 319088"/>
                <a:gd name="connsiteX54" fmla="*/ 248539 w 338138"/>
                <a:gd name="connsiteY54" fmla="*/ 259922 h 319088"/>
                <a:gd name="connsiteX55" fmla="*/ 232728 w 338138"/>
                <a:gd name="connsiteY55" fmla="*/ 283681 h 319088"/>
                <a:gd name="connsiteX56" fmla="*/ 232728 w 338138"/>
                <a:gd name="connsiteY56" fmla="*/ 304800 h 319088"/>
                <a:gd name="connsiteX57" fmla="*/ 206375 w 338138"/>
                <a:gd name="connsiteY57" fmla="*/ 253322 h 319088"/>
                <a:gd name="connsiteX58" fmla="*/ 272257 w 338138"/>
                <a:gd name="connsiteY58" fmla="*/ 187325 h 319088"/>
                <a:gd name="connsiteX59" fmla="*/ 65881 w 338138"/>
                <a:gd name="connsiteY59" fmla="*/ 187325 h 319088"/>
                <a:gd name="connsiteX60" fmla="*/ 131763 w 338138"/>
                <a:gd name="connsiteY60" fmla="*/ 253322 h 319088"/>
                <a:gd name="connsiteX61" fmla="*/ 105410 w 338138"/>
                <a:gd name="connsiteY61" fmla="*/ 304800 h 319088"/>
                <a:gd name="connsiteX62" fmla="*/ 105410 w 338138"/>
                <a:gd name="connsiteY62" fmla="*/ 283681 h 319088"/>
                <a:gd name="connsiteX63" fmla="*/ 89599 w 338138"/>
                <a:gd name="connsiteY63" fmla="*/ 259922 h 319088"/>
                <a:gd name="connsiteX64" fmla="*/ 83010 w 338138"/>
                <a:gd name="connsiteY64" fmla="*/ 258602 h 319088"/>
                <a:gd name="connsiteX65" fmla="*/ 77740 w 338138"/>
                <a:gd name="connsiteY65" fmla="*/ 258602 h 319088"/>
                <a:gd name="connsiteX66" fmla="*/ 65881 w 338138"/>
                <a:gd name="connsiteY66" fmla="*/ 265202 h 319088"/>
                <a:gd name="connsiteX67" fmla="*/ 54023 w 338138"/>
                <a:gd name="connsiteY67" fmla="*/ 258602 h 319088"/>
                <a:gd name="connsiteX68" fmla="*/ 47434 w 338138"/>
                <a:gd name="connsiteY68" fmla="*/ 258602 h 319088"/>
                <a:gd name="connsiteX69" fmla="*/ 42164 w 338138"/>
                <a:gd name="connsiteY69" fmla="*/ 259922 h 319088"/>
                <a:gd name="connsiteX70" fmla="*/ 25035 w 338138"/>
                <a:gd name="connsiteY70" fmla="*/ 283681 h 319088"/>
                <a:gd name="connsiteX71" fmla="*/ 25035 w 338138"/>
                <a:gd name="connsiteY71" fmla="*/ 304800 h 319088"/>
                <a:gd name="connsiteX72" fmla="*/ 0 w 338138"/>
                <a:gd name="connsiteY72" fmla="*/ 253322 h 319088"/>
                <a:gd name="connsiteX73" fmla="*/ 65881 w 338138"/>
                <a:gd name="connsiteY73" fmla="*/ 187325 h 319088"/>
                <a:gd name="connsiteX74" fmla="*/ 159754 w 338138"/>
                <a:gd name="connsiteY74" fmla="*/ 149225 h 319088"/>
                <a:gd name="connsiteX75" fmla="*/ 169069 w 338138"/>
                <a:gd name="connsiteY75" fmla="*/ 149225 h 319088"/>
                <a:gd name="connsiteX76" fmla="*/ 178384 w 338138"/>
                <a:gd name="connsiteY76" fmla="*/ 149225 h 319088"/>
                <a:gd name="connsiteX77" fmla="*/ 178384 w 338138"/>
                <a:gd name="connsiteY77" fmla="*/ 175331 h 319088"/>
                <a:gd name="connsiteX78" fmla="*/ 214313 w 338138"/>
                <a:gd name="connsiteY78" fmla="*/ 193605 h 319088"/>
                <a:gd name="connsiteX79" fmla="*/ 202337 w 338138"/>
                <a:gd name="connsiteY79" fmla="*/ 207963 h 319088"/>
                <a:gd name="connsiteX80" fmla="*/ 169069 w 338138"/>
                <a:gd name="connsiteY80" fmla="*/ 190994 h 319088"/>
                <a:gd name="connsiteX81" fmla="*/ 135802 w 338138"/>
                <a:gd name="connsiteY81" fmla="*/ 207963 h 319088"/>
                <a:gd name="connsiteX82" fmla="*/ 123825 w 338138"/>
                <a:gd name="connsiteY82" fmla="*/ 193605 h 319088"/>
                <a:gd name="connsiteX83" fmla="*/ 159754 w 338138"/>
                <a:gd name="connsiteY83" fmla="*/ 175331 h 319088"/>
                <a:gd name="connsiteX84" fmla="*/ 159754 w 338138"/>
                <a:gd name="connsiteY84" fmla="*/ 149225 h 319088"/>
                <a:gd name="connsiteX85" fmla="*/ 154175 w 338138"/>
                <a:gd name="connsiteY85" fmla="*/ 88900 h 319088"/>
                <a:gd name="connsiteX86" fmla="*/ 165941 w 338138"/>
                <a:gd name="connsiteY86" fmla="*/ 95394 h 319088"/>
                <a:gd name="connsiteX87" fmla="*/ 173785 w 338138"/>
                <a:gd name="connsiteY87" fmla="*/ 95394 h 319088"/>
                <a:gd name="connsiteX88" fmla="*/ 185551 w 338138"/>
                <a:gd name="connsiteY88" fmla="*/ 88900 h 319088"/>
                <a:gd name="connsiteX89" fmla="*/ 188166 w 338138"/>
                <a:gd name="connsiteY89" fmla="*/ 90199 h 319088"/>
                <a:gd name="connsiteX90" fmla="*/ 192088 w 338138"/>
                <a:gd name="connsiteY90" fmla="*/ 96693 h 319088"/>
                <a:gd name="connsiteX91" fmla="*/ 192088 w 338138"/>
                <a:gd name="connsiteY91" fmla="*/ 126567 h 319088"/>
                <a:gd name="connsiteX92" fmla="*/ 169863 w 338138"/>
                <a:gd name="connsiteY92" fmla="*/ 131763 h 319088"/>
                <a:gd name="connsiteX93" fmla="*/ 147638 w 338138"/>
                <a:gd name="connsiteY93" fmla="*/ 126567 h 319088"/>
                <a:gd name="connsiteX94" fmla="*/ 147638 w 338138"/>
                <a:gd name="connsiteY94" fmla="*/ 96693 h 319088"/>
                <a:gd name="connsiteX95" fmla="*/ 151560 w 338138"/>
                <a:gd name="connsiteY95" fmla="*/ 90199 h 319088"/>
                <a:gd name="connsiteX96" fmla="*/ 154175 w 338138"/>
                <a:gd name="connsiteY96" fmla="*/ 88900 h 319088"/>
                <a:gd name="connsiteX97" fmla="*/ 169069 w 338138"/>
                <a:gd name="connsiteY97" fmla="*/ 26988 h 319088"/>
                <a:gd name="connsiteX98" fmla="*/ 179388 w 338138"/>
                <a:gd name="connsiteY98" fmla="*/ 36513 h 319088"/>
                <a:gd name="connsiteX99" fmla="*/ 169069 w 338138"/>
                <a:gd name="connsiteY99" fmla="*/ 46038 h 319088"/>
                <a:gd name="connsiteX100" fmla="*/ 158750 w 338138"/>
                <a:gd name="connsiteY100" fmla="*/ 36513 h 319088"/>
                <a:gd name="connsiteX101" fmla="*/ 169069 w 338138"/>
                <a:gd name="connsiteY101" fmla="*/ 26988 h 319088"/>
                <a:gd name="connsiteX102" fmla="*/ 169070 w 338138"/>
                <a:gd name="connsiteY102" fmla="*/ 9525 h 319088"/>
                <a:gd name="connsiteX103" fmla="*/ 141288 w 338138"/>
                <a:gd name="connsiteY103" fmla="*/ 37307 h 319088"/>
                <a:gd name="connsiteX104" fmla="*/ 169070 w 338138"/>
                <a:gd name="connsiteY104" fmla="*/ 65089 h 319088"/>
                <a:gd name="connsiteX105" fmla="*/ 196852 w 338138"/>
                <a:gd name="connsiteY105" fmla="*/ 37307 h 319088"/>
                <a:gd name="connsiteX106" fmla="*/ 169070 w 338138"/>
                <a:gd name="connsiteY106" fmla="*/ 9525 h 319088"/>
                <a:gd name="connsiteX107" fmla="*/ 169070 w 338138"/>
                <a:gd name="connsiteY107" fmla="*/ 0 h 319088"/>
                <a:gd name="connsiteX108" fmla="*/ 234951 w 338138"/>
                <a:gd name="connsiteY108" fmla="*/ 65997 h 319088"/>
                <a:gd name="connsiteX109" fmla="*/ 209916 w 338138"/>
                <a:gd name="connsiteY109" fmla="*/ 117475 h 319088"/>
                <a:gd name="connsiteX110" fmla="*/ 209916 w 338138"/>
                <a:gd name="connsiteY110" fmla="*/ 96356 h 319088"/>
                <a:gd name="connsiteX111" fmla="*/ 192787 w 338138"/>
                <a:gd name="connsiteY111" fmla="*/ 72597 h 319088"/>
                <a:gd name="connsiteX112" fmla="*/ 187517 w 338138"/>
                <a:gd name="connsiteY112" fmla="*/ 71277 h 319088"/>
                <a:gd name="connsiteX113" fmla="*/ 180928 w 338138"/>
                <a:gd name="connsiteY113" fmla="*/ 71277 h 319088"/>
                <a:gd name="connsiteX114" fmla="*/ 169070 w 338138"/>
                <a:gd name="connsiteY114" fmla="*/ 76557 h 319088"/>
                <a:gd name="connsiteX115" fmla="*/ 157211 w 338138"/>
                <a:gd name="connsiteY115" fmla="*/ 71277 h 319088"/>
                <a:gd name="connsiteX116" fmla="*/ 150623 w 338138"/>
                <a:gd name="connsiteY116" fmla="*/ 71277 h 319088"/>
                <a:gd name="connsiteX117" fmla="*/ 145352 w 338138"/>
                <a:gd name="connsiteY117" fmla="*/ 72597 h 319088"/>
                <a:gd name="connsiteX118" fmla="*/ 128223 w 338138"/>
                <a:gd name="connsiteY118" fmla="*/ 96356 h 319088"/>
                <a:gd name="connsiteX119" fmla="*/ 128223 w 338138"/>
                <a:gd name="connsiteY119" fmla="*/ 117475 h 319088"/>
                <a:gd name="connsiteX120" fmla="*/ 103188 w 338138"/>
                <a:gd name="connsiteY120" fmla="*/ 65997 h 319088"/>
                <a:gd name="connsiteX121" fmla="*/ 169070 w 338138"/>
                <a:gd name="connsiteY121" fmla="*/ 0 h 3190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Lst>
              <a:rect l="l" t="t" r="r" b="b"/>
              <a:pathLst>
                <a:path w="338138" h="319088">
                  <a:moveTo>
                    <a:pt x="255815" y="276225"/>
                  </a:moveTo>
                  <a:cubicBezTo>
                    <a:pt x="255815" y="276225"/>
                    <a:pt x="255815" y="276225"/>
                    <a:pt x="267653" y="282720"/>
                  </a:cubicBezTo>
                  <a:cubicBezTo>
                    <a:pt x="270284" y="284018"/>
                    <a:pt x="272915" y="284018"/>
                    <a:pt x="275546" y="282720"/>
                  </a:cubicBezTo>
                  <a:cubicBezTo>
                    <a:pt x="275546" y="282720"/>
                    <a:pt x="275546" y="282720"/>
                    <a:pt x="287384" y="276225"/>
                  </a:cubicBezTo>
                  <a:cubicBezTo>
                    <a:pt x="287384" y="276225"/>
                    <a:pt x="287384" y="276225"/>
                    <a:pt x="290015" y="277524"/>
                  </a:cubicBezTo>
                  <a:cubicBezTo>
                    <a:pt x="292646" y="278823"/>
                    <a:pt x="295276" y="281421"/>
                    <a:pt x="295276" y="284018"/>
                  </a:cubicBezTo>
                  <a:cubicBezTo>
                    <a:pt x="295276" y="284018"/>
                    <a:pt x="295276" y="284018"/>
                    <a:pt x="295276" y="315191"/>
                  </a:cubicBezTo>
                  <a:cubicBezTo>
                    <a:pt x="287384" y="317789"/>
                    <a:pt x="279492" y="319088"/>
                    <a:pt x="271600" y="319088"/>
                  </a:cubicBezTo>
                  <a:cubicBezTo>
                    <a:pt x="263707" y="319088"/>
                    <a:pt x="255815" y="317789"/>
                    <a:pt x="249238" y="315191"/>
                  </a:cubicBezTo>
                  <a:cubicBezTo>
                    <a:pt x="249238" y="315191"/>
                    <a:pt x="249238" y="315191"/>
                    <a:pt x="249238" y="284018"/>
                  </a:cubicBezTo>
                  <a:cubicBezTo>
                    <a:pt x="249238" y="281421"/>
                    <a:pt x="250554" y="278823"/>
                    <a:pt x="253184" y="277524"/>
                  </a:cubicBezTo>
                  <a:cubicBezTo>
                    <a:pt x="253184" y="277524"/>
                    <a:pt x="253184" y="277524"/>
                    <a:pt x="255815" y="276225"/>
                  </a:cubicBezTo>
                  <a:close/>
                  <a:moveTo>
                    <a:pt x="50755" y="276225"/>
                  </a:moveTo>
                  <a:cubicBezTo>
                    <a:pt x="50755" y="276225"/>
                    <a:pt x="50755" y="276225"/>
                    <a:pt x="62593" y="282720"/>
                  </a:cubicBezTo>
                  <a:cubicBezTo>
                    <a:pt x="65224" y="284018"/>
                    <a:pt x="67855" y="284018"/>
                    <a:pt x="70486" y="282720"/>
                  </a:cubicBezTo>
                  <a:cubicBezTo>
                    <a:pt x="70486" y="282720"/>
                    <a:pt x="70486" y="282720"/>
                    <a:pt x="82324" y="276225"/>
                  </a:cubicBezTo>
                  <a:cubicBezTo>
                    <a:pt x="82324" y="276225"/>
                    <a:pt x="82324" y="276225"/>
                    <a:pt x="84955" y="277524"/>
                  </a:cubicBezTo>
                  <a:cubicBezTo>
                    <a:pt x="87585" y="278823"/>
                    <a:pt x="88901" y="281421"/>
                    <a:pt x="88901" y="284018"/>
                  </a:cubicBezTo>
                  <a:cubicBezTo>
                    <a:pt x="88901" y="284018"/>
                    <a:pt x="88901" y="284018"/>
                    <a:pt x="88901" y="315191"/>
                  </a:cubicBezTo>
                  <a:cubicBezTo>
                    <a:pt x="82324" y="317789"/>
                    <a:pt x="74432" y="319088"/>
                    <a:pt x="66539" y="319088"/>
                  </a:cubicBezTo>
                  <a:cubicBezTo>
                    <a:pt x="58647" y="319088"/>
                    <a:pt x="50755" y="317789"/>
                    <a:pt x="42863" y="315191"/>
                  </a:cubicBezTo>
                  <a:cubicBezTo>
                    <a:pt x="42863" y="315191"/>
                    <a:pt x="42863" y="315191"/>
                    <a:pt x="42863" y="284018"/>
                  </a:cubicBezTo>
                  <a:cubicBezTo>
                    <a:pt x="42863" y="281421"/>
                    <a:pt x="45493" y="278823"/>
                    <a:pt x="48124" y="277524"/>
                  </a:cubicBezTo>
                  <a:cubicBezTo>
                    <a:pt x="48124" y="277524"/>
                    <a:pt x="48124" y="277524"/>
                    <a:pt x="50755" y="276225"/>
                  </a:cubicBezTo>
                  <a:close/>
                  <a:moveTo>
                    <a:pt x="273050" y="214313"/>
                  </a:moveTo>
                  <a:cubicBezTo>
                    <a:pt x="278311" y="214313"/>
                    <a:pt x="282575" y="218933"/>
                    <a:pt x="282575" y="224632"/>
                  </a:cubicBezTo>
                  <a:cubicBezTo>
                    <a:pt x="282575" y="230331"/>
                    <a:pt x="278311" y="234951"/>
                    <a:pt x="273050" y="234951"/>
                  </a:cubicBezTo>
                  <a:cubicBezTo>
                    <a:pt x="267789" y="234951"/>
                    <a:pt x="263525" y="230331"/>
                    <a:pt x="263525" y="224632"/>
                  </a:cubicBezTo>
                  <a:cubicBezTo>
                    <a:pt x="263525" y="218933"/>
                    <a:pt x="267789" y="214313"/>
                    <a:pt x="273050" y="214313"/>
                  </a:cubicBezTo>
                  <a:close/>
                  <a:moveTo>
                    <a:pt x="65882" y="214313"/>
                  </a:moveTo>
                  <a:cubicBezTo>
                    <a:pt x="71581" y="214313"/>
                    <a:pt x="76201" y="218933"/>
                    <a:pt x="76201" y="224632"/>
                  </a:cubicBezTo>
                  <a:cubicBezTo>
                    <a:pt x="76201" y="230331"/>
                    <a:pt x="71581" y="234951"/>
                    <a:pt x="65882" y="234951"/>
                  </a:cubicBezTo>
                  <a:cubicBezTo>
                    <a:pt x="60183" y="234951"/>
                    <a:pt x="55563" y="230331"/>
                    <a:pt x="55563" y="224632"/>
                  </a:cubicBezTo>
                  <a:cubicBezTo>
                    <a:pt x="55563" y="218933"/>
                    <a:pt x="60183" y="214313"/>
                    <a:pt x="65882" y="214313"/>
                  </a:cubicBezTo>
                  <a:close/>
                  <a:moveTo>
                    <a:pt x="272257" y="196850"/>
                  </a:moveTo>
                  <a:cubicBezTo>
                    <a:pt x="256913" y="196850"/>
                    <a:pt x="244475" y="209288"/>
                    <a:pt x="244475" y="224632"/>
                  </a:cubicBezTo>
                  <a:cubicBezTo>
                    <a:pt x="244475" y="239976"/>
                    <a:pt x="256913" y="252414"/>
                    <a:pt x="272257" y="252414"/>
                  </a:cubicBezTo>
                  <a:cubicBezTo>
                    <a:pt x="287601" y="252414"/>
                    <a:pt x="300039" y="239976"/>
                    <a:pt x="300039" y="224632"/>
                  </a:cubicBezTo>
                  <a:cubicBezTo>
                    <a:pt x="300039" y="209288"/>
                    <a:pt x="287601" y="196850"/>
                    <a:pt x="272257" y="196850"/>
                  </a:cubicBezTo>
                  <a:close/>
                  <a:moveTo>
                    <a:pt x="65882" y="196850"/>
                  </a:moveTo>
                  <a:cubicBezTo>
                    <a:pt x="50538" y="196850"/>
                    <a:pt x="38100" y="209288"/>
                    <a:pt x="38100" y="224632"/>
                  </a:cubicBezTo>
                  <a:cubicBezTo>
                    <a:pt x="38100" y="239976"/>
                    <a:pt x="50538" y="252414"/>
                    <a:pt x="65882" y="252414"/>
                  </a:cubicBezTo>
                  <a:cubicBezTo>
                    <a:pt x="81226" y="252414"/>
                    <a:pt x="93664" y="239976"/>
                    <a:pt x="93664" y="224632"/>
                  </a:cubicBezTo>
                  <a:cubicBezTo>
                    <a:pt x="93664" y="209288"/>
                    <a:pt x="81226" y="196850"/>
                    <a:pt x="65882" y="196850"/>
                  </a:cubicBezTo>
                  <a:close/>
                  <a:moveTo>
                    <a:pt x="272257" y="187325"/>
                  </a:moveTo>
                  <a:cubicBezTo>
                    <a:pt x="309150" y="187325"/>
                    <a:pt x="338138" y="217684"/>
                    <a:pt x="338138" y="253322"/>
                  </a:cubicBezTo>
                  <a:cubicBezTo>
                    <a:pt x="338138" y="274441"/>
                    <a:pt x="328915" y="292921"/>
                    <a:pt x="313103" y="304800"/>
                  </a:cubicBezTo>
                  <a:cubicBezTo>
                    <a:pt x="313103" y="304800"/>
                    <a:pt x="313103" y="304800"/>
                    <a:pt x="313103" y="283681"/>
                  </a:cubicBezTo>
                  <a:cubicBezTo>
                    <a:pt x="313103" y="273121"/>
                    <a:pt x="306515" y="263882"/>
                    <a:pt x="295974" y="259922"/>
                  </a:cubicBezTo>
                  <a:cubicBezTo>
                    <a:pt x="295974" y="259922"/>
                    <a:pt x="290704" y="258602"/>
                    <a:pt x="290704" y="258602"/>
                  </a:cubicBezTo>
                  <a:cubicBezTo>
                    <a:pt x="288068" y="257282"/>
                    <a:pt x="286751" y="258602"/>
                    <a:pt x="284115" y="258602"/>
                  </a:cubicBezTo>
                  <a:cubicBezTo>
                    <a:pt x="284115" y="258602"/>
                    <a:pt x="284115" y="258602"/>
                    <a:pt x="272257" y="265202"/>
                  </a:cubicBezTo>
                  <a:cubicBezTo>
                    <a:pt x="272257" y="265202"/>
                    <a:pt x="272257" y="265202"/>
                    <a:pt x="260398" y="258602"/>
                  </a:cubicBezTo>
                  <a:cubicBezTo>
                    <a:pt x="259080" y="258602"/>
                    <a:pt x="256445" y="257282"/>
                    <a:pt x="255128" y="258602"/>
                  </a:cubicBezTo>
                  <a:cubicBezTo>
                    <a:pt x="255128" y="258602"/>
                    <a:pt x="248539" y="259922"/>
                    <a:pt x="248539" y="259922"/>
                  </a:cubicBezTo>
                  <a:cubicBezTo>
                    <a:pt x="239316" y="263882"/>
                    <a:pt x="232728" y="273121"/>
                    <a:pt x="232728" y="283681"/>
                  </a:cubicBezTo>
                  <a:cubicBezTo>
                    <a:pt x="232728" y="283681"/>
                    <a:pt x="232728" y="283681"/>
                    <a:pt x="232728" y="304800"/>
                  </a:cubicBezTo>
                  <a:cubicBezTo>
                    <a:pt x="216916" y="292921"/>
                    <a:pt x="206375" y="274441"/>
                    <a:pt x="206375" y="253322"/>
                  </a:cubicBezTo>
                  <a:cubicBezTo>
                    <a:pt x="206375" y="217684"/>
                    <a:pt x="236681" y="187325"/>
                    <a:pt x="272257" y="187325"/>
                  </a:cubicBezTo>
                  <a:close/>
                  <a:moveTo>
                    <a:pt x="65881" y="187325"/>
                  </a:moveTo>
                  <a:cubicBezTo>
                    <a:pt x="101457" y="187325"/>
                    <a:pt x="131763" y="217684"/>
                    <a:pt x="131763" y="253322"/>
                  </a:cubicBezTo>
                  <a:cubicBezTo>
                    <a:pt x="131763" y="274441"/>
                    <a:pt x="121222" y="292921"/>
                    <a:pt x="105410" y="304800"/>
                  </a:cubicBezTo>
                  <a:cubicBezTo>
                    <a:pt x="105410" y="304800"/>
                    <a:pt x="105410" y="304800"/>
                    <a:pt x="105410" y="283681"/>
                  </a:cubicBezTo>
                  <a:cubicBezTo>
                    <a:pt x="105410" y="273121"/>
                    <a:pt x="98822" y="263882"/>
                    <a:pt x="89599" y="259922"/>
                  </a:cubicBezTo>
                  <a:cubicBezTo>
                    <a:pt x="89599" y="259922"/>
                    <a:pt x="83010" y="258602"/>
                    <a:pt x="83010" y="258602"/>
                  </a:cubicBezTo>
                  <a:cubicBezTo>
                    <a:pt x="81693" y="257282"/>
                    <a:pt x="79058" y="258602"/>
                    <a:pt x="77740" y="258602"/>
                  </a:cubicBezTo>
                  <a:cubicBezTo>
                    <a:pt x="77740" y="258602"/>
                    <a:pt x="77740" y="258602"/>
                    <a:pt x="65881" y="265202"/>
                  </a:cubicBezTo>
                  <a:cubicBezTo>
                    <a:pt x="65881" y="265202"/>
                    <a:pt x="65881" y="265202"/>
                    <a:pt x="54023" y="258602"/>
                  </a:cubicBezTo>
                  <a:cubicBezTo>
                    <a:pt x="51387" y="258602"/>
                    <a:pt x="50070" y="257282"/>
                    <a:pt x="47434" y="258602"/>
                  </a:cubicBezTo>
                  <a:cubicBezTo>
                    <a:pt x="47434" y="258602"/>
                    <a:pt x="42164" y="259922"/>
                    <a:pt x="42164" y="259922"/>
                  </a:cubicBezTo>
                  <a:cubicBezTo>
                    <a:pt x="31623" y="263882"/>
                    <a:pt x="25035" y="273121"/>
                    <a:pt x="25035" y="283681"/>
                  </a:cubicBezTo>
                  <a:cubicBezTo>
                    <a:pt x="25035" y="283681"/>
                    <a:pt x="25035" y="283681"/>
                    <a:pt x="25035" y="304800"/>
                  </a:cubicBezTo>
                  <a:cubicBezTo>
                    <a:pt x="9223" y="292921"/>
                    <a:pt x="0" y="274441"/>
                    <a:pt x="0" y="253322"/>
                  </a:cubicBezTo>
                  <a:cubicBezTo>
                    <a:pt x="0" y="217684"/>
                    <a:pt x="28988" y="187325"/>
                    <a:pt x="65881" y="187325"/>
                  </a:cubicBezTo>
                  <a:close/>
                  <a:moveTo>
                    <a:pt x="159754" y="149225"/>
                  </a:moveTo>
                  <a:cubicBezTo>
                    <a:pt x="163746" y="149225"/>
                    <a:pt x="166408" y="149225"/>
                    <a:pt x="169069" y="149225"/>
                  </a:cubicBezTo>
                  <a:cubicBezTo>
                    <a:pt x="171731" y="149225"/>
                    <a:pt x="174392" y="149225"/>
                    <a:pt x="178384" y="149225"/>
                  </a:cubicBezTo>
                  <a:cubicBezTo>
                    <a:pt x="178384" y="149225"/>
                    <a:pt x="178384" y="149225"/>
                    <a:pt x="178384" y="175331"/>
                  </a:cubicBezTo>
                  <a:lnTo>
                    <a:pt x="214313" y="193605"/>
                  </a:lnTo>
                  <a:cubicBezTo>
                    <a:pt x="210321" y="197521"/>
                    <a:pt x="206329" y="202742"/>
                    <a:pt x="202337" y="207963"/>
                  </a:cubicBezTo>
                  <a:cubicBezTo>
                    <a:pt x="202337" y="207963"/>
                    <a:pt x="202337" y="207963"/>
                    <a:pt x="169069" y="190994"/>
                  </a:cubicBezTo>
                  <a:cubicBezTo>
                    <a:pt x="169069" y="190994"/>
                    <a:pt x="169069" y="190994"/>
                    <a:pt x="135802" y="207963"/>
                  </a:cubicBezTo>
                  <a:cubicBezTo>
                    <a:pt x="131809" y="202742"/>
                    <a:pt x="127817" y="197521"/>
                    <a:pt x="123825" y="193605"/>
                  </a:cubicBezTo>
                  <a:cubicBezTo>
                    <a:pt x="123825" y="193605"/>
                    <a:pt x="123825" y="193605"/>
                    <a:pt x="159754" y="175331"/>
                  </a:cubicBezTo>
                  <a:cubicBezTo>
                    <a:pt x="159754" y="175331"/>
                    <a:pt x="159754" y="175331"/>
                    <a:pt x="159754" y="149225"/>
                  </a:cubicBezTo>
                  <a:close/>
                  <a:moveTo>
                    <a:pt x="154175" y="88900"/>
                  </a:moveTo>
                  <a:cubicBezTo>
                    <a:pt x="154175" y="88900"/>
                    <a:pt x="154175" y="88900"/>
                    <a:pt x="165941" y="95394"/>
                  </a:cubicBezTo>
                  <a:cubicBezTo>
                    <a:pt x="168556" y="95394"/>
                    <a:pt x="171171" y="95394"/>
                    <a:pt x="173785" y="95394"/>
                  </a:cubicBezTo>
                  <a:cubicBezTo>
                    <a:pt x="173785" y="95394"/>
                    <a:pt x="173785" y="95394"/>
                    <a:pt x="185551" y="88900"/>
                  </a:cubicBezTo>
                  <a:lnTo>
                    <a:pt x="188166" y="90199"/>
                  </a:lnTo>
                  <a:cubicBezTo>
                    <a:pt x="190781" y="90199"/>
                    <a:pt x="192088" y="92797"/>
                    <a:pt x="192088" y="96693"/>
                  </a:cubicBezTo>
                  <a:cubicBezTo>
                    <a:pt x="192088" y="96693"/>
                    <a:pt x="192088" y="96693"/>
                    <a:pt x="192088" y="126567"/>
                  </a:cubicBezTo>
                  <a:cubicBezTo>
                    <a:pt x="185551" y="129165"/>
                    <a:pt x="177707" y="131763"/>
                    <a:pt x="169863" y="131763"/>
                  </a:cubicBezTo>
                  <a:cubicBezTo>
                    <a:pt x="162019" y="131763"/>
                    <a:pt x="154175" y="129165"/>
                    <a:pt x="147638" y="126567"/>
                  </a:cubicBezTo>
                  <a:cubicBezTo>
                    <a:pt x="147638" y="126567"/>
                    <a:pt x="147638" y="126567"/>
                    <a:pt x="147638" y="96693"/>
                  </a:cubicBezTo>
                  <a:cubicBezTo>
                    <a:pt x="147638" y="92797"/>
                    <a:pt x="148946" y="90199"/>
                    <a:pt x="151560" y="90199"/>
                  </a:cubicBezTo>
                  <a:cubicBezTo>
                    <a:pt x="151560" y="90199"/>
                    <a:pt x="151560" y="90199"/>
                    <a:pt x="154175" y="88900"/>
                  </a:cubicBezTo>
                  <a:close/>
                  <a:moveTo>
                    <a:pt x="169069" y="26988"/>
                  </a:moveTo>
                  <a:cubicBezTo>
                    <a:pt x="174768" y="26988"/>
                    <a:pt x="179388" y="31252"/>
                    <a:pt x="179388" y="36513"/>
                  </a:cubicBezTo>
                  <a:cubicBezTo>
                    <a:pt x="179388" y="41774"/>
                    <a:pt x="174768" y="46038"/>
                    <a:pt x="169069" y="46038"/>
                  </a:cubicBezTo>
                  <a:cubicBezTo>
                    <a:pt x="163370" y="46038"/>
                    <a:pt x="158750" y="41774"/>
                    <a:pt x="158750" y="36513"/>
                  </a:cubicBezTo>
                  <a:cubicBezTo>
                    <a:pt x="158750" y="31252"/>
                    <a:pt x="163370" y="26988"/>
                    <a:pt x="169069" y="26988"/>
                  </a:cubicBezTo>
                  <a:close/>
                  <a:moveTo>
                    <a:pt x="169070" y="9525"/>
                  </a:moveTo>
                  <a:cubicBezTo>
                    <a:pt x="153726" y="9525"/>
                    <a:pt x="141288" y="21963"/>
                    <a:pt x="141288" y="37307"/>
                  </a:cubicBezTo>
                  <a:cubicBezTo>
                    <a:pt x="141288" y="52651"/>
                    <a:pt x="153726" y="65089"/>
                    <a:pt x="169070" y="65089"/>
                  </a:cubicBezTo>
                  <a:cubicBezTo>
                    <a:pt x="184414" y="65089"/>
                    <a:pt x="196852" y="52651"/>
                    <a:pt x="196852" y="37307"/>
                  </a:cubicBezTo>
                  <a:cubicBezTo>
                    <a:pt x="196852" y="21963"/>
                    <a:pt x="184414" y="9525"/>
                    <a:pt x="169070" y="9525"/>
                  </a:cubicBezTo>
                  <a:close/>
                  <a:moveTo>
                    <a:pt x="169070" y="0"/>
                  </a:moveTo>
                  <a:cubicBezTo>
                    <a:pt x="204646" y="0"/>
                    <a:pt x="234951" y="29039"/>
                    <a:pt x="234951" y="65997"/>
                  </a:cubicBezTo>
                  <a:cubicBezTo>
                    <a:pt x="234951" y="87116"/>
                    <a:pt x="224410" y="105595"/>
                    <a:pt x="209916" y="117475"/>
                  </a:cubicBezTo>
                  <a:cubicBezTo>
                    <a:pt x="209916" y="117475"/>
                    <a:pt x="209916" y="117475"/>
                    <a:pt x="209916" y="96356"/>
                  </a:cubicBezTo>
                  <a:cubicBezTo>
                    <a:pt x="209916" y="85796"/>
                    <a:pt x="203328" y="75237"/>
                    <a:pt x="192787" y="72597"/>
                  </a:cubicBezTo>
                  <a:cubicBezTo>
                    <a:pt x="192787" y="72597"/>
                    <a:pt x="187517" y="71277"/>
                    <a:pt x="187517" y="71277"/>
                  </a:cubicBezTo>
                  <a:cubicBezTo>
                    <a:pt x="184881" y="69957"/>
                    <a:pt x="182246" y="69957"/>
                    <a:pt x="180928" y="71277"/>
                  </a:cubicBezTo>
                  <a:cubicBezTo>
                    <a:pt x="180928" y="71277"/>
                    <a:pt x="180928" y="71277"/>
                    <a:pt x="169070" y="76557"/>
                  </a:cubicBezTo>
                  <a:cubicBezTo>
                    <a:pt x="169070" y="76557"/>
                    <a:pt x="169070" y="76557"/>
                    <a:pt x="157211" y="71277"/>
                  </a:cubicBezTo>
                  <a:cubicBezTo>
                    <a:pt x="155893" y="69957"/>
                    <a:pt x="153258" y="69957"/>
                    <a:pt x="150623" y="71277"/>
                  </a:cubicBezTo>
                  <a:cubicBezTo>
                    <a:pt x="150623" y="71277"/>
                    <a:pt x="145352" y="72597"/>
                    <a:pt x="145352" y="72597"/>
                  </a:cubicBezTo>
                  <a:cubicBezTo>
                    <a:pt x="134811" y="75237"/>
                    <a:pt x="128223" y="85796"/>
                    <a:pt x="128223" y="96356"/>
                  </a:cubicBezTo>
                  <a:cubicBezTo>
                    <a:pt x="128223" y="96356"/>
                    <a:pt x="128223" y="96356"/>
                    <a:pt x="128223" y="117475"/>
                  </a:cubicBezTo>
                  <a:cubicBezTo>
                    <a:pt x="113729" y="105595"/>
                    <a:pt x="103188" y="87116"/>
                    <a:pt x="103188" y="65997"/>
                  </a:cubicBezTo>
                  <a:cubicBezTo>
                    <a:pt x="103188" y="29039"/>
                    <a:pt x="133494" y="0"/>
                    <a:pt x="169070" y="0"/>
                  </a:cubicBezTo>
                  <a:close/>
                </a:path>
              </a:pathLst>
            </a:custGeom>
            <a:solidFill>
              <a:schemeClr val="bg1"/>
            </a:solidFill>
            <a:ln w="19050">
              <a:noFill/>
              <a:round/>
              <a:headEnd/>
              <a:tailEnd/>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solidFill>
                  <a:prstClr val="black"/>
                </a:solidFill>
              </a:endParaRPr>
            </a:p>
          </p:txBody>
        </p:sp>
        <p:sp>
          <p:nvSpPr>
            <p:cNvPr id="24" name="Oval 46"/>
            <p:cNvSpPr/>
            <p:nvPr/>
          </p:nvSpPr>
          <p:spPr bwMode="auto">
            <a:xfrm>
              <a:off x="5378255" y="4053773"/>
              <a:ext cx="461718" cy="431370"/>
            </a:xfrm>
            <a:custGeom>
              <a:avLst/>
              <a:gdLst>
                <a:gd name="connsiteX0" fmla="*/ 159472 w 338138"/>
                <a:gd name="connsiteY0" fmla="*/ 265112 h 315913"/>
                <a:gd name="connsiteX1" fmla="*/ 155575 w 338138"/>
                <a:gd name="connsiteY1" fmla="*/ 269194 h 315913"/>
                <a:gd name="connsiteX2" fmla="*/ 155575 w 338138"/>
                <a:gd name="connsiteY2" fmla="*/ 289605 h 315913"/>
                <a:gd name="connsiteX3" fmla="*/ 158173 w 338138"/>
                <a:gd name="connsiteY3" fmla="*/ 293687 h 315913"/>
                <a:gd name="connsiteX4" fmla="*/ 181553 w 338138"/>
                <a:gd name="connsiteY4" fmla="*/ 293687 h 315913"/>
                <a:gd name="connsiteX5" fmla="*/ 184150 w 338138"/>
                <a:gd name="connsiteY5" fmla="*/ 290966 h 315913"/>
                <a:gd name="connsiteX6" fmla="*/ 184150 w 338138"/>
                <a:gd name="connsiteY6" fmla="*/ 269194 h 315913"/>
                <a:gd name="connsiteX7" fmla="*/ 181553 w 338138"/>
                <a:gd name="connsiteY7" fmla="*/ 265112 h 315913"/>
                <a:gd name="connsiteX8" fmla="*/ 159472 w 338138"/>
                <a:gd name="connsiteY8" fmla="*/ 265112 h 315913"/>
                <a:gd name="connsiteX9" fmla="*/ 169069 w 338138"/>
                <a:gd name="connsiteY9" fmla="*/ 222250 h 315913"/>
                <a:gd name="connsiteX10" fmla="*/ 155575 w 338138"/>
                <a:gd name="connsiteY10" fmla="*/ 235744 h 315913"/>
                <a:gd name="connsiteX11" fmla="*/ 169069 w 338138"/>
                <a:gd name="connsiteY11" fmla="*/ 249238 h 315913"/>
                <a:gd name="connsiteX12" fmla="*/ 182563 w 338138"/>
                <a:gd name="connsiteY12" fmla="*/ 235744 h 315913"/>
                <a:gd name="connsiteX13" fmla="*/ 169069 w 338138"/>
                <a:gd name="connsiteY13" fmla="*/ 222250 h 315913"/>
                <a:gd name="connsiteX14" fmla="*/ 145852 w 338138"/>
                <a:gd name="connsiteY14" fmla="*/ 55033 h 315913"/>
                <a:gd name="connsiteX15" fmla="*/ 157704 w 338138"/>
                <a:gd name="connsiteY15" fmla="*/ 56356 h 315913"/>
                <a:gd name="connsiteX16" fmla="*/ 156388 w 338138"/>
                <a:gd name="connsiteY16" fmla="*/ 68262 h 315913"/>
                <a:gd name="connsiteX17" fmla="*/ 57619 w 338138"/>
                <a:gd name="connsiteY17" fmla="*/ 137054 h 315913"/>
                <a:gd name="connsiteX18" fmla="*/ 53669 w 338138"/>
                <a:gd name="connsiteY18" fmla="*/ 139700 h 315913"/>
                <a:gd name="connsiteX19" fmla="*/ 47084 w 338138"/>
                <a:gd name="connsiteY19" fmla="*/ 135731 h 315913"/>
                <a:gd name="connsiteX20" fmla="*/ 48401 w 338138"/>
                <a:gd name="connsiteY20" fmla="*/ 123825 h 315913"/>
                <a:gd name="connsiteX21" fmla="*/ 145852 w 338138"/>
                <a:gd name="connsiteY21" fmla="*/ 55033 h 315913"/>
                <a:gd name="connsiteX22" fmla="*/ 88577 w 338138"/>
                <a:gd name="connsiteY22" fmla="*/ 47055 h 315913"/>
                <a:gd name="connsiteX23" fmla="*/ 100532 w 338138"/>
                <a:gd name="connsiteY23" fmla="*/ 48358 h 315913"/>
                <a:gd name="connsiteX24" fmla="*/ 99203 w 338138"/>
                <a:gd name="connsiteY24" fmla="*/ 60081 h 315913"/>
                <a:gd name="connsiteX25" fmla="*/ 52712 w 338138"/>
                <a:gd name="connsiteY25" fmla="*/ 92645 h 315913"/>
                <a:gd name="connsiteX26" fmla="*/ 47399 w 338138"/>
                <a:gd name="connsiteY26" fmla="*/ 95250 h 315913"/>
                <a:gd name="connsiteX27" fmla="*/ 40757 w 338138"/>
                <a:gd name="connsiteY27" fmla="*/ 91342 h 315913"/>
                <a:gd name="connsiteX28" fmla="*/ 43414 w 338138"/>
                <a:gd name="connsiteY28" fmla="*/ 79619 h 315913"/>
                <a:gd name="connsiteX29" fmla="*/ 88577 w 338138"/>
                <a:gd name="connsiteY29" fmla="*/ 47055 h 315913"/>
                <a:gd name="connsiteX30" fmla="*/ 35086 w 338138"/>
                <a:gd name="connsiteY30" fmla="*/ 22225 h 315913"/>
                <a:gd name="connsiteX31" fmla="*/ 20637 w 338138"/>
                <a:gd name="connsiteY31" fmla="*/ 35344 h 315913"/>
                <a:gd name="connsiteX32" fmla="*/ 20637 w 338138"/>
                <a:gd name="connsiteY32" fmla="*/ 196707 h 315913"/>
                <a:gd name="connsiteX33" fmla="*/ 35086 w 338138"/>
                <a:gd name="connsiteY33" fmla="*/ 211138 h 315913"/>
                <a:gd name="connsiteX34" fmla="*/ 303051 w 338138"/>
                <a:gd name="connsiteY34" fmla="*/ 211138 h 315913"/>
                <a:gd name="connsiteX35" fmla="*/ 317500 w 338138"/>
                <a:gd name="connsiteY35" fmla="*/ 196707 h 315913"/>
                <a:gd name="connsiteX36" fmla="*/ 317500 w 338138"/>
                <a:gd name="connsiteY36" fmla="*/ 35344 h 315913"/>
                <a:gd name="connsiteX37" fmla="*/ 303051 w 338138"/>
                <a:gd name="connsiteY37" fmla="*/ 22225 h 315913"/>
                <a:gd name="connsiteX38" fmla="*/ 35086 w 338138"/>
                <a:gd name="connsiteY38" fmla="*/ 22225 h 315913"/>
                <a:gd name="connsiteX39" fmla="*/ 14529 w 338138"/>
                <a:gd name="connsiteY39" fmla="*/ 0 h 315913"/>
                <a:gd name="connsiteX40" fmla="*/ 323609 w 338138"/>
                <a:gd name="connsiteY40" fmla="*/ 0 h 315913"/>
                <a:gd name="connsiteX41" fmla="*/ 338138 w 338138"/>
                <a:gd name="connsiteY41" fmla="*/ 13163 h 315913"/>
                <a:gd name="connsiteX42" fmla="*/ 338138 w 338138"/>
                <a:gd name="connsiteY42" fmla="*/ 251414 h 315913"/>
                <a:gd name="connsiteX43" fmla="*/ 323609 w 338138"/>
                <a:gd name="connsiteY43" fmla="*/ 265893 h 315913"/>
                <a:gd name="connsiteX44" fmla="*/ 210016 w 338138"/>
                <a:gd name="connsiteY44" fmla="*/ 265893 h 315913"/>
                <a:gd name="connsiteX45" fmla="*/ 207374 w 338138"/>
                <a:gd name="connsiteY45" fmla="*/ 268526 h 315913"/>
                <a:gd name="connsiteX46" fmla="*/ 207374 w 338138"/>
                <a:gd name="connsiteY46" fmla="*/ 290903 h 315913"/>
                <a:gd name="connsiteX47" fmla="*/ 208695 w 338138"/>
                <a:gd name="connsiteY47" fmla="*/ 293536 h 315913"/>
                <a:gd name="connsiteX48" fmla="*/ 239074 w 338138"/>
                <a:gd name="connsiteY48" fmla="*/ 293536 h 315913"/>
                <a:gd name="connsiteX49" fmla="*/ 250962 w 338138"/>
                <a:gd name="connsiteY49" fmla="*/ 305383 h 315913"/>
                <a:gd name="connsiteX50" fmla="*/ 239074 w 338138"/>
                <a:gd name="connsiteY50" fmla="*/ 315913 h 315913"/>
                <a:gd name="connsiteX51" fmla="*/ 99064 w 338138"/>
                <a:gd name="connsiteY51" fmla="*/ 315913 h 315913"/>
                <a:gd name="connsiteX52" fmla="*/ 87176 w 338138"/>
                <a:gd name="connsiteY52" fmla="*/ 305383 h 315913"/>
                <a:gd name="connsiteX53" fmla="*/ 99064 w 338138"/>
                <a:gd name="connsiteY53" fmla="*/ 293536 h 315913"/>
                <a:gd name="connsiteX54" fmla="*/ 129444 w 338138"/>
                <a:gd name="connsiteY54" fmla="*/ 293536 h 315913"/>
                <a:gd name="connsiteX55" fmla="*/ 130765 w 338138"/>
                <a:gd name="connsiteY55" fmla="*/ 289587 h 315913"/>
                <a:gd name="connsiteX56" fmla="*/ 130765 w 338138"/>
                <a:gd name="connsiteY56" fmla="*/ 268526 h 315913"/>
                <a:gd name="connsiteX57" fmla="*/ 126802 w 338138"/>
                <a:gd name="connsiteY57" fmla="*/ 265893 h 315913"/>
                <a:gd name="connsiteX58" fmla="*/ 14529 w 338138"/>
                <a:gd name="connsiteY58" fmla="*/ 265893 h 315913"/>
                <a:gd name="connsiteX59" fmla="*/ 0 w 338138"/>
                <a:gd name="connsiteY59" fmla="*/ 251414 h 315913"/>
                <a:gd name="connsiteX60" fmla="*/ 0 w 338138"/>
                <a:gd name="connsiteY60" fmla="*/ 13163 h 315913"/>
                <a:gd name="connsiteX61" fmla="*/ 14529 w 338138"/>
                <a:gd name="connsiteY61" fmla="*/ 0 h 315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338138" h="315913">
                  <a:moveTo>
                    <a:pt x="159472" y="265112"/>
                  </a:moveTo>
                  <a:cubicBezTo>
                    <a:pt x="159472" y="265112"/>
                    <a:pt x="155575" y="265112"/>
                    <a:pt x="155575" y="269194"/>
                  </a:cubicBezTo>
                  <a:cubicBezTo>
                    <a:pt x="155575" y="269194"/>
                    <a:pt x="155575" y="269194"/>
                    <a:pt x="155575" y="289605"/>
                  </a:cubicBezTo>
                  <a:cubicBezTo>
                    <a:pt x="155575" y="292326"/>
                    <a:pt x="155575" y="293687"/>
                    <a:pt x="158173" y="293687"/>
                  </a:cubicBezTo>
                  <a:cubicBezTo>
                    <a:pt x="158173" y="293687"/>
                    <a:pt x="158173" y="293687"/>
                    <a:pt x="181553" y="293687"/>
                  </a:cubicBezTo>
                  <a:cubicBezTo>
                    <a:pt x="182851" y="293687"/>
                    <a:pt x="184150" y="292326"/>
                    <a:pt x="184150" y="290966"/>
                  </a:cubicBezTo>
                  <a:cubicBezTo>
                    <a:pt x="184150" y="290966"/>
                    <a:pt x="184150" y="290966"/>
                    <a:pt x="184150" y="269194"/>
                  </a:cubicBezTo>
                  <a:cubicBezTo>
                    <a:pt x="184150" y="265112"/>
                    <a:pt x="181553" y="265112"/>
                    <a:pt x="181553" y="265112"/>
                  </a:cubicBezTo>
                  <a:cubicBezTo>
                    <a:pt x="181553" y="265112"/>
                    <a:pt x="181553" y="265112"/>
                    <a:pt x="159472" y="265112"/>
                  </a:cubicBezTo>
                  <a:close/>
                  <a:moveTo>
                    <a:pt x="169069" y="222250"/>
                  </a:moveTo>
                  <a:cubicBezTo>
                    <a:pt x="161616" y="222250"/>
                    <a:pt x="155575" y="228291"/>
                    <a:pt x="155575" y="235744"/>
                  </a:cubicBezTo>
                  <a:cubicBezTo>
                    <a:pt x="155575" y="243197"/>
                    <a:pt x="161616" y="249238"/>
                    <a:pt x="169069" y="249238"/>
                  </a:cubicBezTo>
                  <a:cubicBezTo>
                    <a:pt x="176522" y="249238"/>
                    <a:pt x="182563" y="243197"/>
                    <a:pt x="182563" y="235744"/>
                  </a:cubicBezTo>
                  <a:cubicBezTo>
                    <a:pt x="182563" y="228291"/>
                    <a:pt x="176522" y="222250"/>
                    <a:pt x="169069" y="222250"/>
                  </a:cubicBezTo>
                  <a:close/>
                  <a:moveTo>
                    <a:pt x="145852" y="55033"/>
                  </a:moveTo>
                  <a:cubicBezTo>
                    <a:pt x="149803" y="52387"/>
                    <a:pt x="155071" y="52387"/>
                    <a:pt x="157704" y="56356"/>
                  </a:cubicBezTo>
                  <a:cubicBezTo>
                    <a:pt x="160338" y="60325"/>
                    <a:pt x="159021" y="65616"/>
                    <a:pt x="156388" y="68262"/>
                  </a:cubicBezTo>
                  <a:cubicBezTo>
                    <a:pt x="57619" y="137054"/>
                    <a:pt x="57619" y="137054"/>
                    <a:pt x="57619" y="137054"/>
                  </a:cubicBezTo>
                  <a:cubicBezTo>
                    <a:pt x="56302" y="138377"/>
                    <a:pt x="54986" y="139700"/>
                    <a:pt x="53669" y="139700"/>
                  </a:cubicBezTo>
                  <a:cubicBezTo>
                    <a:pt x="51035" y="139700"/>
                    <a:pt x="48401" y="138377"/>
                    <a:pt x="47084" y="135731"/>
                  </a:cubicBezTo>
                  <a:cubicBezTo>
                    <a:pt x="44450" y="131762"/>
                    <a:pt x="44450" y="126471"/>
                    <a:pt x="48401" y="123825"/>
                  </a:cubicBezTo>
                  <a:cubicBezTo>
                    <a:pt x="145852" y="55033"/>
                    <a:pt x="145852" y="55033"/>
                    <a:pt x="145852" y="55033"/>
                  </a:cubicBezTo>
                  <a:close/>
                  <a:moveTo>
                    <a:pt x="88577" y="47055"/>
                  </a:moveTo>
                  <a:cubicBezTo>
                    <a:pt x="92562" y="44450"/>
                    <a:pt x="97875" y="44450"/>
                    <a:pt x="100532" y="48358"/>
                  </a:cubicBezTo>
                  <a:cubicBezTo>
                    <a:pt x="103188" y="52265"/>
                    <a:pt x="101860" y="57476"/>
                    <a:pt x="99203" y="60081"/>
                  </a:cubicBezTo>
                  <a:cubicBezTo>
                    <a:pt x="52712" y="92645"/>
                    <a:pt x="52712" y="92645"/>
                    <a:pt x="52712" y="92645"/>
                  </a:cubicBezTo>
                  <a:cubicBezTo>
                    <a:pt x="51384" y="93947"/>
                    <a:pt x="50055" y="95250"/>
                    <a:pt x="47399" y="95250"/>
                  </a:cubicBezTo>
                  <a:cubicBezTo>
                    <a:pt x="44742" y="95250"/>
                    <a:pt x="42085" y="93947"/>
                    <a:pt x="40757" y="91342"/>
                  </a:cubicBezTo>
                  <a:cubicBezTo>
                    <a:pt x="38100" y="87435"/>
                    <a:pt x="39429" y="82224"/>
                    <a:pt x="43414" y="79619"/>
                  </a:cubicBezTo>
                  <a:cubicBezTo>
                    <a:pt x="88577" y="47055"/>
                    <a:pt x="88577" y="47055"/>
                    <a:pt x="88577" y="47055"/>
                  </a:cubicBezTo>
                  <a:close/>
                  <a:moveTo>
                    <a:pt x="35086" y="22225"/>
                  </a:moveTo>
                  <a:cubicBezTo>
                    <a:pt x="27205" y="22225"/>
                    <a:pt x="20637" y="28785"/>
                    <a:pt x="20637" y="35344"/>
                  </a:cubicBezTo>
                  <a:cubicBezTo>
                    <a:pt x="20637" y="35344"/>
                    <a:pt x="20637" y="35344"/>
                    <a:pt x="20637" y="196707"/>
                  </a:cubicBezTo>
                  <a:cubicBezTo>
                    <a:pt x="20637" y="204579"/>
                    <a:pt x="27205" y="211138"/>
                    <a:pt x="35086" y="211138"/>
                  </a:cubicBezTo>
                  <a:cubicBezTo>
                    <a:pt x="35086" y="211138"/>
                    <a:pt x="35086" y="211138"/>
                    <a:pt x="303051" y="211138"/>
                  </a:cubicBezTo>
                  <a:cubicBezTo>
                    <a:pt x="310932" y="211138"/>
                    <a:pt x="317500" y="204579"/>
                    <a:pt x="317500" y="196707"/>
                  </a:cubicBezTo>
                  <a:lnTo>
                    <a:pt x="317500" y="35344"/>
                  </a:lnTo>
                  <a:cubicBezTo>
                    <a:pt x="317500" y="28785"/>
                    <a:pt x="310932" y="22225"/>
                    <a:pt x="303051" y="22225"/>
                  </a:cubicBezTo>
                  <a:cubicBezTo>
                    <a:pt x="303051" y="22225"/>
                    <a:pt x="303051" y="22225"/>
                    <a:pt x="35086" y="22225"/>
                  </a:cubicBezTo>
                  <a:close/>
                  <a:moveTo>
                    <a:pt x="14529" y="0"/>
                  </a:moveTo>
                  <a:cubicBezTo>
                    <a:pt x="14529" y="0"/>
                    <a:pt x="14529" y="0"/>
                    <a:pt x="323609" y="0"/>
                  </a:cubicBezTo>
                  <a:cubicBezTo>
                    <a:pt x="331534" y="0"/>
                    <a:pt x="338138" y="5265"/>
                    <a:pt x="338138" y="13163"/>
                  </a:cubicBezTo>
                  <a:cubicBezTo>
                    <a:pt x="338138" y="13163"/>
                    <a:pt x="338138" y="13163"/>
                    <a:pt x="338138" y="251414"/>
                  </a:cubicBezTo>
                  <a:cubicBezTo>
                    <a:pt x="338138" y="259312"/>
                    <a:pt x="331534" y="265893"/>
                    <a:pt x="323609" y="265893"/>
                  </a:cubicBezTo>
                  <a:cubicBezTo>
                    <a:pt x="323609" y="265893"/>
                    <a:pt x="323609" y="265893"/>
                    <a:pt x="210016" y="265893"/>
                  </a:cubicBezTo>
                  <a:cubicBezTo>
                    <a:pt x="210016" y="265893"/>
                    <a:pt x="207374" y="265893"/>
                    <a:pt x="207374" y="268526"/>
                  </a:cubicBezTo>
                  <a:cubicBezTo>
                    <a:pt x="207374" y="268526"/>
                    <a:pt x="207374" y="268526"/>
                    <a:pt x="207374" y="290903"/>
                  </a:cubicBezTo>
                  <a:cubicBezTo>
                    <a:pt x="207374" y="292220"/>
                    <a:pt x="207374" y="293536"/>
                    <a:pt x="208695" y="293536"/>
                  </a:cubicBezTo>
                  <a:cubicBezTo>
                    <a:pt x="208695" y="293536"/>
                    <a:pt x="208695" y="293536"/>
                    <a:pt x="239074" y="293536"/>
                  </a:cubicBezTo>
                  <a:cubicBezTo>
                    <a:pt x="245679" y="293536"/>
                    <a:pt x="250962" y="298801"/>
                    <a:pt x="250962" y="305383"/>
                  </a:cubicBezTo>
                  <a:cubicBezTo>
                    <a:pt x="250962" y="310648"/>
                    <a:pt x="245679" y="315913"/>
                    <a:pt x="239074" y="315913"/>
                  </a:cubicBezTo>
                  <a:cubicBezTo>
                    <a:pt x="239074" y="315913"/>
                    <a:pt x="239074" y="315913"/>
                    <a:pt x="99064" y="315913"/>
                  </a:cubicBezTo>
                  <a:cubicBezTo>
                    <a:pt x="92460" y="315913"/>
                    <a:pt x="87176" y="310648"/>
                    <a:pt x="87176" y="305383"/>
                  </a:cubicBezTo>
                  <a:cubicBezTo>
                    <a:pt x="87176" y="298801"/>
                    <a:pt x="92460" y="293536"/>
                    <a:pt x="99064" y="293536"/>
                  </a:cubicBezTo>
                  <a:cubicBezTo>
                    <a:pt x="99064" y="293536"/>
                    <a:pt x="99064" y="293536"/>
                    <a:pt x="129444" y="293536"/>
                  </a:cubicBezTo>
                  <a:cubicBezTo>
                    <a:pt x="130765" y="293536"/>
                    <a:pt x="130765" y="292220"/>
                    <a:pt x="130765" y="289587"/>
                  </a:cubicBezTo>
                  <a:cubicBezTo>
                    <a:pt x="130765" y="289587"/>
                    <a:pt x="130765" y="289587"/>
                    <a:pt x="130765" y="268526"/>
                  </a:cubicBezTo>
                  <a:cubicBezTo>
                    <a:pt x="130765" y="264577"/>
                    <a:pt x="126802" y="265893"/>
                    <a:pt x="126802" y="265893"/>
                  </a:cubicBezTo>
                  <a:cubicBezTo>
                    <a:pt x="126802" y="265893"/>
                    <a:pt x="126802" y="265893"/>
                    <a:pt x="14529" y="265893"/>
                  </a:cubicBezTo>
                  <a:cubicBezTo>
                    <a:pt x="6604" y="265893"/>
                    <a:pt x="0" y="259312"/>
                    <a:pt x="0" y="251414"/>
                  </a:cubicBezTo>
                  <a:cubicBezTo>
                    <a:pt x="0" y="251414"/>
                    <a:pt x="0" y="251414"/>
                    <a:pt x="0" y="13163"/>
                  </a:cubicBezTo>
                  <a:cubicBezTo>
                    <a:pt x="0" y="5265"/>
                    <a:pt x="6604" y="0"/>
                    <a:pt x="14529" y="0"/>
                  </a:cubicBezTo>
                  <a:close/>
                </a:path>
              </a:pathLst>
            </a:custGeom>
            <a:solidFill>
              <a:schemeClr val="bg1"/>
            </a:solidFill>
            <a:ln w="19050">
              <a:noFill/>
              <a:round/>
              <a:headEnd/>
              <a:tailEnd/>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solidFill>
                  <a:prstClr val="black"/>
                </a:solidFill>
              </a:endParaRPr>
            </a:p>
          </p:txBody>
        </p:sp>
        <p:sp>
          <p:nvSpPr>
            <p:cNvPr id="25" name="Oval 50"/>
            <p:cNvSpPr/>
            <p:nvPr/>
          </p:nvSpPr>
          <p:spPr bwMode="auto">
            <a:xfrm>
              <a:off x="6354475" y="3078409"/>
              <a:ext cx="447919" cy="461718"/>
            </a:xfrm>
            <a:custGeom>
              <a:avLst/>
              <a:gdLst>
                <a:gd name="connsiteX0" fmla="*/ 157951 w 327026"/>
                <a:gd name="connsiteY0" fmla="*/ 134938 h 337100"/>
                <a:gd name="connsiteX1" fmla="*/ 327026 w 327026"/>
                <a:gd name="connsiteY1" fmla="*/ 239958 h 337100"/>
                <a:gd name="connsiteX2" fmla="*/ 259660 w 327026"/>
                <a:gd name="connsiteY2" fmla="*/ 254398 h 337100"/>
                <a:gd name="connsiteX3" fmla="*/ 295325 w 327026"/>
                <a:gd name="connsiteY3" fmla="*/ 305595 h 337100"/>
                <a:gd name="connsiteX4" fmla="*/ 292683 w 327026"/>
                <a:gd name="connsiteY4" fmla="*/ 334475 h 337100"/>
                <a:gd name="connsiteX5" fmla="*/ 263623 w 327026"/>
                <a:gd name="connsiteY5" fmla="*/ 326599 h 337100"/>
                <a:gd name="connsiteX6" fmla="*/ 227959 w 327026"/>
                <a:gd name="connsiteY6" fmla="*/ 275402 h 337100"/>
                <a:gd name="connsiteX7" fmla="*/ 192294 w 327026"/>
                <a:gd name="connsiteY7" fmla="*/ 333162 h 337100"/>
                <a:gd name="connsiteX8" fmla="*/ 153988 w 327026"/>
                <a:gd name="connsiteY8" fmla="*/ 137564 h 337100"/>
                <a:gd name="connsiteX9" fmla="*/ 157951 w 327026"/>
                <a:gd name="connsiteY9" fmla="*/ 134938 h 337100"/>
                <a:gd name="connsiteX10" fmla="*/ 287448 w 327026"/>
                <a:gd name="connsiteY10" fmla="*/ 96838 h 337100"/>
                <a:gd name="connsiteX11" fmla="*/ 270368 w 327026"/>
                <a:gd name="connsiteY11" fmla="*/ 108528 h 337100"/>
                <a:gd name="connsiteX12" fmla="*/ 280879 w 327026"/>
                <a:gd name="connsiteY12" fmla="*/ 150092 h 337100"/>
                <a:gd name="connsiteX13" fmla="*/ 301899 w 327026"/>
                <a:gd name="connsiteY13" fmla="*/ 182563 h 337100"/>
                <a:gd name="connsiteX14" fmla="*/ 303213 w 327026"/>
                <a:gd name="connsiteY14" fmla="*/ 161781 h 337100"/>
                <a:gd name="connsiteX15" fmla="*/ 287448 w 327026"/>
                <a:gd name="connsiteY15" fmla="*/ 96838 h 337100"/>
                <a:gd name="connsiteX16" fmla="*/ 160474 w 327026"/>
                <a:gd name="connsiteY16" fmla="*/ 0 h 337100"/>
                <a:gd name="connsiteX17" fmla="*/ 322263 w 327026"/>
                <a:gd name="connsiteY17" fmla="*/ 161925 h 337100"/>
                <a:gd name="connsiteX18" fmla="*/ 314371 w 327026"/>
                <a:gd name="connsiteY18" fmla="*/ 211951 h 337100"/>
                <a:gd name="connsiteX19" fmla="*/ 242026 w 327026"/>
                <a:gd name="connsiteY19" fmla="*/ 165875 h 337100"/>
                <a:gd name="connsiteX20" fmla="*/ 259126 w 327026"/>
                <a:gd name="connsiteY20" fmla="*/ 139545 h 337100"/>
                <a:gd name="connsiteX21" fmla="*/ 244657 w 327026"/>
                <a:gd name="connsiteY21" fmla="*/ 94785 h 337100"/>
                <a:gd name="connsiteX22" fmla="*/ 203881 w 327026"/>
                <a:gd name="connsiteY22" fmla="*/ 63190 h 337100"/>
                <a:gd name="connsiteX23" fmla="*/ 186781 w 327026"/>
                <a:gd name="connsiteY23" fmla="*/ 22380 h 337100"/>
                <a:gd name="connsiteX24" fmla="*/ 160474 w 327026"/>
                <a:gd name="connsiteY24" fmla="*/ 19747 h 337100"/>
                <a:gd name="connsiteX25" fmla="*/ 74975 w 327026"/>
                <a:gd name="connsiteY25" fmla="*/ 48709 h 337100"/>
                <a:gd name="connsiteX26" fmla="*/ 86814 w 327026"/>
                <a:gd name="connsiteY26" fmla="*/ 86886 h 337100"/>
                <a:gd name="connsiteX27" fmla="*/ 53930 w 327026"/>
                <a:gd name="connsiteY27" fmla="*/ 111899 h 337100"/>
                <a:gd name="connsiteX28" fmla="*/ 53930 w 327026"/>
                <a:gd name="connsiteY28" fmla="*/ 140862 h 337100"/>
                <a:gd name="connsiteX29" fmla="*/ 59191 w 327026"/>
                <a:gd name="connsiteY29" fmla="*/ 157976 h 337100"/>
                <a:gd name="connsiteX30" fmla="*/ 21046 w 327026"/>
                <a:gd name="connsiteY30" fmla="*/ 181672 h 337100"/>
                <a:gd name="connsiteX31" fmla="*/ 35515 w 327026"/>
                <a:gd name="connsiteY31" fmla="*/ 227748 h 337100"/>
                <a:gd name="connsiteX32" fmla="*/ 59191 w 327026"/>
                <a:gd name="connsiteY32" fmla="*/ 190887 h 337100"/>
                <a:gd name="connsiteX33" fmla="*/ 89444 w 327026"/>
                <a:gd name="connsiteY33" fmla="*/ 198786 h 337100"/>
                <a:gd name="connsiteX34" fmla="*/ 122328 w 327026"/>
                <a:gd name="connsiteY34" fmla="*/ 215900 h 337100"/>
                <a:gd name="connsiteX35" fmla="*/ 96021 w 327026"/>
                <a:gd name="connsiteY35" fmla="*/ 248812 h 337100"/>
                <a:gd name="connsiteX36" fmla="*/ 86814 w 327026"/>
                <a:gd name="connsiteY36" fmla="*/ 283040 h 337100"/>
                <a:gd name="connsiteX37" fmla="*/ 160474 w 327026"/>
                <a:gd name="connsiteY37" fmla="*/ 304103 h 337100"/>
                <a:gd name="connsiteX38" fmla="*/ 167051 w 327026"/>
                <a:gd name="connsiteY38" fmla="*/ 302787 h 337100"/>
                <a:gd name="connsiteX39" fmla="*/ 170997 w 327026"/>
                <a:gd name="connsiteY39" fmla="*/ 322534 h 337100"/>
                <a:gd name="connsiteX40" fmla="*/ 160474 w 327026"/>
                <a:gd name="connsiteY40" fmla="*/ 323850 h 337100"/>
                <a:gd name="connsiteX41" fmla="*/ 0 w 327026"/>
                <a:gd name="connsiteY41" fmla="*/ 161925 h 337100"/>
                <a:gd name="connsiteX42" fmla="*/ 160474 w 327026"/>
                <a:gd name="connsiteY42" fmla="*/ 0 h 3371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Lst>
              <a:rect l="l" t="t" r="r" b="b"/>
              <a:pathLst>
                <a:path w="327026" h="337100">
                  <a:moveTo>
                    <a:pt x="157951" y="134938"/>
                  </a:moveTo>
                  <a:cubicBezTo>
                    <a:pt x="157951" y="134938"/>
                    <a:pt x="157951" y="134938"/>
                    <a:pt x="327026" y="239958"/>
                  </a:cubicBezTo>
                  <a:cubicBezTo>
                    <a:pt x="327026" y="239958"/>
                    <a:pt x="327026" y="239958"/>
                    <a:pt x="259660" y="254398"/>
                  </a:cubicBezTo>
                  <a:lnTo>
                    <a:pt x="295325" y="305595"/>
                  </a:lnTo>
                  <a:cubicBezTo>
                    <a:pt x="301929" y="316097"/>
                    <a:pt x="300608" y="327911"/>
                    <a:pt x="292683" y="334475"/>
                  </a:cubicBezTo>
                  <a:cubicBezTo>
                    <a:pt x="283436" y="339726"/>
                    <a:pt x="271548" y="337101"/>
                    <a:pt x="263623" y="326599"/>
                  </a:cubicBezTo>
                  <a:cubicBezTo>
                    <a:pt x="263623" y="326599"/>
                    <a:pt x="263623" y="326599"/>
                    <a:pt x="227959" y="275402"/>
                  </a:cubicBezTo>
                  <a:cubicBezTo>
                    <a:pt x="227959" y="275402"/>
                    <a:pt x="227959" y="275402"/>
                    <a:pt x="192294" y="333162"/>
                  </a:cubicBezTo>
                  <a:cubicBezTo>
                    <a:pt x="192294" y="333162"/>
                    <a:pt x="192294" y="333162"/>
                    <a:pt x="153988" y="137564"/>
                  </a:cubicBezTo>
                  <a:cubicBezTo>
                    <a:pt x="153988" y="137564"/>
                    <a:pt x="153988" y="137564"/>
                    <a:pt x="157951" y="134938"/>
                  </a:cubicBezTo>
                  <a:close/>
                  <a:moveTo>
                    <a:pt x="287448" y="96838"/>
                  </a:moveTo>
                  <a:cubicBezTo>
                    <a:pt x="280879" y="99436"/>
                    <a:pt x="272996" y="103332"/>
                    <a:pt x="270368" y="108528"/>
                  </a:cubicBezTo>
                  <a:cubicBezTo>
                    <a:pt x="265113" y="117620"/>
                    <a:pt x="271682" y="143597"/>
                    <a:pt x="280879" y="150092"/>
                  </a:cubicBezTo>
                  <a:cubicBezTo>
                    <a:pt x="292703" y="159184"/>
                    <a:pt x="299272" y="170873"/>
                    <a:pt x="301899" y="182563"/>
                  </a:cubicBezTo>
                  <a:cubicBezTo>
                    <a:pt x="303213" y="176069"/>
                    <a:pt x="303213" y="168276"/>
                    <a:pt x="303213" y="161781"/>
                  </a:cubicBezTo>
                  <a:cubicBezTo>
                    <a:pt x="303213" y="138402"/>
                    <a:pt x="297958" y="116321"/>
                    <a:pt x="287448" y="96838"/>
                  </a:cubicBezTo>
                  <a:close/>
                  <a:moveTo>
                    <a:pt x="160474" y="0"/>
                  </a:moveTo>
                  <a:cubicBezTo>
                    <a:pt x="249918" y="0"/>
                    <a:pt x="322263" y="72405"/>
                    <a:pt x="322263" y="161925"/>
                  </a:cubicBezTo>
                  <a:cubicBezTo>
                    <a:pt x="322263" y="179039"/>
                    <a:pt x="319632" y="196153"/>
                    <a:pt x="314371" y="211951"/>
                  </a:cubicBezTo>
                  <a:cubicBezTo>
                    <a:pt x="314371" y="211951"/>
                    <a:pt x="314371" y="211951"/>
                    <a:pt x="242026" y="165875"/>
                  </a:cubicBezTo>
                  <a:cubicBezTo>
                    <a:pt x="247288" y="157976"/>
                    <a:pt x="257811" y="147444"/>
                    <a:pt x="259126" y="139545"/>
                  </a:cubicBezTo>
                  <a:cubicBezTo>
                    <a:pt x="260441" y="127697"/>
                    <a:pt x="251234" y="97418"/>
                    <a:pt x="244657" y="94785"/>
                  </a:cubicBezTo>
                  <a:cubicBezTo>
                    <a:pt x="238080" y="90836"/>
                    <a:pt x="218350" y="71089"/>
                    <a:pt x="203881" y="63190"/>
                  </a:cubicBezTo>
                  <a:cubicBezTo>
                    <a:pt x="193358" y="57924"/>
                    <a:pt x="188096" y="36861"/>
                    <a:pt x="186781" y="22380"/>
                  </a:cubicBezTo>
                  <a:cubicBezTo>
                    <a:pt x="177574" y="21063"/>
                    <a:pt x="169681" y="19747"/>
                    <a:pt x="160474" y="19747"/>
                  </a:cubicBezTo>
                  <a:cubicBezTo>
                    <a:pt x="128905" y="19747"/>
                    <a:pt x="98652" y="30279"/>
                    <a:pt x="74975" y="48709"/>
                  </a:cubicBezTo>
                  <a:cubicBezTo>
                    <a:pt x="81552" y="59241"/>
                    <a:pt x="93390" y="78988"/>
                    <a:pt x="86814" y="86886"/>
                  </a:cubicBezTo>
                  <a:cubicBezTo>
                    <a:pt x="78921" y="100051"/>
                    <a:pt x="53930" y="100051"/>
                    <a:pt x="53930" y="111899"/>
                  </a:cubicBezTo>
                  <a:cubicBezTo>
                    <a:pt x="53930" y="123747"/>
                    <a:pt x="52614" y="135596"/>
                    <a:pt x="53930" y="140862"/>
                  </a:cubicBezTo>
                  <a:cubicBezTo>
                    <a:pt x="55245" y="146128"/>
                    <a:pt x="69714" y="150077"/>
                    <a:pt x="59191" y="157976"/>
                  </a:cubicBezTo>
                  <a:cubicBezTo>
                    <a:pt x="52614" y="164558"/>
                    <a:pt x="32884" y="175090"/>
                    <a:pt x="21046" y="181672"/>
                  </a:cubicBezTo>
                  <a:cubicBezTo>
                    <a:pt x="22361" y="197470"/>
                    <a:pt x="27622" y="213267"/>
                    <a:pt x="35515" y="227748"/>
                  </a:cubicBezTo>
                  <a:cubicBezTo>
                    <a:pt x="38145" y="219850"/>
                    <a:pt x="49984" y="192204"/>
                    <a:pt x="59191" y="190887"/>
                  </a:cubicBezTo>
                  <a:cubicBezTo>
                    <a:pt x="69714" y="188254"/>
                    <a:pt x="78921" y="185621"/>
                    <a:pt x="89444" y="198786"/>
                  </a:cubicBezTo>
                  <a:cubicBezTo>
                    <a:pt x="99967" y="211951"/>
                    <a:pt x="114436" y="215900"/>
                    <a:pt x="122328" y="215900"/>
                  </a:cubicBezTo>
                  <a:cubicBezTo>
                    <a:pt x="130220" y="215900"/>
                    <a:pt x="121013" y="243546"/>
                    <a:pt x="96021" y="248812"/>
                  </a:cubicBezTo>
                  <a:cubicBezTo>
                    <a:pt x="72345" y="252761"/>
                    <a:pt x="106544" y="283040"/>
                    <a:pt x="86814" y="283040"/>
                  </a:cubicBezTo>
                  <a:cubicBezTo>
                    <a:pt x="109175" y="296204"/>
                    <a:pt x="134167" y="304103"/>
                    <a:pt x="160474" y="304103"/>
                  </a:cubicBezTo>
                  <a:cubicBezTo>
                    <a:pt x="163105" y="304103"/>
                    <a:pt x="165735" y="302787"/>
                    <a:pt x="167051" y="302787"/>
                  </a:cubicBezTo>
                  <a:cubicBezTo>
                    <a:pt x="167051" y="302787"/>
                    <a:pt x="167051" y="302787"/>
                    <a:pt x="170997" y="322534"/>
                  </a:cubicBezTo>
                  <a:cubicBezTo>
                    <a:pt x="168366" y="322534"/>
                    <a:pt x="164420" y="323850"/>
                    <a:pt x="160474" y="323850"/>
                  </a:cubicBezTo>
                  <a:cubicBezTo>
                    <a:pt x="72345" y="323850"/>
                    <a:pt x="0" y="251445"/>
                    <a:pt x="0" y="161925"/>
                  </a:cubicBezTo>
                  <a:cubicBezTo>
                    <a:pt x="0" y="72405"/>
                    <a:pt x="72345" y="0"/>
                    <a:pt x="160474" y="0"/>
                  </a:cubicBezTo>
                  <a:close/>
                </a:path>
              </a:pathLst>
            </a:custGeom>
            <a:solidFill>
              <a:schemeClr val="bg1"/>
            </a:solidFill>
            <a:ln w="19050">
              <a:noFill/>
              <a:round/>
              <a:headEnd/>
              <a:tailEnd/>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solidFill>
                  <a:prstClr val="black"/>
                </a:solidFill>
              </a:endParaRPr>
            </a:p>
          </p:txBody>
        </p:sp>
        <p:sp>
          <p:nvSpPr>
            <p:cNvPr id="26" name="Oval 54"/>
            <p:cNvSpPr/>
            <p:nvPr/>
          </p:nvSpPr>
          <p:spPr bwMode="auto">
            <a:xfrm>
              <a:off x="7328242" y="4082783"/>
              <a:ext cx="461718" cy="373349"/>
            </a:xfrm>
            <a:custGeom>
              <a:avLst/>
              <a:gdLst>
                <a:gd name="connsiteX0" fmla="*/ 0 w 331788"/>
                <a:gd name="connsiteY0" fmla="*/ 255587 h 268287"/>
                <a:gd name="connsiteX1" fmla="*/ 331788 w 331788"/>
                <a:gd name="connsiteY1" fmla="*/ 255587 h 268287"/>
                <a:gd name="connsiteX2" fmla="*/ 331788 w 331788"/>
                <a:gd name="connsiteY2" fmla="*/ 268287 h 268287"/>
                <a:gd name="connsiteX3" fmla="*/ 0 w 331788"/>
                <a:gd name="connsiteY3" fmla="*/ 268287 h 268287"/>
                <a:gd name="connsiteX4" fmla="*/ 76201 w 331788"/>
                <a:gd name="connsiteY4" fmla="*/ 207962 h 268287"/>
                <a:gd name="connsiteX5" fmla="*/ 82551 w 331788"/>
                <a:gd name="connsiteY5" fmla="*/ 207962 h 268287"/>
                <a:gd name="connsiteX6" fmla="*/ 82551 w 331788"/>
                <a:gd name="connsiteY6" fmla="*/ 247650 h 268287"/>
                <a:gd name="connsiteX7" fmla="*/ 55563 w 331788"/>
                <a:gd name="connsiteY7" fmla="*/ 247650 h 268287"/>
                <a:gd name="connsiteX8" fmla="*/ 55563 w 331788"/>
                <a:gd name="connsiteY8" fmla="*/ 227012 h 268287"/>
                <a:gd name="connsiteX9" fmla="*/ 115888 w 331788"/>
                <a:gd name="connsiteY9" fmla="*/ 168275 h 268287"/>
                <a:gd name="connsiteX10" fmla="*/ 127168 w 331788"/>
                <a:gd name="connsiteY10" fmla="*/ 168275 h 268287"/>
                <a:gd name="connsiteX11" fmla="*/ 139701 w 331788"/>
                <a:gd name="connsiteY11" fmla="*/ 170835 h 268287"/>
                <a:gd name="connsiteX12" fmla="*/ 139701 w 331788"/>
                <a:gd name="connsiteY12" fmla="*/ 247650 h 268287"/>
                <a:gd name="connsiteX13" fmla="*/ 115888 w 331788"/>
                <a:gd name="connsiteY13" fmla="*/ 247650 h 268287"/>
                <a:gd name="connsiteX14" fmla="*/ 198438 w 331788"/>
                <a:gd name="connsiteY14" fmla="*/ 155575 h 268287"/>
                <a:gd name="connsiteX15" fmla="*/ 198438 w 331788"/>
                <a:gd name="connsiteY15" fmla="*/ 247650 h 268287"/>
                <a:gd name="connsiteX16" fmla="*/ 173038 w 331788"/>
                <a:gd name="connsiteY16" fmla="*/ 247650 h 268287"/>
                <a:gd name="connsiteX17" fmla="*/ 173038 w 331788"/>
                <a:gd name="connsiteY17" fmla="*/ 168363 h 268287"/>
                <a:gd name="connsiteX18" fmla="*/ 198438 w 331788"/>
                <a:gd name="connsiteY18" fmla="*/ 155575 h 268287"/>
                <a:gd name="connsiteX19" fmla="*/ 149226 w 331788"/>
                <a:gd name="connsiteY19" fmla="*/ 41376 h 268287"/>
                <a:gd name="connsiteX20" fmla="*/ 114947 w 331788"/>
                <a:gd name="connsiteY20" fmla="*/ 55968 h 268287"/>
                <a:gd name="connsiteX21" fmla="*/ 114947 w 331788"/>
                <a:gd name="connsiteY21" fmla="*/ 123418 h 268287"/>
                <a:gd name="connsiteX22" fmla="*/ 183504 w 331788"/>
                <a:gd name="connsiteY22" fmla="*/ 123418 h 268287"/>
                <a:gd name="connsiteX23" fmla="*/ 183504 w 331788"/>
                <a:gd name="connsiteY23" fmla="*/ 55968 h 268287"/>
                <a:gd name="connsiteX24" fmla="*/ 149226 w 331788"/>
                <a:gd name="connsiteY24" fmla="*/ 41376 h 268287"/>
                <a:gd name="connsiteX25" fmla="*/ 228600 w 331788"/>
                <a:gd name="connsiteY25" fmla="*/ 39687 h 268287"/>
                <a:gd name="connsiteX26" fmla="*/ 254000 w 331788"/>
                <a:gd name="connsiteY26" fmla="*/ 39687 h 268287"/>
                <a:gd name="connsiteX27" fmla="*/ 254000 w 331788"/>
                <a:gd name="connsiteY27" fmla="*/ 247650 h 268287"/>
                <a:gd name="connsiteX28" fmla="*/ 228600 w 331788"/>
                <a:gd name="connsiteY28" fmla="*/ 247650 h 268287"/>
                <a:gd name="connsiteX29" fmla="*/ 228600 w 331788"/>
                <a:gd name="connsiteY29" fmla="*/ 110730 h 268287"/>
                <a:gd name="connsiteX30" fmla="*/ 231140 w 331788"/>
                <a:gd name="connsiteY30" fmla="*/ 90063 h 268287"/>
                <a:gd name="connsiteX31" fmla="*/ 228600 w 331788"/>
                <a:gd name="connsiteY31" fmla="*/ 69396 h 268287"/>
                <a:gd name="connsiteX32" fmla="*/ 228600 w 331788"/>
                <a:gd name="connsiteY32" fmla="*/ 39687 h 268287"/>
                <a:gd name="connsiteX33" fmla="*/ 149707 w 331788"/>
                <a:gd name="connsiteY33" fmla="*/ 22312 h 268287"/>
                <a:gd name="connsiteX34" fmla="*/ 196764 w 331788"/>
                <a:gd name="connsiteY34" fmla="*/ 41623 h 268287"/>
                <a:gd name="connsiteX35" fmla="*/ 196764 w 331788"/>
                <a:gd name="connsiteY35" fmla="*/ 136893 h 268287"/>
                <a:gd name="connsiteX36" fmla="*/ 109096 w 331788"/>
                <a:gd name="connsiteY36" fmla="*/ 143330 h 268287"/>
                <a:gd name="connsiteX37" fmla="*/ 97492 w 331788"/>
                <a:gd name="connsiteY37" fmla="*/ 154917 h 268287"/>
                <a:gd name="connsiteX38" fmla="*/ 93625 w 331788"/>
                <a:gd name="connsiteY38" fmla="*/ 170366 h 268287"/>
                <a:gd name="connsiteX39" fmla="*/ 43344 w 331788"/>
                <a:gd name="connsiteY39" fmla="*/ 220576 h 268287"/>
                <a:gd name="connsiteX40" fmla="*/ 18848 w 331788"/>
                <a:gd name="connsiteY40" fmla="*/ 220576 h 268287"/>
                <a:gd name="connsiteX41" fmla="*/ 18848 w 331788"/>
                <a:gd name="connsiteY41" fmla="*/ 196115 h 268287"/>
                <a:gd name="connsiteX42" fmla="*/ 67840 w 331788"/>
                <a:gd name="connsiteY42" fmla="*/ 145905 h 268287"/>
                <a:gd name="connsiteX43" fmla="*/ 84600 w 331788"/>
                <a:gd name="connsiteY43" fmla="*/ 140755 h 268287"/>
                <a:gd name="connsiteX44" fmla="*/ 96203 w 331788"/>
                <a:gd name="connsiteY44" fmla="*/ 129168 h 268287"/>
                <a:gd name="connsiteX45" fmla="*/ 102649 w 331788"/>
                <a:gd name="connsiteY45" fmla="*/ 41623 h 268287"/>
                <a:gd name="connsiteX46" fmla="*/ 149707 w 331788"/>
                <a:gd name="connsiteY46" fmla="*/ 22312 h 268287"/>
                <a:gd name="connsiteX47" fmla="*/ 280988 w 331788"/>
                <a:gd name="connsiteY47" fmla="*/ 0 h 268287"/>
                <a:gd name="connsiteX48" fmla="*/ 306388 w 331788"/>
                <a:gd name="connsiteY48" fmla="*/ 0 h 268287"/>
                <a:gd name="connsiteX49" fmla="*/ 306388 w 331788"/>
                <a:gd name="connsiteY49" fmla="*/ 247650 h 268287"/>
                <a:gd name="connsiteX50" fmla="*/ 280988 w 331788"/>
                <a:gd name="connsiteY50" fmla="*/ 247650 h 26828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331788" h="268287">
                  <a:moveTo>
                    <a:pt x="0" y="255587"/>
                  </a:moveTo>
                  <a:lnTo>
                    <a:pt x="331788" y="255587"/>
                  </a:lnTo>
                  <a:lnTo>
                    <a:pt x="331788" y="268287"/>
                  </a:lnTo>
                  <a:lnTo>
                    <a:pt x="0" y="268287"/>
                  </a:lnTo>
                  <a:close/>
                  <a:moveTo>
                    <a:pt x="76201" y="207962"/>
                  </a:moveTo>
                  <a:lnTo>
                    <a:pt x="82551" y="207962"/>
                  </a:lnTo>
                  <a:lnTo>
                    <a:pt x="82551" y="247650"/>
                  </a:lnTo>
                  <a:lnTo>
                    <a:pt x="55563" y="247650"/>
                  </a:lnTo>
                  <a:lnTo>
                    <a:pt x="55563" y="227012"/>
                  </a:lnTo>
                  <a:close/>
                  <a:moveTo>
                    <a:pt x="115888" y="168275"/>
                  </a:moveTo>
                  <a:cubicBezTo>
                    <a:pt x="115888" y="168275"/>
                    <a:pt x="115888" y="168275"/>
                    <a:pt x="127168" y="168275"/>
                  </a:cubicBezTo>
                  <a:cubicBezTo>
                    <a:pt x="130928" y="169555"/>
                    <a:pt x="135941" y="170835"/>
                    <a:pt x="139701" y="170835"/>
                  </a:cubicBezTo>
                  <a:cubicBezTo>
                    <a:pt x="139701" y="170835"/>
                    <a:pt x="139701" y="170835"/>
                    <a:pt x="139701" y="247650"/>
                  </a:cubicBezTo>
                  <a:cubicBezTo>
                    <a:pt x="139701" y="247650"/>
                    <a:pt x="139701" y="247650"/>
                    <a:pt x="115888" y="247650"/>
                  </a:cubicBezTo>
                  <a:close/>
                  <a:moveTo>
                    <a:pt x="198438" y="155575"/>
                  </a:moveTo>
                  <a:cubicBezTo>
                    <a:pt x="198438" y="155575"/>
                    <a:pt x="198438" y="155575"/>
                    <a:pt x="198438" y="247650"/>
                  </a:cubicBezTo>
                  <a:cubicBezTo>
                    <a:pt x="198438" y="247650"/>
                    <a:pt x="198438" y="247650"/>
                    <a:pt x="173038" y="247650"/>
                  </a:cubicBezTo>
                  <a:lnTo>
                    <a:pt x="173038" y="168363"/>
                  </a:lnTo>
                  <a:cubicBezTo>
                    <a:pt x="181928" y="165805"/>
                    <a:pt x="190818" y="161969"/>
                    <a:pt x="198438" y="155575"/>
                  </a:cubicBezTo>
                  <a:close/>
                  <a:moveTo>
                    <a:pt x="149226" y="41376"/>
                  </a:moveTo>
                  <a:cubicBezTo>
                    <a:pt x="136937" y="41376"/>
                    <a:pt x="124649" y="46240"/>
                    <a:pt x="114947" y="55968"/>
                  </a:cubicBezTo>
                  <a:cubicBezTo>
                    <a:pt x="96838" y="74128"/>
                    <a:pt x="96838" y="105259"/>
                    <a:pt x="114947" y="123418"/>
                  </a:cubicBezTo>
                  <a:cubicBezTo>
                    <a:pt x="134350" y="142875"/>
                    <a:pt x="164101" y="142875"/>
                    <a:pt x="183504" y="123418"/>
                  </a:cubicBezTo>
                  <a:cubicBezTo>
                    <a:pt x="201613" y="105259"/>
                    <a:pt x="201613" y="74128"/>
                    <a:pt x="183504" y="55968"/>
                  </a:cubicBezTo>
                  <a:cubicBezTo>
                    <a:pt x="173803" y="46240"/>
                    <a:pt x="161514" y="41376"/>
                    <a:pt x="149226" y="41376"/>
                  </a:cubicBezTo>
                  <a:close/>
                  <a:moveTo>
                    <a:pt x="228600" y="39687"/>
                  </a:moveTo>
                  <a:cubicBezTo>
                    <a:pt x="228600" y="39687"/>
                    <a:pt x="228600" y="39687"/>
                    <a:pt x="254000" y="39687"/>
                  </a:cubicBezTo>
                  <a:lnTo>
                    <a:pt x="254000" y="247650"/>
                  </a:lnTo>
                  <a:cubicBezTo>
                    <a:pt x="254000" y="247650"/>
                    <a:pt x="254000" y="247650"/>
                    <a:pt x="228600" y="247650"/>
                  </a:cubicBezTo>
                  <a:cubicBezTo>
                    <a:pt x="228600" y="247650"/>
                    <a:pt x="228600" y="247650"/>
                    <a:pt x="228600" y="110730"/>
                  </a:cubicBezTo>
                  <a:cubicBezTo>
                    <a:pt x="231140" y="104272"/>
                    <a:pt x="231140" y="96521"/>
                    <a:pt x="231140" y="90063"/>
                  </a:cubicBezTo>
                  <a:cubicBezTo>
                    <a:pt x="231140" y="83604"/>
                    <a:pt x="231140" y="75854"/>
                    <a:pt x="228600" y="69396"/>
                  </a:cubicBezTo>
                  <a:cubicBezTo>
                    <a:pt x="228600" y="69396"/>
                    <a:pt x="228600" y="69396"/>
                    <a:pt x="228600" y="39687"/>
                  </a:cubicBezTo>
                  <a:close/>
                  <a:moveTo>
                    <a:pt x="149707" y="22312"/>
                  </a:moveTo>
                  <a:cubicBezTo>
                    <a:pt x="166789" y="22312"/>
                    <a:pt x="183872" y="28749"/>
                    <a:pt x="196764" y="41623"/>
                  </a:cubicBezTo>
                  <a:cubicBezTo>
                    <a:pt x="223838" y="68659"/>
                    <a:pt x="223838" y="111144"/>
                    <a:pt x="196764" y="136893"/>
                  </a:cubicBezTo>
                  <a:cubicBezTo>
                    <a:pt x="173558" y="161354"/>
                    <a:pt x="136170" y="162641"/>
                    <a:pt x="109096" y="143330"/>
                  </a:cubicBezTo>
                  <a:cubicBezTo>
                    <a:pt x="109096" y="143330"/>
                    <a:pt x="109096" y="143330"/>
                    <a:pt x="97492" y="154917"/>
                  </a:cubicBezTo>
                  <a:cubicBezTo>
                    <a:pt x="98782" y="160067"/>
                    <a:pt x="97492" y="166504"/>
                    <a:pt x="93625" y="170366"/>
                  </a:cubicBezTo>
                  <a:cubicBezTo>
                    <a:pt x="93625" y="170366"/>
                    <a:pt x="93625" y="170366"/>
                    <a:pt x="43344" y="220576"/>
                  </a:cubicBezTo>
                  <a:cubicBezTo>
                    <a:pt x="35608" y="227013"/>
                    <a:pt x="25295" y="227013"/>
                    <a:pt x="18848" y="220576"/>
                  </a:cubicBezTo>
                  <a:cubicBezTo>
                    <a:pt x="11113" y="214139"/>
                    <a:pt x="11113" y="202552"/>
                    <a:pt x="18848" y="196115"/>
                  </a:cubicBezTo>
                  <a:cubicBezTo>
                    <a:pt x="18848" y="196115"/>
                    <a:pt x="18848" y="196115"/>
                    <a:pt x="67840" y="145905"/>
                  </a:cubicBezTo>
                  <a:cubicBezTo>
                    <a:pt x="72997" y="142043"/>
                    <a:pt x="78154" y="140755"/>
                    <a:pt x="84600" y="140755"/>
                  </a:cubicBezTo>
                  <a:cubicBezTo>
                    <a:pt x="84600" y="140755"/>
                    <a:pt x="84600" y="140755"/>
                    <a:pt x="96203" y="129168"/>
                  </a:cubicBezTo>
                  <a:cubicBezTo>
                    <a:pt x="75575" y="103420"/>
                    <a:pt x="78154" y="66084"/>
                    <a:pt x="102649" y="41623"/>
                  </a:cubicBezTo>
                  <a:cubicBezTo>
                    <a:pt x="115542" y="28749"/>
                    <a:pt x="132624" y="22312"/>
                    <a:pt x="149707" y="22312"/>
                  </a:cubicBezTo>
                  <a:close/>
                  <a:moveTo>
                    <a:pt x="280988" y="0"/>
                  </a:moveTo>
                  <a:lnTo>
                    <a:pt x="306388" y="0"/>
                  </a:lnTo>
                  <a:lnTo>
                    <a:pt x="306388" y="247650"/>
                  </a:lnTo>
                  <a:lnTo>
                    <a:pt x="280988" y="247650"/>
                  </a:lnTo>
                  <a:close/>
                </a:path>
              </a:pathLst>
            </a:custGeom>
            <a:solidFill>
              <a:schemeClr val="bg1"/>
            </a:solidFill>
            <a:ln w="19050">
              <a:noFill/>
              <a:round/>
              <a:headEnd/>
              <a:tailEnd/>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solidFill>
                  <a:prstClr val="black"/>
                </a:solidFill>
              </a:endParaRPr>
            </a:p>
          </p:txBody>
        </p:sp>
        <p:sp>
          <p:nvSpPr>
            <p:cNvPr id="27" name="Oval 55"/>
            <p:cNvSpPr/>
            <p:nvPr/>
          </p:nvSpPr>
          <p:spPr bwMode="auto">
            <a:xfrm>
              <a:off x="8297561" y="3098939"/>
              <a:ext cx="461718" cy="420659"/>
            </a:xfrm>
            <a:custGeom>
              <a:avLst/>
              <a:gdLst>
                <a:gd name="connsiteX0" fmla="*/ 138332 w 334963"/>
                <a:gd name="connsiteY0" fmla="*/ 262313 h 305176"/>
                <a:gd name="connsiteX1" fmla="*/ 143587 w 334963"/>
                <a:gd name="connsiteY1" fmla="*/ 267671 h 305176"/>
                <a:gd name="connsiteX2" fmla="*/ 143587 w 334963"/>
                <a:gd name="connsiteY2" fmla="*/ 279726 h 305176"/>
                <a:gd name="connsiteX3" fmla="*/ 169863 w 334963"/>
                <a:gd name="connsiteY3" fmla="*/ 291781 h 305176"/>
                <a:gd name="connsiteX4" fmla="*/ 196139 w 334963"/>
                <a:gd name="connsiteY4" fmla="*/ 279726 h 305176"/>
                <a:gd name="connsiteX5" fmla="*/ 196139 w 334963"/>
                <a:gd name="connsiteY5" fmla="*/ 267671 h 305176"/>
                <a:gd name="connsiteX6" fmla="*/ 201394 w 334963"/>
                <a:gd name="connsiteY6" fmla="*/ 262313 h 305176"/>
                <a:gd name="connsiteX7" fmla="*/ 207963 w 334963"/>
                <a:gd name="connsiteY7" fmla="*/ 267671 h 305176"/>
                <a:gd name="connsiteX8" fmla="*/ 207963 w 334963"/>
                <a:gd name="connsiteY8" fmla="*/ 283745 h 305176"/>
                <a:gd name="connsiteX9" fmla="*/ 204022 w 334963"/>
                <a:gd name="connsiteY9" fmla="*/ 289102 h 305176"/>
                <a:gd name="connsiteX10" fmla="*/ 172491 w 334963"/>
                <a:gd name="connsiteY10" fmla="*/ 303837 h 305176"/>
                <a:gd name="connsiteX11" fmla="*/ 169863 w 334963"/>
                <a:gd name="connsiteY11" fmla="*/ 305176 h 305176"/>
                <a:gd name="connsiteX12" fmla="*/ 167236 w 334963"/>
                <a:gd name="connsiteY12" fmla="*/ 303837 h 305176"/>
                <a:gd name="connsiteX13" fmla="*/ 135705 w 334963"/>
                <a:gd name="connsiteY13" fmla="*/ 289102 h 305176"/>
                <a:gd name="connsiteX14" fmla="*/ 131763 w 334963"/>
                <a:gd name="connsiteY14" fmla="*/ 283745 h 305176"/>
                <a:gd name="connsiteX15" fmla="*/ 131763 w 334963"/>
                <a:gd name="connsiteY15" fmla="*/ 267671 h 305176"/>
                <a:gd name="connsiteX16" fmla="*/ 138332 w 334963"/>
                <a:gd name="connsiteY16" fmla="*/ 262313 h 305176"/>
                <a:gd name="connsiteX17" fmla="*/ 128043 w 334963"/>
                <a:gd name="connsiteY17" fmla="*/ 230563 h 305176"/>
                <a:gd name="connsiteX18" fmla="*/ 125413 w 334963"/>
                <a:gd name="connsiteY18" fmla="*/ 233341 h 305176"/>
                <a:gd name="connsiteX19" fmla="*/ 125413 w 334963"/>
                <a:gd name="connsiteY19" fmla="*/ 238898 h 305176"/>
                <a:gd name="connsiteX20" fmla="*/ 128043 w 334963"/>
                <a:gd name="connsiteY20" fmla="*/ 241676 h 305176"/>
                <a:gd name="connsiteX21" fmla="*/ 206922 w 334963"/>
                <a:gd name="connsiteY21" fmla="*/ 241676 h 305176"/>
                <a:gd name="connsiteX22" fmla="*/ 209551 w 334963"/>
                <a:gd name="connsiteY22" fmla="*/ 238898 h 305176"/>
                <a:gd name="connsiteX23" fmla="*/ 209551 w 334963"/>
                <a:gd name="connsiteY23" fmla="*/ 233341 h 305176"/>
                <a:gd name="connsiteX24" fmla="*/ 206922 w 334963"/>
                <a:gd name="connsiteY24" fmla="*/ 230563 h 305176"/>
                <a:gd name="connsiteX25" fmla="*/ 128043 w 334963"/>
                <a:gd name="connsiteY25" fmla="*/ 230563 h 305176"/>
                <a:gd name="connsiteX26" fmla="*/ 128781 w 334963"/>
                <a:gd name="connsiteY26" fmla="*/ 219451 h 305176"/>
                <a:gd name="connsiteX27" fmla="*/ 207769 w 334963"/>
                <a:gd name="connsiteY27" fmla="*/ 219451 h 305176"/>
                <a:gd name="connsiteX28" fmla="*/ 222250 w 334963"/>
                <a:gd name="connsiteY28" fmla="*/ 233556 h 305176"/>
                <a:gd name="connsiteX29" fmla="*/ 222250 w 334963"/>
                <a:gd name="connsiteY29" fmla="*/ 238684 h 305176"/>
                <a:gd name="connsiteX30" fmla="*/ 207769 w 334963"/>
                <a:gd name="connsiteY30" fmla="*/ 252789 h 305176"/>
                <a:gd name="connsiteX31" fmla="*/ 128781 w 334963"/>
                <a:gd name="connsiteY31" fmla="*/ 252789 h 305176"/>
                <a:gd name="connsiteX32" fmla="*/ 114300 w 334963"/>
                <a:gd name="connsiteY32" fmla="*/ 238684 h 305176"/>
                <a:gd name="connsiteX33" fmla="*/ 114300 w 334963"/>
                <a:gd name="connsiteY33" fmla="*/ 233556 h 305176"/>
                <a:gd name="connsiteX34" fmla="*/ 128781 w 334963"/>
                <a:gd name="connsiteY34" fmla="*/ 219451 h 305176"/>
                <a:gd name="connsiteX35" fmla="*/ 266120 w 334963"/>
                <a:gd name="connsiteY35" fmla="*/ 168353 h 305176"/>
                <a:gd name="connsiteX36" fmla="*/ 305614 w 334963"/>
                <a:gd name="connsiteY36" fmla="*/ 198019 h 305176"/>
                <a:gd name="connsiteX37" fmla="*/ 306930 w 334963"/>
                <a:gd name="connsiteY37" fmla="*/ 205758 h 305176"/>
                <a:gd name="connsiteX38" fmla="*/ 301664 w 334963"/>
                <a:gd name="connsiteY38" fmla="*/ 208338 h 305176"/>
                <a:gd name="connsiteX39" fmla="*/ 299032 w 334963"/>
                <a:gd name="connsiteY39" fmla="*/ 207048 h 305176"/>
                <a:gd name="connsiteX40" fmla="*/ 259538 w 334963"/>
                <a:gd name="connsiteY40" fmla="*/ 178672 h 305176"/>
                <a:gd name="connsiteX41" fmla="*/ 258221 w 334963"/>
                <a:gd name="connsiteY41" fmla="*/ 169643 h 305176"/>
                <a:gd name="connsiteX42" fmla="*/ 266120 w 334963"/>
                <a:gd name="connsiteY42" fmla="*/ 168353 h 305176"/>
                <a:gd name="connsiteX43" fmla="*/ 75093 w 334963"/>
                <a:gd name="connsiteY43" fmla="*/ 166503 h 305176"/>
                <a:gd name="connsiteX44" fmla="*/ 83067 w 334963"/>
                <a:gd name="connsiteY44" fmla="*/ 167810 h 305176"/>
                <a:gd name="connsiteX45" fmla="*/ 81738 w 334963"/>
                <a:gd name="connsiteY45" fmla="*/ 175654 h 305176"/>
                <a:gd name="connsiteX46" fmla="*/ 39208 w 334963"/>
                <a:gd name="connsiteY46" fmla="*/ 207031 h 305176"/>
                <a:gd name="connsiteX47" fmla="*/ 35221 w 334963"/>
                <a:gd name="connsiteY47" fmla="*/ 208338 h 305176"/>
                <a:gd name="connsiteX48" fmla="*/ 31233 w 334963"/>
                <a:gd name="connsiteY48" fmla="*/ 205723 h 305176"/>
                <a:gd name="connsiteX49" fmla="*/ 32562 w 334963"/>
                <a:gd name="connsiteY49" fmla="*/ 197879 h 305176"/>
                <a:gd name="connsiteX50" fmla="*/ 75093 w 334963"/>
                <a:gd name="connsiteY50" fmla="*/ 166503 h 305176"/>
                <a:gd name="connsiteX51" fmla="*/ 284569 w 334963"/>
                <a:gd name="connsiteY51" fmla="*/ 98801 h 305176"/>
                <a:gd name="connsiteX52" fmla="*/ 329795 w 334963"/>
                <a:gd name="connsiteY52" fmla="*/ 98801 h 305176"/>
                <a:gd name="connsiteX53" fmla="*/ 334963 w 334963"/>
                <a:gd name="connsiteY53" fmla="*/ 104975 h 305176"/>
                <a:gd name="connsiteX54" fmla="*/ 329795 w 334963"/>
                <a:gd name="connsiteY54" fmla="*/ 109914 h 305176"/>
                <a:gd name="connsiteX55" fmla="*/ 284569 w 334963"/>
                <a:gd name="connsiteY55" fmla="*/ 109914 h 305176"/>
                <a:gd name="connsiteX56" fmla="*/ 279400 w 334963"/>
                <a:gd name="connsiteY56" fmla="*/ 104975 h 305176"/>
                <a:gd name="connsiteX57" fmla="*/ 284569 w 334963"/>
                <a:gd name="connsiteY57" fmla="*/ 98801 h 305176"/>
                <a:gd name="connsiteX58" fmla="*/ 5340 w 334963"/>
                <a:gd name="connsiteY58" fmla="*/ 98801 h 305176"/>
                <a:gd name="connsiteX59" fmla="*/ 53398 w 334963"/>
                <a:gd name="connsiteY59" fmla="*/ 98801 h 305176"/>
                <a:gd name="connsiteX60" fmla="*/ 58738 w 334963"/>
                <a:gd name="connsiteY60" fmla="*/ 104975 h 305176"/>
                <a:gd name="connsiteX61" fmla="*/ 53398 w 334963"/>
                <a:gd name="connsiteY61" fmla="*/ 109914 h 305176"/>
                <a:gd name="connsiteX62" fmla="*/ 5340 w 334963"/>
                <a:gd name="connsiteY62" fmla="*/ 109914 h 305176"/>
                <a:gd name="connsiteX63" fmla="*/ 0 w 334963"/>
                <a:gd name="connsiteY63" fmla="*/ 104975 h 305176"/>
                <a:gd name="connsiteX64" fmla="*/ 5340 w 334963"/>
                <a:gd name="connsiteY64" fmla="*/ 98801 h 305176"/>
                <a:gd name="connsiteX65" fmla="*/ 164887 w 334963"/>
                <a:gd name="connsiteY65" fmla="*/ 36888 h 305176"/>
                <a:gd name="connsiteX66" fmla="*/ 171451 w 334963"/>
                <a:gd name="connsiteY66" fmla="*/ 43604 h 305176"/>
                <a:gd name="connsiteX67" fmla="*/ 164887 w 334963"/>
                <a:gd name="connsiteY67" fmla="*/ 48977 h 305176"/>
                <a:gd name="connsiteX68" fmla="*/ 115003 w 334963"/>
                <a:gd name="connsiteY68" fmla="*/ 100022 h 305176"/>
                <a:gd name="connsiteX69" fmla="*/ 109752 w 334963"/>
                <a:gd name="connsiteY69" fmla="*/ 106738 h 305176"/>
                <a:gd name="connsiteX70" fmla="*/ 103188 w 334963"/>
                <a:gd name="connsiteY70" fmla="*/ 100022 h 305176"/>
                <a:gd name="connsiteX71" fmla="*/ 164887 w 334963"/>
                <a:gd name="connsiteY71" fmla="*/ 36888 h 305176"/>
                <a:gd name="connsiteX72" fmla="*/ 169069 w 334963"/>
                <a:gd name="connsiteY72" fmla="*/ 9901 h 305176"/>
                <a:gd name="connsiteX73" fmla="*/ 258763 w 334963"/>
                <a:gd name="connsiteY73" fmla="*/ 99286 h 305176"/>
                <a:gd name="connsiteX74" fmla="*/ 240297 w 334963"/>
                <a:gd name="connsiteY74" fmla="*/ 154495 h 305176"/>
                <a:gd name="connsiteX75" fmla="*/ 221830 w 334963"/>
                <a:gd name="connsiteY75" fmla="*/ 208389 h 305176"/>
                <a:gd name="connsiteX76" fmla="*/ 217873 w 334963"/>
                <a:gd name="connsiteY76" fmla="*/ 214962 h 305176"/>
                <a:gd name="connsiteX77" fmla="*/ 211278 w 334963"/>
                <a:gd name="connsiteY77" fmla="*/ 212333 h 305176"/>
                <a:gd name="connsiteX78" fmla="*/ 231064 w 334963"/>
                <a:gd name="connsiteY78" fmla="*/ 147923 h 305176"/>
                <a:gd name="connsiteX79" fmla="*/ 248211 w 334963"/>
                <a:gd name="connsiteY79" fmla="*/ 99286 h 305176"/>
                <a:gd name="connsiteX80" fmla="*/ 169069 w 334963"/>
                <a:gd name="connsiteY80" fmla="*/ 21731 h 305176"/>
                <a:gd name="connsiteX81" fmla="*/ 89927 w 334963"/>
                <a:gd name="connsiteY81" fmla="*/ 99286 h 305176"/>
                <a:gd name="connsiteX82" fmla="*/ 107075 w 334963"/>
                <a:gd name="connsiteY82" fmla="*/ 146608 h 305176"/>
                <a:gd name="connsiteX83" fmla="*/ 107075 w 334963"/>
                <a:gd name="connsiteY83" fmla="*/ 147923 h 305176"/>
                <a:gd name="connsiteX84" fmla="*/ 128179 w 334963"/>
                <a:gd name="connsiteY84" fmla="*/ 212333 h 305176"/>
                <a:gd name="connsiteX85" fmla="*/ 122903 w 334963"/>
                <a:gd name="connsiteY85" fmla="*/ 216276 h 305176"/>
                <a:gd name="connsiteX86" fmla="*/ 120265 w 334963"/>
                <a:gd name="connsiteY86" fmla="*/ 214962 h 305176"/>
                <a:gd name="connsiteX87" fmla="*/ 117627 w 334963"/>
                <a:gd name="connsiteY87" fmla="*/ 207075 h 305176"/>
                <a:gd name="connsiteX88" fmla="*/ 97842 w 334963"/>
                <a:gd name="connsiteY88" fmla="*/ 154495 h 305176"/>
                <a:gd name="connsiteX89" fmla="*/ 79375 w 334963"/>
                <a:gd name="connsiteY89" fmla="*/ 99286 h 305176"/>
                <a:gd name="connsiteX90" fmla="*/ 169069 w 334963"/>
                <a:gd name="connsiteY90" fmla="*/ 9901 h 305176"/>
                <a:gd name="connsiteX91" fmla="*/ 39107 w 334963"/>
                <a:gd name="connsiteY91" fmla="*/ 1482 h 305176"/>
                <a:gd name="connsiteX92" fmla="*/ 79917 w 334963"/>
                <a:gd name="connsiteY92" fmla="*/ 31115 h 305176"/>
                <a:gd name="connsiteX93" fmla="*/ 81234 w 334963"/>
                <a:gd name="connsiteY93" fmla="*/ 40544 h 305176"/>
                <a:gd name="connsiteX94" fmla="*/ 75968 w 334963"/>
                <a:gd name="connsiteY94" fmla="*/ 43238 h 305176"/>
                <a:gd name="connsiteX95" fmla="*/ 72019 w 334963"/>
                <a:gd name="connsiteY95" fmla="*/ 41891 h 305176"/>
                <a:gd name="connsiteX96" fmla="*/ 32525 w 334963"/>
                <a:gd name="connsiteY96" fmla="*/ 10911 h 305176"/>
                <a:gd name="connsiteX97" fmla="*/ 31208 w 334963"/>
                <a:gd name="connsiteY97" fmla="*/ 2829 h 305176"/>
                <a:gd name="connsiteX98" fmla="*/ 39107 w 334963"/>
                <a:gd name="connsiteY98" fmla="*/ 1482 h 305176"/>
                <a:gd name="connsiteX99" fmla="*/ 299086 w 334963"/>
                <a:gd name="connsiteY99" fmla="*/ 1451 h 305176"/>
                <a:gd name="connsiteX100" fmla="*/ 306944 w 334963"/>
                <a:gd name="connsiteY100" fmla="*/ 2782 h 305176"/>
                <a:gd name="connsiteX101" fmla="*/ 305634 w 334963"/>
                <a:gd name="connsiteY101" fmla="*/ 10771 h 305176"/>
                <a:gd name="connsiteX102" fmla="*/ 267653 w 334963"/>
                <a:gd name="connsiteY102" fmla="*/ 38732 h 305176"/>
                <a:gd name="connsiteX103" fmla="*/ 265033 w 334963"/>
                <a:gd name="connsiteY103" fmla="*/ 40063 h 305176"/>
                <a:gd name="connsiteX104" fmla="*/ 259795 w 334963"/>
                <a:gd name="connsiteY104" fmla="*/ 37400 h 305176"/>
                <a:gd name="connsiteX105" fmla="*/ 261104 w 334963"/>
                <a:gd name="connsiteY105" fmla="*/ 29411 h 3051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Lst>
              <a:rect l="l" t="t" r="r" b="b"/>
              <a:pathLst>
                <a:path w="334963" h="305176">
                  <a:moveTo>
                    <a:pt x="138332" y="262313"/>
                  </a:moveTo>
                  <a:cubicBezTo>
                    <a:pt x="140960" y="262313"/>
                    <a:pt x="143587" y="264992"/>
                    <a:pt x="143587" y="267671"/>
                  </a:cubicBezTo>
                  <a:cubicBezTo>
                    <a:pt x="143587" y="267671"/>
                    <a:pt x="143587" y="267671"/>
                    <a:pt x="143587" y="279726"/>
                  </a:cubicBezTo>
                  <a:cubicBezTo>
                    <a:pt x="143587" y="279726"/>
                    <a:pt x="143587" y="279726"/>
                    <a:pt x="169863" y="291781"/>
                  </a:cubicBezTo>
                  <a:cubicBezTo>
                    <a:pt x="169863" y="291781"/>
                    <a:pt x="169863" y="291781"/>
                    <a:pt x="196139" y="279726"/>
                  </a:cubicBezTo>
                  <a:cubicBezTo>
                    <a:pt x="196139" y="279726"/>
                    <a:pt x="196139" y="279726"/>
                    <a:pt x="196139" y="267671"/>
                  </a:cubicBezTo>
                  <a:cubicBezTo>
                    <a:pt x="196139" y="264992"/>
                    <a:pt x="198767" y="262313"/>
                    <a:pt x="201394" y="262313"/>
                  </a:cubicBezTo>
                  <a:cubicBezTo>
                    <a:pt x="205336" y="262313"/>
                    <a:pt x="207963" y="264992"/>
                    <a:pt x="207963" y="267671"/>
                  </a:cubicBezTo>
                  <a:cubicBezTo>
                    <a:pt x="207963" y="267671"/>
                    <a:pt x="207963" y="267671"/>
                    <a:pt x="207963" y="283745"/>
                  </a:cubicBezTo>
                  <a:cubicBezTo>
                    <a:pt x="207963" y="285084"/>
                    <a:pt x="206649" y="287763"/>
                    <a:pt x="204022" y="289102"/>
                  </a:cubicBezTo>
                  <a:cubicBezTo>
                    <a:pt x="204022" y="289102"/>
                    <a:pt x="204022" y="289102"/>
                    <a:pt x="172491" y="303837"/>
                  </a:cubicBezTo>
                  <a:cubicBezTo>
                    <a:pt x="171177" y="303837"/>
                    <a:pt x="171177" y="305176"/>
                    <a:pt x="169863" y="305176"/>
                  </a:cubicBezTo>
                  <a:cubicBezTo>
                    <a:pt x="168549" y="305176"/>
                    <a:pt x="168549" y="303837"/>
                    <a:pt x="167236" y="303837"/>
                  </a:cubicBezTo>
                  <a:cubicBezTo>
                    <a:pt x="167236" y="303837"/>
                    <a:pt x="167236" y="303837"/>
                    <a:pt x="135705" y="289102"/>
                  </a:cubicBezTo>
                  <a:cubicBezTo>
                    <a:pt x="133077" y="287763"/>
                    <a:pt x="131763" y="286423"/>
                    <a:pt x="131763" y="283745"/>
                  </a:cubicBezTo>
                  <a:cubicBezTo>
                    <a:pt x="131763" y="283745"/>
                    <a:pt x="131763" y="283745"/>
                    <a:pt x="131763" y="267671"/>
                  </a:cubicBezTo>
                  <a:cubicBezTo>
                    <a:pt x="131763" y="264992"/>
                    <a:pt x="134391" y="262313"/>
                    <a:pt x="138332" y="262313"/>
                  </a:cubicBezTo>
                  <a:close/>
                  <a:moveTo>
                    <a:pt x="128043" y="230563"/>
                  </a:moveTo>
                  <a:cubicBezTo>
                    <a:pt x="126728" y="230563"/>
                    <a:pt x="125413" y="231952"/>
                    <a:pt x="125413" y="233341"/>
                  </a:cubicBezTo>
                  <a:cubicBezTo>
                    <a:pt x="125413" y="233341"/>
                    <a:pt x="125413" y="233341"/>
                    <a:pt x="125413" y="238898"/>
                  </a:cubicBezTo>
                  <a:cubicBezTo>
                    <a:pt x="125413" y="240287"/>
                    <a:pt x="126728" y="241676"/>
                    <a:pt x="128043" y="241676"/>
                  </a:cubicBezTo>
                  <a:cubicBezTo>
                    <a:pt x="128043" y="241676"/>
                    <a:pt x="128043" y="241676"/>
                    <a:pt x="206922" y="241676"/>
                  </a:cubicBezTo>
                  <a:cubicBezTo>
                    <a:pt x="208237" y="241676"/>
                    <a:pt x="209551" y="240287"/>
                    <a:pt x="209551" y="238898"/>
                  </a:cubicBezTo>
                  <a:cubicBezTo>
                    <a:pt x="209551" y="238898"/>
                    <a:pt x="209551" y="238898"/>
                    <a:pt x="209551" y="233341"/>
                  </a:cubicBezTo>
                  <a:cubicBezTo>
                    <a:pt x="209551" y="231952"/>
                    <a:pt x="208237" y="230563"/>
                    <a:pt x="206922" y="230563"/>
                  </a:cubicBezTo>
                  <a:cubicBezTo>
                    <a:pt x="206922" y="230563"/>
                    <a:pt x="206922" y="230563"/>
                    <a:pt x="128043" y="230563"/>
                  </a:cubicBezTo>
                  <a:close/>
                  <a:moveTo>
                    <a:pt x="128781" y="219451"/>
                  </a:moveTo>
                  <a:cubicBezTo>
                    <a:pt x="128781" y="219451"/>
                    <a:pt x="128781" y="219451"/>
                    <a:pt x="207769" y="219451"/>
                  </a:cubicBezTo>
                  <a:cubicBezTo>
                    <a:pt x="215668" y="219451"/>
                    <a:pt x="222250" y="225862"/>
                    <a:pt x="222250" y="233556"/>
                  </a:cubicBezTo>
                  <a:cubicBezTo>
                    <a:pt x="222250" y="233556"/>
                    <a:pt x="222250" y="233556"/>
                    <a:pt x="222250" y="238684"/>
                  </a:cubicBezTo>
                  <a:cubicBezTo>
                    <a:pt x="222250" y="246378"/>
                    <a:pt x="215668" y="252789"/>
                    <a:pt x="207769" y="252789"/>
                  </a:cubicBezTo>
                  <a:cubicBezTo>
                    <a:pt x="207769" y="252789"/>
                    <a:pt x="207769" y="252789"/>
                    <a:pt x="128781" y="252789"/>
                  </a:cubicBezTo>
                  <a:cubicBezTo>
                    <a:pt x="120883" y="252789"/>
                    <a:pt x="114300" y="246378"/>
                    <a:pt x="114300" y="238684"/>
                  </a:cubicBezTo>
                  <a:cubicBezTo>
                    <a:pt x="114300" y="238684"/>
                    <a:pt x="114300" y="238684"/>
                    <a:pt x="114300" y="233556"/>
                  </a:cubicBezTo>
                  <a:cubicBezTo>
                    <a:pt x="114300" y="225862"/>
                    <a:pt x="120883" y="219451"/>
                    <a:pt x="128781" y="219451"/>
                  </a:cubicBezTo>
                  <a:close/>
                  <a:moveTo>
                    <a:pt x="266120" y="168353"/>
                  </a:moveTo>
                  <a:cubicBezTo>
                    <a:pt x="266120" y="168353"/>
                    <a:pt x="266120" y="168353"/>
                    <a:pt x="305614" y="198019"/>
                  </a:cubicBezTo>
                  <a:cubicBezTo>
                    <a:pt x="308247" y="199309"/>
                    <a:pt x="309563" y="203179"/>
                    <a:pt x="306930" y="205758"/>
                  </a:cubicBezTo>
                  <a:cubicBezTo>
                    <a:pt x="305614" y="207048"/>
                    <a:pt x="304297" y="208338"/>
                    <a:pt x="301664" y="208338"/>
                  </a:cubicBezTo>
                  <a:cubicBezTo>
                    <a:pt x="301664" y="208338"/>
                    <a:pt x="300348" y="208338"/>
                    <a:pt x="299032" y="207048"/>
                  </a:cubicBezTo>
                  <a:cubicBezTo>
                    <a:pt x="299032" y="207048"/>
                    <a:pt x="299032" y="207048"/>
                    <a:pt x="259538" y="178672"/>
                  </a:cubicBezTo>
                  <a:cubicBezTo>
                    <a:pt x="256905" y="176092"/>
                    <a:pt x="255588" y="172222"/>
                    <a:pt x="258221" y="169643"/>
                  </a:cubicBezTo>
                  <a:cubicBezTo>
                    <a:pt x="259538" y="167063"/>
                    <a:pt x="263487" y="167063"/>
                    <a:pt x="266120" y="168353"/>
                  </a:cubicBezTo>
                  <a:close/>
                  <a:moveTo>
                    <a:pt x="75093" y="166503"/>
                  </a:moveTo>
                  <a:cubicBezTo>
                    <a:pt x="77751" y="163888"/>
                    <a:pt x="81738" y="165195"/>
                    <a:pt x="83067" y="167810"/>
                  </a:cubicBezTo>
                  <a:cubicBezTo>
                    <a:pt x="85725" y="170425"/>
                    <a:pt x="84396" y="174347"/>
                    <a:pt x="81738" y="175654"/>
                  </a:cubicBezTo>
                  <a:cubicBezTo>
                    <a:pt x="81738" y="175654"/>
                    <a:pt x="81738" y="175654"/>
                    <a:pt x="39208" y="207031"/>
                  </a:cubicBezTo>
                  <a:cubicBezTo>
                    <a:pt x="37879" y="208338"/>
                    <a:pt x="36550" y="208338"/>
                    <a:pt x="35221" y="208338"/>
                  </a:cubicBezTo>
                  <a:cubicBezTo>
                    <a:pt x="33892" y="208338"/>
                    <a:pt x="31233" y="207031"/>
                    <a:pt x="31233" y="205723"/>
                  </a:cubicBezTo>
                  <a:cubicBezTo>
                    <a:pt x="28575" y="203109"/>
                    <a:pt x="29904" y="199187"/>
                    <a:pt x="32562" y="197879"/>
                  </a:cubicBezTo>
                  <a:cubicBezTo>
                    <a:pt x="32562" y="197879"/>
                    <a:pt x="32562" y="197879"/>
                    <a:pt x="75093" y="166503"/>
                  </a:cubicBezTo>
                  <a:close/>
                  <a:moveTo>
                    <a:pt x="284569" y="98801"/>
                  </a:moveTo>
                  <a:cubicBezTo>
                    <a:pt x="284569" y="98801"/>
                    <a:pt x="284569" y="98801"/>
                    <a:pt x="329795" y="98801"/>
                  </a:cubicBezTo>
                  <a:cubicBezTo>
                    <a:pt x="332379" y="98801"/>
                    <a:pt x="334963" y="101271"/>
                    <a:pt x="334963" y="104975"/>
                  </a:cubicBezTo>
                  <a:cubicBezTo>
                    <a:pt x="334963" y="107444"/>
                    <a:pt x="332379" y="109914"/>
                    <a:pt x="329795" y="109914"/>
                  </a:cubicBezTo>
                  <a:cubicBezTo>
                    <a:pt x="329795" y="109914"/>
                    <a:pt x="329795" y="109914"/>
                    <a:pt x="284569" y="109914"/>
                  </a:cubicBezTo>
                  <a:cubicBezTo>
                    <a:pt x="281985" y="109914"/>
                    <a:pt x="279400" y="107444"/>
                    <a:pt x="279400" y="104975"/>
                  </a:cubicBezTo>
                  <a:cubicBezTo>
                    <a:pt x="279400" y="101271"/>
                    <a:pt x="281985" y="98801"/>
                    <a:pt x="284569" y="98801"/>
                  </a:cubicBezTo>
                  <a:close/>
                  <a:moveTo>
                    <a:pt x="5340" y="98801"/>
                  </a:moveTo>
                  <a:cubicBezTo>
                    <a:pt x="5340" y="98801"/>
                    <a:pt x="5340" y="98801"/>
                    <a:pt x="53398" y="98801"/>
                  </a:cubicBezTo>
                  <a:cubicBezTo>
                    <a:pt x="56068" y="98801"/>
                    <a:pt x="58738" y="101271"/>
                    <a:pt x="58738" y="104975"/>
                  </a:cubicBezTo>
                  <a:cubicBezTo>
                    <a:pt x="58738" y="107444"/>
                    <a:pt x="56068" y="109914"/>
                    <a:pt x="53398" y="109914"/>
                  </a:cubicBezTo>
                  <a:cubicBezTo>
                    <a:pt x="53398" y="109914"/>
                    <a:pt x="53398" y="109914"/>
                    <a:pt x="5340" y="109914"/>
                  </a:cubicBezTo>
                  <a:cubicBezTo>
                    <a:pt x="2670" y="109914"/>
                    <a:pt x="0" y="107444"/>
                    <a:pt x="0" y="104975"/>
                  </a:cubicBezTo>
                  <a:cubicBezTo>
                    <a:pt x="0" y="101271"/>
                    <a:pt x="2670" y="98801"/>
                    <a:pt x="5340" y="98801"/>
                  </a:cubicBezTo>
                  <a:close/>
                  <a:moveTo>
                    <a:pt x="164887" y="36888"/>
                  </a:moveTo>
                  <a:cubicBezTo>
                    <a:pt x="168826" y="36888"/>
                    <a:pt x="171451" y="40918"/>
                    <a:pt x="171451" y="43604"/>
                  </a:cubicBezTo>
                  <a:cubicBezTo>
                    <a:pt x="171451" y="46291"/>
                    <a:pt x="168826" y="48977"/>
                    <a:pt x="164887" y="48977"/>
                  </a:cubicBezTo>
                  <a:cubicBezTo>
                    <a:pt x="137320" y="48977"/>
                    <a:pt x="115003" y="71813"/>
                    <a:pt x="115003" y="100022"/>
                  </a:cubicBezTo>
                  <a:cubicBezTo>
                    <a:pt x="115003" y="104051"/>
                    <a:pt x="112377" y="106738"/>
                    <a:pt x="109752" y="106738"/>
                  </a:cubicBezTo>
                  <a:cubicBezTo>
                    <a:pt x="105814" y="106738"/>
                    <a:pt x="103188" y="104051"/>
                    <a:pt x="103188" y="100022"/>
                  </a:cubicBezTo>
                  <a:cubicBezTo>
                    <a:pt x="103188" y="65097"/>
                    <a:pt x="130756" y="36888"/>
                    <a:pt x="164887" y="36888"/>
                  </a:cubicBezTo>
                  <a:close/>
                  <a:moveTo>
                    <a:pt x="169069" y="9901"/>
                  </a:moveTo>
                  <a:cubicBezTo>
                    <a:pt x="219192" y="9901"/>
                    <a:pt x="258763" y="50650"/>
                    <a:pt x="258763" y="99286"/>
                  </a:cubicBezTo>
                  <a:cubicBezTo>
                    <a:pt x="258763" y="120318"/>
                    <a:pt x="253487" y="138721"/>
                    <a:pt x="240297" y="154495"/>
                  </a:cubicBezTo>
                  <a:cubicBezTo>
                    <a:pt x="215235" y="189986"/>
                    <a:pt x="221830" y="207075"/>
                    <a:pt x="221830" y="208389"/>
                  </a:cubicBezTo>
                  <a:cubicBezTo>
                    <a:pt x="223149" y="211018"/>
                    <a:pt x="221830" y="213647"/>
                    <a:pt x="217873" y="214962"/>
                  </a:cubicBezTo>
                  <a:cubicBezTo>
                    <a:pt x="215235" y="216276"/>
                    <a:pt x="212597" y="214962"/>
                    <a:pt x="211278" y="212333"/>
                  </a:cubicBezTo>
                  <a:cubicBezTo>
                    <a:pt x="209959" y="211018"/>
                    <a:pt x="200726" y="188672"/>
                    <a:pt x="231064" y="147923"/>
                  </a:cubicBezTo>
                  <a:cubicBezTo>
                    <a:pt x="241616" y="133463"/>
                    <a:pt x="248211" y="117689"/>
                    <a:pt x="248211" y="99286"/>
                  </a:cubicBezTo>
                  <a:cubicBezTo>
                    <a:pt x="248211" y="55908"/>
                    <a:pt x="212597" y="21731"/>
                    <a:pt x="169069" y="21731"/>
                  </a:cubicBezTo>
                  <a:cubicBezTo>
                    <a:pt x="125541" y="21731"/>
                    <a:pt x="89927" y="55908"/>
                    <a:pt x="89927" y="99286"/>
                  </a:cubicBezTo>
                  <a:cubicBezTo>
                    <a:pt x="89927" y="116375"/>
                    <a:pt x="96523" y="133463"/>
                    <a:pt x="107075" y="146608"/>
                  </a:cubicBezTo>
                  <a:cubicBezTo>
                    <a:pt x="107075" y="147923"/>
                    <a:pt x="107075" y="147923"/>
                    <a:pt x="107075" y="147923"/>
                  </a:cubicBezTo>
                  <a:cubicBezTo>
                    <a:pt x="137413" y="189986"/>
                    <a:pt x="129498" y="211018"/>
                    <a:pt x="128179" y="212333"/>
                  </a:cubicBezTo>
                  <a:cubicBezTo>
                    <a:pt x="126860" y="214962"/>
                    <a:pt x="124222" y="216276"/>
                    <a:pt x="122903" y="216276"/>
                  </a:cubicBezTo>
                  <a:cubicBezTo>
                    <a:pt x="121584" y="216276"/>
                    <a:pt x="120265" y="216276"/>
                    <a:pt x="120265" y="214962"/>
                  </a:cubicBezTo>
                  <a:cubicBezTo>
                    <a:pt x="117627" y="213647"/>
                    <a:pt x="116308" y="211018"/>
                    <a:pt x="117627" y="207075"/>
                  </a:cubicBezTo>
                  <a:cubicBezTo>
                    <a:pt x="117627" y="207075"/>
                    <a:pt x="124222" y="191301"/>
                    <a:pt x="97842" y="154495"/>
                  </a:cubicBezTo>
                  <a:cubicBezTo>
                    <a:pt x="84651" y="138721"/>
                    <a:pt x="79375" y="120318"/>
                    <a:pt x="79375" y="99286"/>
                  </a:cubicBezTo>
                  <a:cubicBezTo>
                    <a:pt x="79375" y="50650"/>
                    <a:pt x="118946" y="9901"/>
                    <a:pt x="169069" y="9901"/>
                  </a:cubicBezTo>
                  <a:close/>
                  <a:moveTo>
                    <a:pt x="39107" y="1482"/>
                  </a:moveTo>
                  <a:cubicBezTo>
                    <a:pt x="39107" y="1482"/>
                    <a:pt x="39107" y="1482"/>
                    <a:pt x="79917" y="31115"/>
                  </a:cubicBezTo>
                  <a:cubicBezTo>
                    <a:pt x="82550" y="33809"/>
                    <a:pt x="82550" y="37850"/>
                    <a:pt x="81234" y="40544"/>
                  </a:cubicBezTo>
                  <a:cubicBezTo>
                    <a:pt x="79917" y="41891"/>
                    <a:pt x="78601" y="43238"/>
                    <a:pt x="75968" y="43238"/>
                  </a:cubicBezTo>
                  <a:cubicBezTo>
                    <a:pt x="74651" y="43238"/>
                    <a:pt x="73335" y="41891"/>
                    <a:pt x="72019" y="41891"/>
                  </a:cubicBezTo>
                  <a:lnTo>
                    <a:pt x="32525" y="10911"/>
                  </a:lnTo>
                  <a:cubicBezTo>
                    <a:pt x="29892" y="8217"/>
                    <a:pt x="28575" y="5523"/>
                    <a:pt x="31208" y="2829"/>
                  </a:cubicBezTo>
                  <a:cubicBezTo>
                    <a:pt x="32525" y="135"/>
                    <a:pt x="36474" y="-1212"/>
                    <a:pt x="39107" y="1482"/>
                  </a:cubicBezTo>
                  <a:close/>
                  <a:moveTo>
                    <a:pt x="299086" y="1451"/>
                  </a:moveTo>
                  <a:cubicBezTo>
                    <a:pt x="301705" y="-1212"/>
                    <a:pt x="305634" y="119"/>
                    <a:pt x="306944" y="2782"/>
                  </a:cubicBezTo>
                  <a:cubicBezTo>
                    <a:pt x="309563" y="5445"/>
                    <a:pt x="308254" y="8108"/>
                    <a:pt x="305634" y="10771"/>
                  </a:cubicBezTo>
                  <a:cubicBezTo>
                    <a:pt x="305634" y="10771"/>
                    <a:pt x="305634" y="10771"/>
                    <a:pt x="267653" y="38732"/>
                  </a:cubicBezTo>
                  <a:cubicBezTo>
                    <a:pt x="266343" y="40063"/>
                    <a:pt x="265033" y="40063"/>
                    <a:pt x="265033" y="40063"/>
                  </a:cubicBezTo>
                  <a:cubicBezTo>
                    <a:pt x="262414" y="40063"/>
                    <a:pt x="261104" y="38732"/>
                    <a:pt x="259795" y="37400"/>
                  </a:cubicBezTo>
                  <a:cubicBezTo>
                    <a:pt x="257175" y="34737"/>
                    <a:pt x="258485" y="30743"/>
                    <a:pt x="261104" y="29411"/>
                  </a:cubicBezTo>
                  <a:close/>
                </a:path>
              </a:pathLst>
            </a:custGeom>
            <a:solidFill>
              <a:schemeClr val="bg1"/>
            </a:solidFill>
            <a:ln w="19050">
              <a:noFill/>
              <a:round/>
              <a:headEnd/>
              <a:tailEnd/>
            </a:ln>
          </p:spPr>
          <p:txBody>
            <a:bodyPr anchor="ct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endParaRPr>
                <a:solidFill>
                  <a:prstClr val="black"/>
                </a:solidFill>
              </a:endParaRPr>
            </a:p>
          </p:txBody>
        </p:sp>
      </p:grpSp>
      <p:sp>
        <p:nvSpPr>
          <p:cNvPr id="28" name="矩形 27"/>
          <p:cNvSpPr/>
          <p:nvPr/>
        </p:nvSpPr>
        <p:spPr>
          <a:xfrm>
            <a:off x="1266695" y="1922322"/>
            <a:ext cx="2514112" cy="867930"/>
          </a:xfrm>
          <a:prstGeom prst="rect">
            <a:avLst/>
          </a:prstGeom>
        </p:spPr>
        <p:txBody>
          <a:bodyPr wrap="square">
            <a:spAutoFit/>
            <a:scene3d>
              <a:camera prst="orthographicFront"/>
              <a:lightRig rig="threePt" dir="t"/>
            </a:scene3d>
            <a:sp3d contourW="12700"/>
          </a:bodyPr>
          <a:lstStyle/>
          <a:p>
            <a:pPr>
              <a:lnSpc>
                <a:spcPct val="120000"/>
              </a:lnSpc>
              <a:spcBef>
                <a:spcPct val="20000"/>
              </a:spcBef>
            </a:pPr>
            <a:r>
              <a:rPr lang="zh-CN" altLang="en-US" sz="1400" dirty="0" smtClean="0">
                <a:solidFill>
                  <a:schemeClr val="tx1">
                    <a:lumMod val="85000"/>
                    <a:lumOff val="15000"/>
                  </a:schemeClr>
                </a:solidFill>
                <a:latin typeface="冬青黑体简体中文 W3" panose="020B0300000000000000" pitchFamily="34" charset="-122"/>
                <a:ea typeface="冬青黑体简体中文 W3" panose="020B0300000000000000" pitchFamily="34" charset="-122"/>
              </a:rPr>
              <a:t>此处添加详细文本描述，建议与标题相关并符合整体语言风格，语言描述尽量</a:t>
            </a:r>
            <a:r>
              <a:rPr lang="en-US" altLang="zh-CN" sz="1400" dirty="0" smtClean="0">
                <a:solidFill>
                  <a:schemeClr val="tx1">
                    <a:lumMod val="85000"/>
                    <a:lumOff val="15000"/>
                  </a:schemeClr>
                </a:solidFill>
                <a:latin typeface="冬青黑体简体中文 W3" panose="020B0300000000000000" pitchFamily="34" charset="-122"/>
                <a:ea typeface="冬青黑体简体中文 W3" panose="020B0300000000000000" pitchFamily="34" charset="-122"/>
              </a:rPr>
              <a:t>……</a:t>
            </a:r>
            <a:endParaRPr lang="en-US" altLang="zh-CN" sz="1400" dirty="0">
              <a:solidFill>
                <a:schemeClr val="tx1">
                  <a:lumMod val="85000"/>
                  <a:lumOff val="15000"/>
                </a:schemeClr>
              </a:solidFill>
              <a:latin typeface="冬青黑体简体中文 W3" panose="020B0300000000000000" pitchFamily="34" charset="-122"/>
              <a:ea typeface="冬青黑体简体中文 W3" panose="020B0300000000000000" pitchFamily="34" charset="-122"/>
            </a:endParaRPr>
          </a:p>
        </p:txBody>
      </p:sp>
      <p:sp>
        <p:nvSpPr>
          <p:cNvPr id="29" name="矩形 28"/>
          <p:cNvSpPr/>
          <p:nvPr/>
        </p:nvSpPr>
        <p:spPr>
          <a:xfrm>
            <a:off x="4838944" y="1922322"/>
            <a:ext cx="2514112" cy="867930"/>
          </a:xfrm>
          <a:prstGeom prst="rect">
            <a:avLst/>
          </a:prstGeom>
        </p:spPr>
        <p:txBody>
          <a:bodyPr wrap="square">
            <a:spAutoFit/>
            <a:scene3d>
              <a:camera prst="orthographicFront"/>
              <a:lightRig rig="threePt" dir="t"/>
            </a:scene3d>
            <a:sp3d contourW="12700"/>
          </a:bodyPr>
          <a:lstStyle/>
          <a:p>
            <a:pPr>
              <a:lnSpc>
                <a:spcPct val="120000"/>
              </a:lnSpc>
              <a:spcBef>
                <a:spcPct val="20000"/>
              </a:spcBef>
            </a:pPr>
            <a:r>
              <a:rPr lang="zh-CN" altLang="en-US" sz="1400" dirty="0" smtClean="0">
                <a:solidFill>
                  <a:schemeClr val="tx1">
                    <a:lumMod val="85000"/>
                    <a:lumOff val="15000"/>
                  </a:schemeClr>
                </a:solidFill>
                <a:latin typeface="冬青黑体简体中文 W3" panose="020B0300000000000000" pitchFamily="34" charset="-122"/>
                <a:ea typeface="冬青黑体简体中文 W3" panose="020B0300000000000000" pitchFamily="34" charset="-122"/>
              </a:rPr>
              <a:t>此处添加详细文本描述，建议与标题相关并符合整体语言风格，语言描述尽量</a:t>
            </a:r>
            <a:r>
              <a:rPr lang="en-US" altLang="zh-CN" sz="1400" dirty="0" smtClean="0">
                <a:solidFill>
                  <a:schemeClr val="tx1">
                    <a:lumMod val="85000"/>
                    <a:lumOff val="15000"/>
                  </a:schemeClr>
                </a:solidFill>
                <a:latin typeface="冬青黑体简体中文 W3" panose="020B0300000000000000" pitchFamily="34" charset="-122"/>
                <a:ea typeface="冬青黑体简体中文 W3" panose="020B0300000000000000" pitchFamily="34" charset="-122"/>
              </a:rPr>
              <a:t>……</a:t>
            </a:r>
            <a:endParaRPr lang="en-US" altLang="zh-CN" sz="1400" dirty="0">
              <a:solidFill>
                <a:schemeClr val="tx1">
                  <a:lumMod val="85000"/>
                  <a:lumOff val="15000"/>
                </a:schemeClr>
              </a:solidFill>
              <a:latin typeface="冬青黑体简体中文 W3" panose="020B0300000000000000" pitchFamily="34" charset="-122"/>
              <a:ea typeface="冬青黑体简体中文 W3" panose="020B0300000000000000" pitchFamily="34" charset="-122"/>
            </a:endParaRPr>
          </a:p>
        </p:txBody>
      </p:sp>
      <p:sp>
        <p:nvSpPr>
          <p:cNvPr id="30" name="矩形 29"/>
          <p:cNvSpPr/>
          <p:nvPr/>
        </p:nvSpPr>
        <p:spPr>
          <a:xfrm>
            <a:off x="8411193" y="1922322"/>
            <a:ext cx="2514112" cy="867930"/>
          </a:xfrm>
          <a:prstGeom prst="rect">
            <a:avLst/>
          </a:prstGeom>
        </p:spPr>
        <p:txBody>
          <a:bodyPr wrap="square">
            <a:spAutoFit/>
            <a:scene3d>
              <a:camera prst="orthographicFront"/>
              <a:lightRig rig="threePt" dir="t"/>
            </a:scene3d>
            <a:sp3d contourW="12700"/>
          </a:bodyPr>
          <a:lstStyle/>
          <a:p>
            <a:pPr>
              <a:lnSpc>
                <a:spcPct val="120000"/>
              </a:lnSpc>
              <a:spcBef>
                <a:spcPct val="20000"/>
              </a:spcBef>
            </a:pPr>
            <a:r>
              <a:rPr lang="zh-CN" altLang="en-US" sz="1400" dirty="0" smtClean="0">
                <a:solidFill>
                  <a:schemeClr val="tx1">
                    <a:lumMod val="85000"/>
                    <a:lumOff val="15000"/>
                  </a:schemeClr>
                </a:solidFill>
                <a:latin typeface="冬青黑体简体中文 W3" panose="020B0300000000000000" pitchFamily="34" charset="-122"/>
                <a:ea typeface="冬青黑体简体中文 W3" panose="020B0300000000000000" pitchFamily="34" charset="-122"/>
              </a:rPr>
              <a:t>此处添加详细文本描述，建议与标题相关并符合整体语言风格，语言描述尽量</a:t>
            </a:r>
            <a:r>
              <a:rPr lang="en-US" altLang="zh-CN" sz="1400" dirty="0" smtClean="0">
                <a:solidFill>
                  <a:schemeClr val="tx1">
                    <a:lumMod val="85000"/>
                    <a:lumOff val="15000"/>
                  </a:schemeClr>
                </a:solidFill>
                <a:latin typeface="冬青黑体简体中文 W3" panose="020B0300000000000000" pitchFamily="34" charset="-122"/>
                <a:ea typeface="冬青黑体简体中文 W3" panose="020B0300000000000000" pitchFamily="34" charset="-122"/>
              </a:rPr>
              <a:t>……</a:t>
            </a:r>
            <a:endParaRPr lang="en-US" altLang="zh-CN" sz="1400" dirty="0">
              <a:solidFill>
                <a:schemeClr val="tx1">
                  <a:lumMod val="85000"/>
                  <a:lumOff val="15000"/>
                </a:schemeClr>
              </a:solidFill>
              <a:latin typeface="冬青黑体简体中文 W3" panose="020B0300000000000000" pitchFamily="34" charset="-122"/>
              <a:ea typeface="冬青黑体简体中文 W3" panose="020B0300000000000000" pitchFamily="34" charset="-122"/>
            </a:endParaRPr>
          </a:p>
        </p:txBody>
      </p:sp>
      <p:sp>
        <p:nvSpPr>
          <p:cNvPr id="31" name="矩形 30"/>
          <p:cNvSpPr/>
          <p:nvPr/>
        </p:nvSpPr>
        <p:spPr>
          <a:xfrm>
            <a:off x="1266695" y="5113423"/>
            <a:ext cx="2514112" cy="867930"/>
          </a:xfrm>
          <a:prstGeom prst="rect">
            <a:avLst/>
          </a:prstGeom>
        </p:spPr>
        <p:txBody>
          <a:bodyPr wrap="square">
            <a:spAutoFit/>
            <a:scene3d>
              <a:camera prst="orthographicFront"/>
              <a:lightRig rig="threePt" dir="t"/>
            </a:scene3d>
            <a:sp3d contourW="12700"/>
          </a:bodyPr>
          <a:lstStyle/>
          <a:p>
            <a:pPr>
              <a:lnSpc>
                <a:spcPct val="120000"/>
              </a:lnSpc>
              <a:spcBef>
                <a:spcPct val="20000"/>
              </a:spcBef>
            </a:pPr>
            <a:r>
              <a:rPr lang="zh-CN" altLang="en-US" sz="1400" dirty="0" smtClean="0">
                <a:solidFill>
                  <a:schemeClr val="tx1">
                    <a:lumMod val="85000"/>
                    <a:lumOff val="15000"/>
                  </a:schemeClr>
                </a:solidFill>
                <a:latin typeface="冬青黑体简体中文 W3" panose="020B0300000000000000" pitchFamily="34" charset="-122"/>
                <a:ea typeface="冬青黑体简体中文 W3" panose="020B0300000000000000" pitchFamily="34" charset="-122"/>
              </a:rPr>
              <a:t>此处添加详细文本描述，建议与标题相关并符合整体语言风格，语言描述尽量</a:t>
            </a:r>
            <a:r>
              <a:rPr lang="en-US" altLang="zh-CN" sz="1400" dirty="0" smtClean="0">
                <a:solidFill>
                  <a:schemeClr val="tx1">
                    <a:lumMod val="85000"/>
                    <a:lumOff val="15000"/>
                  </a:schemeClr>
                </a:solidFill>
                <a:latin typeface="冬青黑体简体中文 W3" panose="020B0300000000000000" pitchFamily="34" charset="-122"/>
                <a:ea typeface="冬青黑体简体中文 W3" panose="020B0300000000000000" pitchFamily="34" charset="-122"/>
              </a:rPr>
              <a:t>……</a:t>
            </a:r>
            <a:endParaRPr lang="en-US" altLang="zh-CN" sz="1400" dirty="0">
              <a:solidFill>
                <a:schemeClr val="tx1">
                  <a:lumMod val="85000"/>
                  <a:lumOff val="15000"/>
                </a:schemeClr>
              </a:solidFill>
              <a:latin typeface="冬青黑体简体中文 W3" panose="020B0300000000000000" pitchFamily="34" charset="-122"/>
              <a:ea typeface="冬青黑体简体中文 W3" panose="020B0300000000000000" pitchFamily="34" charset="-122"/>
            </a:endParaRPr>
          </a:p>
        </p:txBody>
      </p:sp>
      <p:sp>
        <p:nvSpPr>
          <p:cNvPr id="32" name="矩形 31"/>
          <p:cNvSpPr/>
          <p:nvPr/>
        </p:nvSpPr>
        <p:spPr>
          <a:xfrm>
            <a:off x="4838944" y="5113423"/>
            <a:ext cx="2514112" cy="867930"/>
          </a:xfrm>
          <a:prstGeom prst="rect">
            <a:avLst/>
          </a:prstGeom>
        </p:spPr>
        <p:txBody>
          <a:bodyPr wrap="square">
            <a:spAutoFit/>
            <a:scene3d>
              <a:camera prst="orthographicFront"/>
              <a:lightRig rig="threePt" dir="t"/>
            </a:scene3d>
            <a:sp3d contourW="12700"/>
          </a:bodyPr>
          <a:lstStyle/>
          <a:p>
            <a:pPr>
              <a:lnSpc>
                <a:spcPct val="120000"/>
              </a:lnSpc>
              <a:spcBef>
                <a:spcPct val="20000"/>
              </a:spcBef>
            </a:pPr>
            <a:r>
              <a:rPr lang="zh-CN" altLang="en-US" sz="1400" dirty="0" smtClean="0">
                <a:solidFill>
                  <a:schemeClr val="tx1">
                    <a:lumMod val="85000"/>
                    <a:lumOff val="15000"/>
                  </a:schemeClr>
                </a:solidFill>
                <a:latin typeface="冬青黑体简体中文 W3" panose="020B0300000000000000" pitchFamily="34" charset="-122"/>
                <a:ea typeface="冬青黑体简体中文 W3" panose="020B0300000000000000" pitchFamily="34" charset="-122"/>
              </a:rPr>
              <a:t>此处添加详细文本描述，建议与标题相关并符合整体语言风格，语言描述尽量</a:t>
            </a:r>
            <a:r>
              <a:rPr lang="en-US" altLang="zh-CN" sz="1400" dirty="0" smtClean="0">
                <a:solidFill>
                  <a:schemeClr val="tx1">
                    <a:lumMod val="85000"/>
                    <a:lumOff val="15000"/>
                  </a:schemeClr>
                </a:solidFill>
                <a:latin typeface="冬青黑体简体中文 W3" panose="020B0300000000000000" pitchFamily="34" charset="-122"/>
                <a:ea typeface="冬青黑体简体中文 W3" panose="020B0300000000000000" pitchFamily="34" charset="-122"/>
              </a:rPr>
              <a:t>……</a:t>
            </a:r>
            <a:endParaRPr lang="en-US" altLang="zh-CN" sz="1400" dirty="0">
              <a:solidFill>
                <a:schemeClr val="tx1">
                  <a:lumMod val="85000"/>
                  <a:lumOff val="15000"/>
                </a:schemeClr>
              </a:solidFill>
              <a:latin typeface="冬青黑体简体中文 W3" panose="020B0300000000000000" pitchFamily="34" charset="-122"/>
              <a:ea typeface="冬青黑体简体中文 W3" panose="020B0300000000000000" pitchFamily="34" charset="-122"/>
            </a:endParaRPr>
          </a:p>
        </p:txBody>
      </p:sp>
      <p:sp>
        <p:nvSpPr>
          <p:cNvPr id="33" name="矩形 32"/>
          <p:cNvSpPr/>
          <p:nvPr/>
        </p:nvSpPr>
        <p:spPr>
          <a:xfrm>
            <a:off x="8411193" y="5113423"/>
            <a:ext cx="2514112" cy="867930"/>
          </a:xfrm>
          <a:prstGeom prst="rect">
            <a:avLst/>
          </a:prstGeom>
        </p:spPr>
        <p:txBody>
          <a:bodyPr wrap="square">
            <a:spAutoFit/>
            <a:scene3d>
              <a:camera prst="orthographicFront"/>
              <a:lightRig rig="threePt" dir="t"/>
            </a:scene3d>
            <a:sp3d contourW="12700"/>
          </a:bodyPr>
          <a:lstStyle/>
          <a:p>
            <a:pPr>
              <a:lnSpc>
                <a:spcPct val="120000"/>
              </a:lnSpc>
              <a:spcBef>
                <a:spcPct val="20000"/>
              </a:spcBef>
            </a:pPr>
            <a:r>
              <a:rPr lang="zh-CN" altLang="en-US" sz="1400" dirty="0" smtClean="0">
                <a:solidFill>
                  <a:schemeClr val="tx1">
                    <a:lumMod val="85000"/>
                    <a:lumOff val="15000"/>
                  </a:schemeClr>
                </a:solidFill>
                <a:latin typeface="冬青黑体简体中文 W3" panose="020B0300000000000000" pitchFamily="34" charset="-122"/>
                <a:ea typeface="冬青黑体简体中文 W3" panose="020B0300000000000000" pitchFamily="34" charset="-122"/>
              </a:rPr>
              <a:t>此处添加详细文本描述，建议与标题相关并符合整体语言风格，语言描述尽量</a:t>
            </a:r>
            <a:r>
              <a:rPr lang="en-US" altLang="zh-CN" sz="1400" dirty="0" smtClean="0">
                <a:solidFill>
                  <a:schemeClr val="tx1">
                    <a:lumMod val="85000"/>
                    <a:lumOff val="15000"/>
                  </a:schemeClr>
                </a:solidFill>
                <a:latin typeface="冬青黑体简体中文 W3" panose="020B0300000000000000" pitchFamily="34" charset="-122"/>
                <a:ea typeface="冬青黑体简体中文 W3" panose="020B0300000000000000" pitchFamily="34" charset="-122"/>
              </a:rPr>
              <a:t>……</a:t>
            </a:r>
            <a:endParaRPr lang="en-US" altLang="zh-CN" sz="1400" dirty="0">
              <a:solidFill>
                <a:schemeClr val="tx1">
                  <a:lumMod val="85000"/>
                  <a:lumOff val="15000"/>
                </a:schemeClr>
              </a:solidFill>
              <a:latin typeface="冬青黑体简体中文 W3" panose="020B0300000000000000" pitchFamily="34" charset="-122"/>
              <a:ea typeface="冬青黑体简体中文 W3" panose="020B0300000000000000" pitchFamily="34" charset="-122"/>
            </a:endParaRPr>
          </a:p>
        </p:txBody>
      </p:sp>
    </p:spTree>
    <p:extLst>
      <p:ext uri="{BB962C8B-B14F-4D97-AF65-F5344CB8AC3E}">
        <p14:creationId xmlns:p14="http://schemas.microsoft.com/office/powerpoint/2010/main" val="2321854631"/>
      </p:ext>
    </p:ext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14:presetBounceEnd="40000">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14:bounceEnd="40000">
                                          <p:cBhvr additive="base">
                                            <p:cTn id="7" dur="1000" fill="hold"/>
                                            <p:tgtEl>
                                              <p:spTgt spid="2"/>
                                            </p:tgtEl>
                                            <p:attrNameLst>
                                              <p:attrName>ppt_x</p:attrName>
                                            </p:attrNameLst>
                                          </p:cBhvr>
                                          <p:tavLst>
                                            <p:tav tm="0">
                                              <p:val>
                                                <p:strVal val="0-#ppt_w/2"/>
                                              </p:val>
                                            </p:tav>
                                            <p:tav tm="100000">
                                              <p:val>
                                                <p:strVal val="#ppt_x"/>
                                              </p:val>
                                            </p:tav>
                                          </p:tavLst>
                                        </p:anim>
                                        <p:anim calcmode="lin" valueType="num" p14:bounceEnd="40000">
                                          <p:cBhvr additive="base">
                                            <p:cTn id="8" dur="10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14:presetBounceEnd="40000">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14:bounceEnd="40000">
                                          <p:cBhvr additive="base">
                                            <p:cTn id="11" dur="1000" fill="hold"/>
                                            <p:tgtEl>
                                              <p:spTgt spid="3"/>
                                            </p:tgtEl>
                                            <p:attrNameLst>
                                              <p:attrName>ppt_x</p:attrName>
                                            </p:attrNameLst>
                                          </p:cBhvr>
                                          <p:tavLst>
                                            <p:tav tm="0">
                                              <p:val>
                                                <p:strVal val="0-#ppt_w/2"/>
                                              </p:val>
                                            </p:tav>
                                            <p:tav tm="100000">
                                              <p:val>
                                                <p:strVal val="#ppt_x"/>
                                              </p:val>
                                            </p:tav>
                                          </p:tavLst>
                                        </p:anim>
                                        <p:anim calcmode="lin" valueType="num" p14:bounceEnd="40000">
                                          <p:cBhvr additive="base">
                                            <p:cTn id="12" dur="1000" fill="hold"/>
                                            <p:tgtEl>
                                              <p:spTgt spid="3"/>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53" presetClass="entr" presetSubtype="16" fill="hold" grpId="0" nodeType="afterEffect">
                                      <p:stCondLst>
                                        <p:cond delay="0"/>
                                      </p:stCondLst>
                                      <p:iterate type="lt">
                                        <p:tmPct val="10000"/>
                                      </p:iterate>
                                      <p:childTnLst>
                                        <p:set>
                                          <p:cBhvr>
                                            <p:cTn id="15" dur="1" fill="hold">
                                              <p:stCondLst>
                                                <p:cond delay="0"/>
                                              </p:stCondLst>
                                            </p:cTn>
                                            <p:tgtEl>
                                              <p:spTgt spid="9"/>
                                            </p:tgtEl>
                                            <p:attrNameLst>
                                              <p:attrName>style.visibility</p:attrName>
                                            </p:attrNameLst>
                                          </p:cBhvr>
                                          <p:to>
                                            <p:strVal val="visible"/>
                                          </p:to>
                                        </p:set>
                                        <p:anim calcmode="lin" valueType="num">
                                          <p:cBhvr>
                                            <p:cTn id="16" dur="500" fill="hold"/>
                                            <p:tgtEl>
                                              <p:spTgt spid="9"/>
                                            </p:tgtEl>
                                            <p:attrNameLst>
                                              <p:attrName>ppt_w</p:attrName>
                                            </p:attrNameLst>
                                          </p:cBhvr>
                                          <p:tavLst>
                                            <p:tav tm="0">
                                              <p:val>
                                                <p:fltVal val="0"/>
                                              </p:val>
                                            </p:tav>
                                            <p:tav tm="100000">
                                              <p:val>
                                                <p:strVal val="#ppt_w"/>
                                              </p:val>
                                            </p:tav>
                                          </p:tavLst>
                                        </p:anim>
                                        <p:anim calcmode="lin" valueType="num">
                                          <p:cBhvr>
                                            <p:cTn id="17" dur="500" fill="hold"/>
                                            <p:tgtEl>
                                              <p:spTgt spid="9"/>
                                            </p:tgtEl>
                                            <p:attrNameLst>
                                              <p:attrName>ppt_h</p:attrName>
                                            </p:attrNameLst>
                                          </p:cBhvr>
                                          <p:tavLst>
                                            <p:tav tm="0">
                                              <p:val>
                                                <p:fltVal val="0"/>
                                              </p:val>
                                            </p:tav>
                                            <p:tav tm="100000">
                                              <p:val>
                                                <p:strVal val="#ppt_h"/>
                                              </p:val>
                                            </p:tav>
                                          </p:tavLst>
                                        </p:anim>
                                        <p:animEffect transition="in" filter="fade">
                                          <p:cBhvr>
                                            <p:cTn id="18" dur="500"/>
                                            <p:tgtEl>
                                              <p:spTgt spid="9"/>
                                            </p:tgtEl>
                                          </p:cBhvr>
                                        </p:animEffect>
                                      </p:childTnLst>
                                    </p:cTn>
                                  </p:par>
                                  <p:par>
                                    <p:cTn id="19" presetID="53" presetClass="entr" presetSubtype="16" fill="hold" nodeType="with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p:cTn id="21" dur="500" fill="hold"/>
                                            <p:tgtEl>
                                              <p:spTgt spid="5"/>
                                            </p:tgtEl>
                                            <p:attrNameLst>
                                              <p:attrName>ppt_w</p:attrName>
                                            </p:attrNameLst>
                                          </p:cBhvr>
                                          <p:tavLst>
                                            <p:tav tm="0">
                                              <p:val>
                                                <p:fltVal val="0"/>
                                              </p:val>
                                            </p:tav>
                                            <p:tav tm="100000">
                                              <p:val>
                                                <p:strVal val="#ppt_w"/>
                                              </p:val>
                                            </p:tav>
                                          </p:tavLst>
                                        </p:anim>
                                        <p:anim calcmode="lin" valueType="num">
                                          <p:cBhvr>
                                            <p:cTn id="22" dur="500" fill="hold"/>
                                            <p:tgtEl>
                                              <p:spTgt spid="5"/>
                                            </p:tgtEl>
                                            <p:attrNameLst>
                                              <p:attrName>ppt_h</p:attrName>
                                            </p:attrNameLst>
                                          </p:cBhvr>
                                          <p:tavLst>
                                            <p:tav tm="0">
                                              <p:val>
                                                <p:fltVal val="0"/>
                                              </p:val>
                                            </p:tav>
                                            <p:tav tm="100000">
                                              <p:val>
                                                <p:strVal val="#ppt_h"/>
                                              </p:val>
                                            </p:tav>
                                          </p:tavLst>
                                        </p:anim>
                                        <p:animEffect transition="in" filter="fade">
                                          <p:cBhvr>
                                            <p:cTn id="23" dur="500"/>
                                            <p:tgtEl>
                                              <p:spTgt spid="5"/>
                                            </p:tgtEl>
                                          </p:cBhvr>
                                        </p:animEffect>
                                      </p:childTnLst>
                                    </p:cTn>
                                  </p:par>
                                  <p:par>
                                    <p:cTn id="24" presetID="22" presetClass="entr" presetSubtype="2" fill="hold" nodeType="with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wipe(right)">
                                          <p:cBhvr>
                                            <p:cTn id="26" dur="500"/>
                                            <p:tgtEl>
                                              <p:spTgt spid="4"/>
                                            </p:tgtEl>
                                          </p:cBhvr>
                                        </p:animEffect>
                                      </p:childTnLst>
                                    </p:cTn>
                                  </p:par>
                                </p:childTnLst>
                              </p:cTn>
                            </p:par>
                            <p:par>
                              <p:cTn id="27" fill="hold">
                                <p:stCondLst>
                                  <p:cond delay="1750"/>
                                </p:stCondLst>
                                <p:childTnLst>
                                  <p:par>
                                    <p:cTn id="28" presetID="53" presetClass="entr" presetSubtype="16" fill="hold" nodeType="afterEffect">
                                      <p:stCondLst>
                                        <p:cond delay="0"/>
                                      </p:stCondLst>
                                      <p:childTnLst>
                                        <p:set>
                                          <p:cBhvr>
                                            <p:cTn id="29" dur="1" fill="hold">
                                              <p:stCondLst>
                                                <p:cond delay="0"/>
                                              </p:stCondLst>
                                            </p:cTn>
                                            <p:tgtEl>
                                              <p:spTgt spid="10"/>
                                            </p:tgtEl>
                                            <p:attrNameLst>
                                              <p:attrName>style.visibility</p:attrName>
                                            </p:attrNameLst>
                                          </p:cBhvr>
                                          <p:to>
                                            <p:strVal val="visible"/>
                                          </p:to>
                                        </p:set>
                                        <p:anim calcmode="lin" valueType="num">
                                          <p:cBhvr>
                                            <p:cTn id="30" dur="1000" fill="hold"/>
                                            <p:tgtEl>
                                              <p:spTgt spid="10"/>
                                            </p:tgtEl>
                                            <p:attrNameLst>
                                              <p:attrName>ppt_w</p:attrName>
                                            </p:attrNameLst>
                                          </p:cBhvr>
                                          <p:tavLst>
                                            <p:tav tm="0">
                                              <p:val>
                                                <p:fltVal val="0"/>
                                              </p:val>
                                            </p:tav>
                                            <p:tav tm="100000">
                                              <p:val>
                                                <p:strVal val="#ppt_w"/>
                                              </p:val>
                                            </p:tav>
                                          </p:tavLst>
                                        </p:anim>
                                        <p:anim calcmode="lin" valueType="num">
                                          <p:cBhvr>
                                            <p:cTn id="31" dur="1000" fill="hold"/>
                                            <p:tgtEl>
                                              <p:spTgt spid="10"/>
                                            </p:tgtEl>
                                            <p:attrNameLst>
                                              <p:attrName>ppt_h</p:attrName>
                                            </p:attrNameLst>
                                          </p:cBhvr>
                                          <p:tavLst>
                                            <p:tav tm="0">
                                              <p:val>
                                                <p:fltVal val="0"/>
                                              </p:val>
                                            </p:tav>
                                            <p:tav tm="100000">
                                              <p:val>
                                                <p:strVal val="#ppt_h"/>
                                              </p:val>
                                            </p:tav>
                                          </p:tavLst>
                                        </p:anim>
                                        <p:animEffect transition="in" filter="fade">
                                          <p:cBhvr>
                                            <p:cTn id="32" dur="1000"/>
                                            <p:tgtEl>
                                              <p:spTgt spid="10"/>
                                            </p:tgtEl>
                                          </p:cBhvr>
                                        </p:animEffect>
                                      </p:childTnLst>
                                    </p:cTn>
                                  </p:par>
                                </p:childTnLst>
                              </p:cTn>
                            </p:par>
                            <p:par>
                              <p:cTn id="33" fill="hold">
                                <p:stCondLst>
                                  <p:cond delay="2750"/>
                                </p:stCondLst>
                                <p:childTnLst>
                                  <p:par>
                                    <p:cTn id="34" presetID="42" presetClass="entr" presetSubtype="0" fill="hold" grpId="0" nodeType="afterEffect">
                                      <p:stCondLst>
                                        <p:cond delay="0"/>
                                      </p:stCondLst>
                                      <p:childTnLst>
                                        <p:set>
                                          <p:cBhvr>
                                            <p:cTn id="35" dur="1" fill="hold">
                                              <p:stCondLst>
                                                <p:cond delay="0"/>
                                              </p:stCondLst>
                                            </p:cTn>
                                            <p:tgtEl>
                                              <p:spTgt spid="28"/>
                                            </p:tgtEl>
                                            <p:attrNameLst>
                                              <p:attrName>style.visibility</p:attrName>
                                            </p:attrNameLst>
                                          </p:cBhvr>
                                          <p:to>
                                            <p:strVal val="visible"/>
                                          </p:to>
                                        </p:set>
                                        <p:animEffect transition="in" filter="fade">
                                          <p:cBhvr>
                                            <p:cTn id="36" dur="1000"/>
                                            <p:tgtEl>
                                              <p:spTgt spid="28"/>
                                            </p:tgtEl>
                                          </p:cBhvr>
                                        </p:animEffect>
                                        <p:anim calcmode="lin" valueType="num">
                                          <p:cBhvr>
                                            <p:cTn id="37" dur="1000" fill="hold"/>
                                            <p:tgtEl>
                                              <p:spTgt spid="28"/>
                                            </p:tgtEl>
                                            <p:attrNameLst>
                                              <p:attrName>ppt_x</p:attrName>
                                            </p:attrNameLst>
                                          </p:cBhvr>
                                          <p:tavLst>
                                            <p:tav tm="0">
                                              <p:val>
                                                <p:strVal val="#ppt_x"/>
                                              </p:val>
                                            </p:tav>
                                            <p:tav tm="100000">
                                              <p:val>
                                                <p:strVal val="#ppt_x"/>
                                              </p:val>
                                            </p:tav>
                                          </p:tavLst>
                                        </p:anim>
                                        <p:anim calcmode="lin" valueType="num">
                                          <p:cBhvr>
                                            <p:cTn id="38" dur="1000" fill="hold"/>
                                            <p:tgtEl>
                                              <p:spTgt spid="28"/>
                                            </p:tgtEl>
                                            <p:attrNameLst>
                                              <p:attrName>ppt_y</p:attrName>
                                            </p:attrNameLst>
                                          </p:cBhvr>
                                          <p:tavLst>
                                            <p:tav tm="0">
                                              <p:val>
                                                <p:strVal val="#ppt_y+.1"/>
                                              </p:val>
                                            </p:tav>
                                            <p:tav tm="100000">
                                              <p:val>
                                                <p:strVal val="#ppt_y"/>
                                              </p:val>
                                            </p:tav>
                                          </p:tavLst>
                                        </p:anim>
                                      </p:childTnLst>
                                    </p:cTn>
                                  </p:par>
                                  <p:par>
                                    <p:cTn id="39" presetID="47" presetClass="entr" presetSubtype="0" fill="hold" grpId="0" nodeType="withEffect">
                                      <p:stCondLst>
                                        <p:cond delay="0"/>
                                      </p:stCondLst>
                                      <p:childTnLst>
                                        <p:set>
                                          <p:cBhvr>
                                            <p:cTn id="40" dur="1" fill="hold">
                                              <p:stCondLst>
                                                <p:cond delay="0"/>
                                              </p:stCondLst>
                                            </p:cTn>
                                            <p:tgtEl>
                                              <p:spTgt spid="31"/>
                                            </p:tgtEl>
                                            <p:attrNameLst>
                                              <p:attrName>style.visibility</p:attrName>
                                            </p:attrNameLst>
                                          </p:cBhvr>
                                          <p:to>
                                            <p:strVal val="visible"/>
                                          </p:to>
                                        </p:set>
                                        <p:animEffect transition="in" filter="fade">
                                          <p:cBhvr>
                                            <p:cTn id="41" dur="1000"/>
                                            <p:tgtEl>
                                              <p:spTgt spid="31"/>
                                            </p:tgtEl>
                                          </p:cBhvr>
                                        </p:animEffect>
                                        <p:anim calcmode="lin" valueType="num">
                                          <p:cBhvr>
                                            <p:cTn id="42" dur="1000" fill="hold"/>
                                            <p:tgtEl>
                                              <p:spTgt spid="31"/>
                                            </p:tgtEl>
                                            <p:attrNameLst>
                                              <p:attrName>ppt_x</p:attrName>
                                            </p:attrNameLst>
                                          </p:cBhvr>
                                          <p:tavLst>
                                            <p:tav tm="0">
                                              <p:val>
                                                <p:strVal val="#ppt_x"/>
                                              </p:val>
                                            </p:tav>
                                            <p:tav tm="100000">
                                              <p:val>
                                                <p:strVal val="#ppt_x"/>
                                              </p:val>
                                            </p:tav>
                                          </p:tavLst>
                                        </p:anim>
                                        <p:anim calcmode="lin" valueType="num">
                                          <p:cBhvr>
                                            <p:cTn id="43" dur="1000" fill="hold"/>
                                            <p:tgtEl>
                                              <p:spTgt spid="31"/>
                                            </p:tgtEl>
                                            <p:attrNameLst>
                                              <p:attrName>ppt_y</p:attrName>
                                            </p:attrNameLst>
                                          </p:cBhvr>
                                          <p:tavLst>
                                            <p:tav tm="0">
                                              <p:val>
                                                <p:strVal val="#ppt_y-.1"/>
                                              </p:val>
                                            </p:tav>
                                            <p:tav tm="100000">
                                              <p:val>
                                                <p:strVal val="#ppt_y"/>
                                              </p:val>
                                            </p:tav>
                                          </p:tavLst>
                                        </p:anim>
                                      </p:childTnLst>
                                    </p:cTn>
                                  </p:par>
                                  <p:par>
                                    <p:cTn id="44" presetID="42" presetClass="entr" presetSubtype="0" fill="hold" grpId="0" nodeType="withEffect">
                                      <p:stCondLst>
                                        <p:cond delay="0"/>
                                      </p:stCondLst>
                                      <p:childTnLst>
                                        <p:set>
                                          <p:cBhvr>
                                            <p:cTn id="45" dur="1" fill="hold">
                                              <p:stCondLst>
                                                <p:cond delay="0"/>
                                              </p:stCondLst>
                                            </p:cTn>
                                            <p:tgtEl>
                                              <p:spTgt spid="29"/>
                                            </p:tgtEl>
                                            <p:attrNameLst>
                                              <p:attrName>style.visibility</p:attrName>
                                            </p:attrNameLst>
                                          </p:cBhvr>
                                          <p:to>
                                            <p:strVal val="visible"/>
                                          </p:to>
                                        </p:set>
                                        <p:animEffect transition="in" filter="fade">
                                          <p:cBhvr>
                                            <p:cTn id="46" dur="1000"/>
                                            <p:tgtEl>
                                              <p:spTgt spid="29"/>
                                            </p:tgtEl>
                                          </p:cBhvr>
                                        </p:animEffect>
                                        <p:anim calcmode="lin" valueType="num">
                                          <p:cBhvr>
                                            <p:cTn id="47" dur="1000" fill="hold"/>
                                            <p:tgtEl>
                                              <p:spTgt spid="29"/>
                                            </p:tgtEl>
                                            <p:attrNameLst>
                                              <p:attrName>ppt_x</p:attrName>
                                            </p:attrNameLst>
                                          </p:cBhvr>
                                          <p:tavLst>
                                            <p:tav tm="0">
                                              <p:val>
                                                <p:strVal val="#ppt_x"/>
                                              </p:val>
                                            </p:tav>
                                            <p:tav tm="100000">
                                              <p:val>
                                                <p:strVal val="#ppt_x"/>
                                              </p:val>
                                            </p:tav>
                                          </p:tavLst>
                                        </p:anim>
                                        <p:anim calcmode="lin" valueType="num">
                                          <p:cBhvr>
                                            <p:cTn id="48" dur="1000" fill="hold"/>
                                            <p:tgtEl>
                                              <p:spTgt spid="29"/>
                                            </p:tgtEl>
                                            <p:attrNameLst>
                                              <p:attrName>ppt_y</p:attrName>
                                            </p:attrNameLst>
                                          </p:cBhvr>
                                          <p:tavLst>
                                            <p:tav tm="0">
                                              <p:val>
                                                <p:strVal val="#ppt_y+.1"/>
                                              </p:val>
                                            </p:tav>
                                            <p:tav tm="100000">
                                              <p:val>
                                                <p:strVal val="#ppt_y"/>
                                              </p:val>
                                            </p:tav>
                                          </p:tavLst>
                                        </p:anim>
                                      </p:childTnLst>
                                    </p:cTn>
                                  </p:par>
                                  <p:par>
                                    <p:cTn id="49" presetID="47" presetClass="entr" presetSubtype="0" fill="hold" grpId="0" nodeType="withEffect">
                                      <p:stCondLst>
                                        <p:cond delay="0"/>
                                      </p:stCondLst>
                                      <p:childTnLst>
                                        <p:set>
                                          <p:cBhvr>
                                            <p:cTn id="50" dur="1" fill="hold">
                                              <p:stCondLst>
                                                <p:cond delay="0"/>
                                              </p:stCondLst>
                                            </p:cTn>
                                            <p:tgtEl>
                                              <p:spTgt spid="32"/>
                                            </p:tgtEl>
                                            <p:attrNameLst>
                                              <p:attrName>style.visibility</p:attrName>
                                            </p:attrNameLst>
                                          </p:cBhvr>
                                          <p:to>
                                            <p:strVal val="visible"/>
                                          </p:to>
                                        </p:set>
                                        <p:animEffect transition="in" filter="fade">
                                          <p:cBhvr>
                                            <p:cTn id="51" dur="1000"/>
                                            <p:tgtEl>
                                              <p:spTgt spid="32"/>
                                            </p:tgtEl>
                                          </p:cBhvr>
                                        </p:animEffect>
                                        <p:anim calcmode="lin" valueType="num">
                                          <p:cBhvr>
                                            <p:cTn id="52" dur="1000" fill="hold"/>
                                            <p:tgtEl>
                                              <p:spTgt spid="32"/>
                                            </p:tgtEl>
                                            <p:attrNameLst>
                                              <p:attrName>ppt_x</p:attrName>
                                            </p:attrNameLst>
                                          </p:cBhvr>
                                          <p:tavLst>
                                            <p:tav tm="0">
                                              <p:val>
                                                <p:strVal val="#ppt_x"/>
                                              </p:val>
                                            </p:tav>
                                            <p:tav tm="100000">
                                              <p:val>
                                                <p:strVal val="#ppt_x"/>
                                              </p:val>
                                            </p:tav>
                                          </p:tavLst>
                                        </p:anim>
                                        <p:anim calcmode="lin" valueType="num">
                                          <p:cBhvr>
                                            <p:cTn id="53" dur="1000" fill="hold"/>
                                            <p:tgtEl>
                                              <p:spTgt spid="32"/>
                                            </p:tgtEl>
                                            <p:attrNameLst>
                                              <p:attrName>ppt_y</p:attrName>
                                            </p:attrNameLst>
                                          </p:cBhvr>
                                          <p:tavLst>
                                            <p:tav tm="0">
                                              <p:val>
                                                <p:strVal val="#ppt_y-.1"/>
                                              </p:val>
                                            </p:tav>
                                            <p:tav tm="100000">
                                              <p:val>
                                                <p:strVal val="#ppt_y"/>
                                              </p:val>
                                            </p:tav>
                                          </p:tavLst>
                                        </p:anim>
                                      </p:childTnLst>
                                    </p:cTn>
                                  </p:par>
                                  <p:par>
                                    <p:cTn id="54" presetID="42" presetClass="entr" presetSubtype="0" fill="hold" grpId="0" nodeType="withEffect">
                                      <p:stCondLst>
                                        <p:cond delay="0"/>
                                      </p:stCondLst>
                                      <p:childTnLst>
                                        <p:set>
                                          <p:cBhvr>
                                            <p:cTn id="55" dur="1" fill="hold">
                                              <p:stCondLst>
                                                <p:cond delay="0"/>
                                              </p:stCondLst>
                                            </p:cTn>
                                            <p:tgtEl>
                                              <p:spTgt spid="30"/>
                                            </p:tgtEl>
                                            <p:attrNameLst>
                                              <p:attrName>style.visibility</p:attrName>
                                            </p:attrNameLst>
                                          </p:cBhvr>
                                          <p:to>
                                            <p:strVal val="visible"/>
                                          </p:to>
                                        </p:set>
                                        <p:animEffect transition="in" filter="fade">
                                          <p:cBhvr>
                                            <p:cTn id="56" dur="1000"/>
                                            <p:tgtEl>
                                              <p:spTgt spid="30"/>
                                            </p:tgtEl>
                                          </p:cBhvr>
                                        </p:animEffect>
                                        <p:anim calcmode="lin" valueType="num">
                                          <p:cBhvr>
                                            <p:cTn id="57" dur="1000" fill="hold"/>
                                            <p:tgtEl>
                                              <p:spTgt spid="30"/>
                                            </p:tgtEl>
                                            <p:attrNameLst>
                                              <p:attrName>ppt_x</p:attrName>
                                            </p:attrNameLst>
                                          </p:cBhvr>
                                          <p:tavLst>
                                            <p:tav tm="0">
                                              <p:val>
                                                <p:strVal val="#ppt_x"/>
                                              </p:val>
                                            </p:tav>
                                            <p:tav tm="100000">
                                              <p:val>
                                                <p:strVal val="#ppt_x"/>
                                              </p:val>
                                            </p:tav>
                                          </p:tavLst>
                                        </p:anim>
                                        <p:anim calcmode="lin" valueType="num">
                                          <p:cBhvr>
                                            <p:cTn id="58" dur="1000" fill="hold"/>
                                            <p:tgtEl>
                                              <p:spTgt spid="30"/>
                                            </p:tgtEl>
                                            <p:attrNameLst>
                                              <p:attrName>ppt_y</p:attrName>
                                            </p:attrNameLst>
                                          </p:cBhvr>
                                          <p:tavLst>
                                            <p:tav tm="0">
                                              <p:val>
                                                <p:strVal val="#ppt_y+.1"/>
                                              </p:val>
                                            </p:tav>
                                            <p:tav tm="100000">
                                              <p:val>
                                                <p:strVal val="#ppt_y"/>
                                              </p:val>
                                            </p:tav>
                                          </p:tavLst>
                                        </p:anim>
                                      </p:childTnLst>
                                    </p:cTn>
                                  </p:par>
                                  <p:par>
                                    <p:cTn id="59" presetID="47" presetClass="entr" presetSubtype="0" fill="hold" grpId="0" nodeType="withEffect">
                                      <p:stCondLst>
                                        <p:cond delay="0"/>
                                      </p:stCondLst>
                                      <p:childTnLst>
                                        <p:set>
                                          <p:cBhvr>
                                            <p:cTn id="60" dur="1" fill="hold">
                                              <p:stCondLst>
                                                <p:cond delay="0"/>
                                              </p:stCondLst>
                                            </p:cTn>
                                            <p:tgtEl>
                                              <p:spTgt spid="33"/>
                                            </p:tgtEl>
                                            <p:attrNameLst>
                                              <p:attrName>style.visibility</p:attrName>
                                            </p:attrNameLst>
                                          </p:cBhvr>
                                          <p:to>
                                            <p:strVal val="visible"/>
                                          </p:to>
                                        </p:set>
                                        <p:animEffect transition="in" filter="fade">
                                          <p:cBhvr>
                                            <p:cTn id="61" dur="1000"/>
                                            <p:tgtEl>
                                              <p:spTgt spid="33"/>
                                            </p:tgtEl>
                                          </p:cBhvr>
                                        </p:animEffect>
                                        <p:anim calcmode="lin" valueType="num">
                                          <p:cBhvr>
                                            <p:cTn id="62" dur="1000" fill="hold"/>
                                            <p:tgtEl>
                                              <p:spTgt spid="33"/>
                                            </p:tgtEl>
                                            <p:attrNameLst>
                                              <p:attrName>ppt_x</p:attrName>
                                            </p:attrNameLst>
                                          </p:cBhvr>
                                          <p:tavLst>
                                            <p:tav tm="0">
                                              <p:val>
                                                <p:strVal val="#ppt_x"/>
                                              </p:val>
                                            </p:tav>
                                            <p:tav tm="100000">
                                              <p:val>
                                                <p:strVal val="#ppt_x"/>
                                              </p:val>
                                            </p:tav>
                                          </p:tavLst>
                                        </p:anim>
                                        <p:anim calcmode="lin" valueType="num">
                                          <p:cBhvr>
                                            <p:cTn id="63" dur="1000" fill="hold"/>
                                            <p:tgtEl>
                                              <p:spTgt spid="3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9" grpId="0"/>
          <p:bldP spid="28" grpId="0"/>
          <p:bldP spid="29" grpId="0"/>
          <p:bldP spid="30" grpId="0"/>
          <p:bldP spid="31" grpId="0"/>
          <p:bldP spid="32" grpId="0"/>
          <p:bldP spid="33"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0-#ppt_w/2"/>
                                              </p:val>
                                            </p:tav>
                                            <p:tav tm="100000">
                                              <p:val>
                                                <p:strVal val="#ppt_x"/>
                                              </p:val>
                                            </p:tav>
                                          </p:tavLst>
                                        </p:anim>
                                        <p:anim calcmode="lin" valueType="num">
                                          <p:cBhvr additive="base">
                                            <p:cTn id="8" dur="10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0-#ppt_w/2"/>
                                              </p:val>
                                            </p:tav>
                                            <p:tav tm="100000">
                                              <p:val>
                                                <p:strVal val="#ppt_x"/>
                                              </p:val>
                                            </p:tav>
                                          </p:tavLst>
                                        </p:anim>
                                        <p:anim calcmode="lin" valueType="num">
                                          <p:cBhvr additive="base">
                                            <p:cTn id="12" dur="1000" fill="hold"/>
                                            <p:tgtEl>
                                              <p:spTgt spid="3"/>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53" presetClass="entr" presetSubtype="16" fill="hold" grpId="0" nodeType="afterEffect">
                                      <p:stCondLst>
                                        <p:cond delay="0"/>
                                      </p:stCondLst>
                                      <p:iterate type="lt">
                                        <p:tmPct val="10000"/>
                                      </p:iterate>
                                      <p:childTnLst>
                                        <p:set>
                                          <p:cBhvr>
                                            <p:cTn id="15" dur="1" fill="hold">
                                              <p:stCondLst>
                                                <p:cond delay="0"/>
                                              </p:stCondLst>
                                            </p:cTn>
                                            <p:tgtEl>
                                              <p:spTgt spid="9"/>
                                            </p:tgtEl>
                                            <p:attrNameLst>
                                              <p:attrName>style.visibility</p:attrName>
                                            </p:attrNameLst>
                                          </p:cBhvr>
                                          <p:to>
                                            <p:strVal val="visible"/>
                                          </p:to>
                                        </p:set>
                                        <p:anim calcmode="lin" valueType="num">
                                          <p:cBhvr>
                                            <p:cTn id="16" dur="500" fill="hold"/>
                                            <p:tgtEl>
                                              <p:spTgt spid="9"/>
                                            </p:tgtEl>
                                            <p:attrNameLst>
                                              <p:attrName>ppt_w</p:attrName>
                                            </p:attrNameLst>
                                          </p:cBhvr>
                                          <p:tavLst>
                                            <p:tav tm="0">
                                              <p:val>
                                                <p:fltVal val="0"/>
                                              </p:val>
                                            </p:tav>
                                            <p:tav tm="100000">
                                              <p:val>
                                                <p:strVal val="#ppt_w"/>
                                              </p:val>
                                            </p:tav>
                                          </p:tavLst>
                                        </p:anim>
                                        <p:anim calcmode="lin" valueType="num">
                                          <p:cBhvr>
                                            <p:cTn id="17" dur="500" fill="hold"/>
                                            <p:tgtEl>
                                              <p:spTgt spid="9"/>
                                            </p:tgtEl>
                                            <p:attrNameLst>
                                              <p:attrName>ppt_h</p:attrName>
                                            </p:attrNameLst>
                                          </p:cBhvr>
                                          <p:tavLst>
                                            <p:tav tm="0">
                                              <p:val>
                                                <p:fltVal val="0"/>
                                              </p:val>
                                            </p:tav>
                                            <p:tav tm="100000">
                                              <p:val>
                                                <p:strVal val="#ppt_h"/>
                                              </p:val>
                                            </p:tav>
                                          </p:tavLst>
                                        </p:anim>
                                        <p:animEffect transition="in" filter="fade">
                                          <p:cBhvr>
                                            <p:cTn id="18" dur="500"/>
                                            <p:tgtEl>
                                              <p:spTgt spid="9"/>
                                            </p:tgtEl>
                                          </p:cBhvr>
                                        </p:animEffect>
                                      </p:childTnLst>
                                    </p:cTn>
                                  </p:par>
                                  <p:par>
                                    <p:cTn id="19" presetID="53" presetClass="entr" presetSubtype="16" fill="hold" nodeType="with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p:cTn id="21" dur="500" fill="hold"/>
                                            <p:tgtEl>
                                              <p:spTgt spid="5"/>
                                            </p:tgtEl>
                                            <p:attrNameLst>
                                              <p:attrName>ppt_w</p:attrName>
                                            </p:attrNameLst>
                                          </p:cBhvr>
                                          <p:tavLst>
                                            <p:tav tm="0">
                                              <p:val>
                                                <p:fltVal val="0"/>
                                              </p:val>
                                            </p:tav>
                                            <p:tav tm="100000">
                                              <p:val>
                                                <p:strVal val="#ppt_w"/>
                                              </p:val>
                                            </p:tav>
                                          </p:tavLst>
                                        </p:anim>
                                        <p:anim calcmode="lin" valueType="num">
                                          <p:cBhvr>
                                            <p:cTn id="22" dur="500" fill="hold"/>
                                            <p:tgtEl>
                                              <p:spTgt spid="5"/>
                                            </p:tgtEl>
                                            <p:attrNameLst>
                                              <p:attrName>ppt_h</p:attrName>
                                            </p:attrNameLst>
                                          </p:cBhvr>
                                          <p:tavLst>
                                            <p:tav tm="0">
                                              <p:val>
                                                <p:fltVal val="0"/>
                                              </p:val>
                                            </p:tav>
                                            <p:tav tm="100000">
                                              <p:val>
                                                <p:strVal val="#ppt_h"/>
                                              </p:val>
                                            </p:tav>
                                          </p:tavLst>
                                        </p:anim>
                                        <p:animEffect transition="in" filter="fade">
                                          <p:cBhvr>
                                            <p:cTn id="23" dur="500"/>
                                            <p:tgtEl>
                                              <p:spTgt spid="5"/>
                                            </p:tgtEl>
                                          </p:cBhvr>
                                        </p:animEffect>
                                      </p:childTnLst>
                                    </p:cTn>
                                  </p:par>
                                  <p:par>
                                    <p:cTn id="24" presetID="22" presetClass="entr" presetSubtype="2" fill="hold" nodeType="with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wipe(right)">
                                          <p:cBhvr>
                                            <p:cTn id="26" dur="500"/>
                                            <p:tgtEl>
                                              <p:spTgt spid="4"/>
                                            </p:tgtEl>
                                          </p:cBhvr>
                                        </p:animEffect>
                                      </p:childTnLst>
                                    </p:cTn>
                                  </p:par>
                                </p:childTnLst>
                              </p:cTn>
                            </p:par>
                            <p:par>
                              <p:cTn id="27" fill="hold">
                                <p:stCondLst>
                                  <p:cond delay="1750"/>
                                </p:stCondLst>
                                <p:childTnLst>
                                  <p:par>
                                    <p:cTn id="28" presetID="53" presetClass="entr" presetSubtype="16" fill="hold" nodeType="afterEffect">
                                      <p:stCondLst>
                                        <p:cond delay="0"/>
                                      </p:stCondLst>
                                      <p:childTnLst>
                                        <p:set>
                                          <p:cBhvr>
                                            <p:cTn id="29" dur="1" fill="hold">
                                              <p:stCondLst>
                                                <p:cond delay="0"/>
                                              </p:stCondLst>
                                            </p:cTn>
                                            <p:tgtEl>
                                              <p:spTgt spid="10"/>
                                            </p:tgtEl>
                                            <p:attrNameLst>
                                              <p:attrName>style.visibility</p:attrName>
                                            </p:attrNameLst>
                                          </p:cBhvr>
                                          <p:to>
                                            <p:strVal val="visible"/>
                                          </p:to>
                                        </p:set>
                                        <p:anim calcmode="lin" valueType="num">
                                          <p:cBhvr>
                                            <p:cTn id="30" dur="1000" fill="hold"/>
                                            <p:tgtEl>
                                              <p:spTgt spid="10"/>
                                            </p:tgtEl>
                                            <p:attrNameLst>
                                              <p:attrName>ppt_w</p:attrName>
                                            </p:attrNameLst>
                                          </p:cBhvr>
                                          <p:tavLst>
                                            <p:tav tm="0">
                                              <p:val>
                                                <p:fltVal val="0"/>
                                              </p:val>
                                            </p:tav>
                                            <p:tav tm="100000">
                                              <p:val>
                                                <p:strVal val="#ppt_w"/>
                                              </p:val>
                                            </p:tav>
                                          </p:tavLst>
                                        </p:anim>
                                        <p:anim calcmode="lin" valueType="num">
                                          <p:cBhvr>
                                            <p:cTn id="31" dur="1000" fill="hold"/>
                                            <p:tgtEl>
                                              <p:spTgt spid="10"/>
                                            </p:tgtEl>
                                            <p:attrNameLst>
                                              <p:attrName>ppt_h</p:attrName>
                                            </p:attrNameLst>
                                          </p:cBhvr>
                                          <p:tavLst>
                                            <p:tav tm="0">
                                              <p:val>
                                                <p:fltVal val="0"/>
                                              </p:val>
                                            </p:tav>
                                            <p:tav tm="100000">
                                              <p:val>
                                                <p:strVal val="#ppt_h"/>
                                              </p:val>
                                            </p:tav>
                                          </p:tavLst>
                                        </p:anim>
                                        <p:animEffect transition="in" filter="fade">
                                          <p:cBhvr>
                                            <p:cTn id="32" dur="1000"/>
                                            <p:tgtEl>
                                              <p:spTgt spid="10"/>
                                            </p:tgtEl>
                                          </p:cBhvr>
                                        </p:animEffect>
                                      </p:childTnLst>
                                    </p:cTn>
                                  </p:par>
                                </p:childTnLst>
                              </p:cTn>
                            </p:par>
                            <p:par>
                              <p:cTn id="33" fill="hold">
                                <p:stCondLst>
                                  <p:cond delay="2750"/>
                                </p:stCondLst>
                                <p:childTnLst>
                                  <p:par>
                                    <p:cTn id="34" presetID="42" presetClass="entr" presetSubtype="0" fill="hold" grpId="0" nodeType="afterEffect">
                                      <p:stCondLst>
                                        <p:cond delay="0"/>
                                      </p:stCondLst>
                                      <p:childTnLst>
                                        <p:set>
                                          <p:cBhvr>
                                            <p:cTn id="35" dur="1" fill="hold">
                                              <p:stCondLst>
                                                <p:cond delay="0"/>
                                              </p:stCondLst>
                                            </p:cTn>
                                            <p:tgtEl>
                                              <p:spTgt spid="28"/>
                                            </p:tgtEl>
                                            <p:attrNameLst>
                                              <p:attrName>style.visibility</p:attrName>
                                            </p:attrNameLst>
                                          </p:cBhvr>
                                          <p:to>
                                            <p:strVal val="visible"/>
                                          </p:to>
                                        </p:set>
                                        <p:animEffect transition="in" filter="fade">
                                          <p:cBhvr>
                                            <p:cTn id="36" dur="1000"/>
                                            <p:tgtEl>
                                              <p:spTgt spid="28"/>
                                            </p:tgtEl>
                                          </p:cBhvr>
                                        </p:animEffect>
                                        <p:anim calcmode="lin" valueType="num">
                                          <p:cBhvr>
                                            <p:cTn id="37" dur="1000" fill="hold"/>
                                            <p:tgtEl>
                                              <p:spTgt spid="28"/>
                                            </p:tgtEl>
                                            <p:attrNameLst>
                                              <p:attrName>ppt_x</p:attrName>
                                            </p:attrNameLst>
                                          </p:cBhvr>
                                          <p:tavLst>
                                            <p:tav tm="0">
                                              <p:val>
                                                <p:strVal val="#ppt_x"/>
                                              </p:val>
                                            </p:tav>
                                            <p:tav tm="100000">
                                              <p:val>
                                                <p:strVal val="#ppt_x"/>
                                              </p:val>
                                            </p:tav>
                                          </p:tavLst>
                                        </p:anim>
                                        <p:anim calcmode="lin" valueType="num">
                                          <p:cBhvr>
                                            <p:cTn id="38" dur="1000" fill="hold"/>
                                            <p:tgtEl>
                                              <p:spTgt spid="28"/>
                                            </p:tgtEl>
                                            <p:attrNameLst>
                                              <p:attrName>ppt_y</p:attrName>
                                            </p:attrNameLst>
                                          </p:cBhvr>
                                          <p:tavLst>
                                            <p:tav tm="0">
                                              <p:val>
                                                <p:strVal val="#ppt_y+.1"/>
                                              </p:val>
                                            </p:tav>
                                            <p:tav tm="100000">
                                              <p:val>
                                                <p:strVal val="#ppt_y"/>
                                              </p:val>
                                            </p:tav>
                                          </p:tavLst>
                                        </p:anim>
                                      </p:childTnLst>
                                    </p:cTn>
                                  </p:par>
                                  <p:par>
                                    <p:cTn id="39" presetID="47" presetClass="entr" presetSubtype="0" fill="hold" grpId="0" nodeType="withEffect">
                                      <p:stCondLst>
                                        <p:cond delay="0"/>
                                      </p:stCondLst>
                                      <p:childTnLst>
                                        <p:set>
                                          <p:cBhvr>
                                            <p:cTn id="40" dur="1" fill="hold">
                                              <p:stCondLst>
                                                <p:cond delay="0"/>
                                              </p:stCondLst>
                                            </p:cTn>
                                            <p:tgtEl>
                                              <p:spTgt spid="31"/>
                                            </p:tgtEl>
                                            <p:attrNameLst>
                                              <p:attrName>style.visibility</p:attrName>
                                            </p:attrNameLst>
                                          </p:cBhvr>
                                          <p:to>
                                            <p:strVal val="visible"/>
                                          </p:to>
                                        </p:set>
                                        <p:animEffect transition="in" filter="fade">
                                          <p:cBhvr>
                                            <p:cTn id="41" dur="1000"/>
                                            <p:tgtEl>
                                              <p:spTgt spid="31"/>
                                            </p:tgtEl>
                                          </p:cBhvr>
                                        </p:animEffect>
                                        <p:anim calcmode="lin" valueType="num">
                                          <p:cBhvr>
                                            <p:cTn id="42" dur="1000" fill="hold"/>
                                            <p:tgtEl>
                                              <p:spTgt spid="31"/>
                                            </p:tgtEl>
                                            <p:attrNameLst>
                                              <p:attrName>ppt_x</p:attrName>
                                            </p:attrNameLst>
                                          </p:cBhvr>
                                          <p:tavLst>
                                            <p:tav tm="0">
                                              <p:val>
                                                <p:strVal val="#ppt_x"/>
                                              </p:val>
                                            </p:tav>
                                            <p:tav tm="100000">
                                              <p:val>
                                                <p:strVal val="#ppt_x"/>
                                              </p:val>
                                            </p:tav>
                                          </p:tavLst>
                                        </p:anim>
                                        <p:anim calcmode="lin" valueType="num">
                                          <p:cBhvr>
                                            <p:cTn id="43" dur="1000" fill="hold"/>
                                            <p:tgtEl>
                                              <p:spTgt spid="31"/>
                                            </p:tgtEl>
                                            <p:attrNameLst>
                                              <p:attrName>ppt_y</p:attrName>
                                            </p:attrNameLst>
                                          </p:cBhvr>
                                          <p:tavLst>
                                            <p:tav tm="0">
                                              <p:val>
                                                <p:strVal val="#ppt_y-.1"/>
                                              </p:val>
                                            </p:tav>
                                            <p:tav tm="100000">
                                              <p:val>
                                                <p:strVal val="#ppt_y"/>
                                              </p:val>
                                            </p:tav>
                                          </p:tavLst>
                                        </p:anim>
                                      </p:childTnLst>
                                    </p:cTn>
                                  </p:par>
                                  <p:par>
                                    <p:cTn id="44" presetID="42" presetClass="entr" presetSubtype="0" fill="hold" grpId="0" nodeType="withEffect">
                                      <p:stCondLst>
                                        <p:cond delay="0"/>
                                      </p:stCondLst>
                                      <p:childTnLst>
                                        <p:set>
                                          <p:cBhvr>
                                            <p:cTn id="45" dur="1" fill="hold">
                                              <p:stCondLst>
                                                <p:cond delay="0"/>
                                              </p:stCondLst>
                                            </p:cTn>
                                            <p:tgtEl>
                                              <p:spTgt spid="29"/>
                                            </p:tgtEl>
                                            <p:attrNameLst>
                                              <p:attrName>style.visibility</p:attrName>
                                            </p:attrNameLst>
                                          </p:cBhvr>
                                          <p:to>
                                            <p:strVal val="visible"/>
                                          </p:to>
                                        </p:set>
                                        <p:animEffect transition="in" filter="fade">
                                          <p:cBhvr>
                                            <p:cTn id="46" dur="1000"/>
                                            <p:tgtEl>
                                              <p:spTgt spid="29"/>
                                            </p:tgtEl>
                                          </p:cBhvr>
                                        </p:animEffect>
                                        <p:anim calcmode="lin" valueType="num">
                                          <p:cBhvr>
                                            <p:cTn id="47" dur="1000" fill="hold"/>
                                            <p:tgtEl>
                                              <p:spTgt spid="29"/>
                                            </p:tgtEl>
                                            <p:attrNameLst>
                                              <p:attrName>ppt_x</p:attrName>
                                            </p:attrNameLst>
                                          </p:cBhvr>
                                          <p:tavLst>
                                            <p:tav tm="0">
                                              <p:val>
                                                <p:strVal val="#ppt_x"/>
                                              </p:val>
                                            </p:tav>
                                            <p:tav tm="100000">
                                              <p:val>
                                                <p:strVal val="#ppt_x"/>
                                              </p:val>
                                            </p:tav>
                                          </p:tavLst>
                                        </p:anim>
                                        <p:anim calcmode="lin" valueType="num">
                                          <p:cBhvr>
                                            <p:cTn id="48" dur="1000" fill="hold"/>
                                            <p:tgtEl>
                                              <p:spTgt spid="29"/>
                                            </p:tgtEl>
                                            <p:attrNameLst>
                                              <p:attrName>ppt_y</p:attrName>
                                            </p:attrNameLst>
                                          </p:cBhvr>
                                          <p:tavLst>
                                            <p:tav tm="0">
                                              <p:val>
                                                <p:strVal val="#ppt_y+.1"/>
                                              </p:val>
                                            </p:tav>
                                            <p:tav tm="100000">
                                              <p:val>
                                                <p:strVal val="#ppt_y"/>
                                              </p:val>
                                            </p:tav>
                                          </p:tavLst>
                                        </p:anim>
                                      </p:childTnLst>
                                    </p:cTn>
                                  </p:par>
                                  <p:par>
                                    <p:cTn id="49" presetID="47" presetClass="entr" presetSubtype="0" fill="hold" grpId="0" nodeType="withEffect">
                                      <p:stCondLst>
                                        <p:cond delay="0"/>
                                      </p:stCondLst>
                                      <p:childTnLst>
                                        <p:set>
                                          <p:cBhvr>
                                            <p:cTn id="50" dur="1" fill="hold">
                                              <p:stCondLst>
                                                <p:cond delay="0"/>
                                              </p:stCondLst>
                                            </p:cTn>
                                            <p:tgtEl>
                                              <p:spTgt spid="32"/>
                                            </p:tgtEl>
                                            <p:attrNameLst>
                                              <p:attrName>style.visibility</p:attrName>
                                            </p:attrNameLst>
                                          </p:cBhvr>
                                          <p:to>
                                            <p:strVal val="visible"/>
                                          </p:to>
                                        </p:set>
                                        <p:animEffect transition="in" filter="fade">
                                          <p:cBhvr>
                                            <p:cTn id="51" dur="1000"/>
                                            <p:tgtEl>
                                              <p:spTgt spid="32"/>
                                            </p:tgtEl>
                                          </p:cBhvr>
                                        </p:animEffect>
                                        <p:anim calcmode="lin" valueType="num">
                                          <p:cBhvr>
                                            <p:cTn id="52" dur="1000" fill="hold"/>
                                            <p:tgtEl>
                                              <p:spTgt spid="32"/>
                                            </p:tgtEl>
                                            <p:attrNameLst>
                                              <p:attrName>ppt_x</p:attrName>
                                            </p:attrNameLst>
                                          </p:cBhvr>
                                          <p:tavLst>
                                            <p:tav tm="0">
                                              <p:val>
                                                <p:strVal val="#ppt_x"/>
                                              </p:val>
                                            </p:tav>
                                            <p:tav tm="100000">
                                              <p:val>
                                                <p:strVal val="#ppt_x"/>
                                              </p:val>
                                            </p:tav>
                                          </p:tavLst>
                                        </p:anim>
                                        <p:anim calcmode="lin" valueType="num">
                                          <p:cBhvr>
                                            <p:cTn id="53" dur="1000" fill="hold"/>
                                            <p:tgtEl>
                                              <p:spTgt spid="32"/>
                                            </p:tgtEl>
                                            <p:attrNameLst>
                                              <p:attrName>ppt_y</p:attrName>
                                            </p:attrNameLst>
                                          </p:cBhvr>
                                          <p:tavLst>
                                            <p:tav tm="0">
                                              <p:val>
                                                <p:strVal val="#ppt_y-.1"/>
                                              </p:val>
                                            </p:tav>
                                            <p:tav tm="100000">
                                              <p:val>
                                                <p:strVal val="#ppt_y"/>
                                              </p:val>
                                            </p:tav>
                                          </p:tavLst>
                                        </p:anim>
                                      </p:childTnLst>
                                    </p:cTn>
                                  </p:par>
                                  <p:par>
                                    <p:cTn id="54" presetID="42" presetClass="entr" presetSubtype="0" fill="hold" grpId="0" nodeType="withEffect">
                                      <p:stCondLst>
                                        <p:cond delay="0"/>
                                      </p:stCondLst>
                                      <p:childTnLst>
                                        <p:set>
                                          <p:cBhvr>
                                            <p:cTn id="55" dur="1" fill="hold">
                                              <p:stCondLst>
                                                <p:cond delay="0"/>
                                              </p:stCondLst>
                                            </p:cTn>
                                            <p:tgtEl>
                                              <p:spTgt spid="30"/>
                                            </p:tgtEl>
                                            <p:attrNameLst>
                                              <p:attrName>style.visibility</p:attrName>
                                            </p:attrNameLst>
                                          </p:cBhvr>
                                          <p:to>
                                            <p:strVal val="visible"/>
                                          </p:to>
                                        </p:set>
                                        <p:animEffect transition="in" filter="fade">
                                          <p:cBhvr>
                                            <p:cTn id="56" dur="1000"/>
                                            <p:tgtEl>
                                              <p:spTgt spid="30"/>
                                            </p:tgtEl>
                                          </p:cBhvr>
                                        </p:animEffect>
                                        <p:anim calcmode="lin" valueType="num">
                                          <p:cBhvr>
                                            <p:cTn id="57" dur="1000" fill="hold"/>
                                            <p:tgtEl>
                                              <p:spTgt spid="30"/>
                                            </p:tgtEl>
                                            <p:attrNameLst>
                                              <p:attrName>ppt_x</p:attrName>
                                            </p:attrNameLst>
                                          </p:cBhvr>
                                          <p:tavLst>
                                            <p:tav tm="0">
                                              <p:val>
                                                <p:strVal val="#ppt_x"/>
                                              </p:val>
                                            </p:tav>
                                            <p:tav tm="100000">
                                              <p:val>
                                                <p:strVal val="#ppt_x"/>
                                              </p:val>
                                            </p:tav>
                                          </p:tavLst>
                                        </p:anim>
                                        <p:anim calcmode="lin" valueType="num">
                                          <p:cBhvr>
                                            <p:cTn id="58" dur="1000" fill="hold"/>
                                            <p:tgtEl>
                                              <p:spTgt spid="30"/>
                                            </p:tgtEl>
                                            <p:attrNameLst>
                                              <p:attrName>ppt_y</p:attrName>
                                            </p:attrNameLst>
                                          </p:cBhvr>
                                          <p:tavLst>
                                            <p:tav tm="0">
                                              <p:val>
                                                <p:strVal val="#ppt_y+.1"/>
                                              </p:val>
                                            </p:tav>
                                            <p:tav tm="100000">
                                              <p:val>
                                                <p:strVal val="#ppt_y"/>
                                              </p:val>
                                            </p:tav>
                                          </p:tavLst>
                                        </p:anim>
                                      </p:childTnLst>
                                    </p:cTn>
                                  </p:par>
                                  <p:par>
                                    <p:cTn id="59" presetID="47" presetClass="entr" presetSubtype="0" fill="hold" grpId="0" nodeType="withEffect">
                                      <p:stCondLst>
                                        <p:cond delay="0"/>
                                      </p:stCondLst>
                                      <p:childTnLst>
                                        <p:set>
                                          <p:cBhvr>
                                            <p:cTn id="60" dur="1" fill="hold">
                                              <p:stCondLst>
                                                <p:cond delay="0"/>
                                              </p:stCondLst>
                                            </p:cTn>
                                            <p:tgtEl>
                                              <p:spTgt spid="33"/>
                                            </p:tgtEl>
                                            <p:attrNameLst>
                                              <p:attrName>style.visibility</p:attrName>
                                            </p:attrNameLst>
                                          </p:cBhvr>
                                          <p:to>
                                            <p:strVal val="visible"/>
                                          </p:to>
                                        </p:set>
                                        <p:animEffect transition="in" filter="fade">
                                          <p:cBhvr>
                                            <p:cTn id="61" dur="1000"/>
                                            <p:tgtEl>
                                              <p:spTgt spid="33"/>
                                            </p:tgtEl>
                                          </p:cBhvr>
                                        </p:animEffect>
                                        <p:anim calcmode="lin" valueType="num">
                                          <p:cBhvr>
                                            <p:cTn id="62" dur="1000" fill="hold"/>
                                            <p:tgtEl>
                                              <p:spTgt spid="33"/>
                                            </p:tgtEl>
                                            <p:attrNameLst>
                                              <p:attrName>ppt_x</p:attrName>
                                            </p:attrNameLst>
                                          </p:cBhvr>
                                          <p:tavLst>
                                            <p:tav tm="0">
                                              <p:val>
                                                <p:strVal val="#ppt_x"/>
                                              </p:val>
                                            </p:tav>
                                            <p:tav tm="100000">
                                              <p:val>
                                                <p:strVal val="#ppt_x"/>
                                              </p:val>
                                            </p:tav>
                                          </p:tavLst>
                                        </p:anim>
                                        <p:anim calcmode="lin" valueType="num">
                                          <p:cBhvr>
                                            <p:cTn id="63" dur="1000" fill="hold"/>
                                            <p:tgtEl>
                                              <p:spTgt spid="3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9" grpId="0"/>
          <p:bldP spid="28" grpId="0"/>
          <p:bldP spid="29" grpId="0"/>
          <p:bldP spid="30" grpId="0"/>
          <p:bldP spid="31" grpId="0"/>
          <p:bldP spid="32" grpId="0"/>
          <p:bldP spid="33" grpId="0"/>
        </p:bldLst>
      </p:timing>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7"/>
          <p:cNvSpPr>
            <a:spLocks/>
          </p:cNvSpPr>
          <p:nvPr/>
        </p:nvSpPr>
        <p:spPr bwMode="auto">
          <a:xfrm flipV="1">
            <a:off x="11913048" y="-1"/>
            <a:ext cx="278952" cy="278952"/>
          </a:xfrm>
          <a:custGeom>
            <a:avLst/>
            <a:gdLst>
              <a:gd name="T0" fmla="*/ 43 w 43"/>
              <a:gd name="T1" fmla="*/ 0 h 43"/>
              <a:gd name="T2" fmla="*/ 0 w 43"/>
              <a:gd name="T3" fmla="*/ 43 h 43"/>
              <a:gd name="T4" fmla="*/ 43 w 43"/>
              <a:gd name="T5" fmla="*/ 43 h 43"/>
              <a:gd name="T6" fmla="*/ 43 w 43"/>
              <a:gd name="T7" fmla="*/ 0 h 43"/>
            </a:gdLst>
            <a:ahLst/>
            <a:cxnLst>
              <a:cxn ang="0">
                <a:pos x="T0" y="T1"/>
              </a:cxn>
              <a:cxn ang="0">
                <a:pos x="T2" y="T3"/>
              </a:cxn>
              <a:cxn ang="0">
                <a:pos x="T4" y="T5"/>
              </a:cxn>
              <a:cxn ang="0">
                <a:pos x="T6" y="T7"/>
              </a:cxn>
            </a:cxnLst>
            <a:rect l="0" t="0" r="r" b="b"/>
            <a:pathLst>
              <a:path w="43" h="43">
                <a:moveTo>
                  <a:pt x="43" y="0"/>
                </a:moveTo>
                <a:lnTo>
                  <a:pt x="0" y="43"/>
                </a:lnTo>
                <a:lnTo>
                  <a:pt x="43" y="43"/>
                </a:lnTo>
                <a:lnTo>
                  <a:pt x="43" y="0"/>
                </a:lnTo>
                <a:close/>
              </a:path>
            </a:pathLst>
          </a:custGeom>
          <a:solidFill>
            <a:srgbClr val="1222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 name="Freeform 8"/>
          <p:cNvSpPr>
            <a:spLocks/>
          </p:cNvSpPr>
          <p:nvPr/>
        </p:nvSpPr>
        <p:spPr bwMode="auto">
          <a:xfrm flipV="1">
            <a:off x="9480341" y="-1"/>
            <a:ext cx="2711655" cy="2731118"/>
          </a:xfrm>
          <a:custGeom>
            <a:avLst/>
            <a:gdLst>
              <a:gd name="T0" fmla="*/ 418 w 418"/>
              <a:gd name="T1" fmla="*/ 0 h 421"/>
              <a:gd name="T2" fmla="*/ 0 w 418"/>
              <a:gd name="T3" fmla="*/ 421 h 421"/>
              <a:gd name="T4" fmla="*/ 418 w 418"/>
              <a:gd name="T5" fmla="*/ 421 h 421"/>
              <a:gd name="T6" fmla="*/ 418 w 418"/>
              <a:gd name="T7" fmla="*/ 0 h 421"/>
            </a:gdLst>
            <a:ahLst/>
            <a:cxnLst>
              <a:cxn ang="0">
                <a:pos x="T0" y="T1"/>
              </a:cxn>
              <a:cxn ang="0">
                <a:pos x="T2" y="T3"/>
              </a:cxn>
              <a:cxn ang="0">
                <a:pos x="T4" y="T5"/>
              </a:cxn>
              <a:cxn ang="0">
                <a:pos x="T6" y="T7"/>
              </a:cxn>
            </a:cxnLst>
            <a:rect l="0" t="0" r="r" b="b"/>
            <a:pathLst>
              <a:path w="418" h="421">
                <a:moveTo>
                  <a:pt x="418" y="0"/>
                </a:moveTo>
                <a:lnTo>
                  <a:pt x="0" y="421"/>
                </a:lnTo>
                <a:lnTo>
                  <a:pt x="418" y="421"/>
                </a:lnTo>
                <a:lnTo>
                  <a:pt x="418" y="0"/>
                </a:lnTo>
                <a:close/>
              </a:path>
            </a:pathLst>
          </a:custGeom>
          <a:solidFill>
            <a:srgbClr val="9B1E23"/>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2800">
              <a:solidFill>
                <a:schemeClr val="lt1"/>
              </a:solidFill>
              <a:latin typeface="腾祥澜黑简" panose="01010104010101010101" pitchFamily="2" charset="-122"/>
              <a:ea typeface="腾祥澜黑简" panose="01010104010101010101" pitchFamily="2" charset="-122"/>
            </a:endParaRPr>
          </a:p>
        </p:txBody>
      </p:sp>
      <p:sp>
        <p:nvSpPr>
          <p:cNvPr id="5" name="Freeform 9"/>
          <p:cNvSpPr>
            <a:spLocks/>
          </p:cNvSpPr>
          <p:nvPr/>
        </p:nvSpPr>
        <p:spPr bwMode="auto">
          <a:xfrm flipV="1">
            <a:off x="8299669" y="3"/>
            <a:ext cx="3892327" cy="3905301"/>
          </a:xfrm>
          <a:custGeom>
            <a:avLst/>
            <a:gdLst>
              <a:gd name="T0" fmla="*/ 600 w 600"/>
              <a:gd name="T1" fmla="*/ 0 h 602"/>
              <a:gd name="T2" fmla="*/ 0 w 600"/>
              <a:gd name="T3" fmla="*/ 602 h 602"/>
              <a:gd name="T4" fmla="*/ 469 w 600"/>
              <a:gd name="T5" fmla="*/ 602 h 602"/>
              <a:gd name="T6" fmla="*/ 600 w 600"/>
              <a:gd name="T7" fmla="*/ 471 h 602"/>
              <a:gd name="T8" fmla="*/ 600 w 600"/>
              <a:gd name="T9" fmla="*/ 0 h 602"/>
            </a:gdLst>
            <a:ahLst/>
            <a:cxnLst>
              <a:cxn ang="0">
                <a:pos x="T0" y="T1"/>
              </a:cxn>
              <a:cxn ang="0">
                <a:pos x="T2" y="T3"/>
              </a:cxn>
              <a:cxn ang="0">
                <a:pos x="T4" y="T5"/>
              </a:cxn>
              <a:cxn ang="0">
                <a:pos x="T6" y="T7"/>
              </a:cxn>
              <a:cxn ang="0">
                <a:pos x="T8" y="T9"/>
              </a:cxn>
            </a:cxnLst>
            <a:rect l="0" t="0" r="r" b="b"/>
            <a:pathLst>
              <a:path w="600" h="602">
                <a:moveTo>
                  <a:pt x="600" y="0"/>
                </a:moveTo>
                <a:lnTo>
                  <a:pt x="0" y="602"/>
                </a:lnTo>
                <a:lnTo>
                  <a:pt x="469" y="602"/>
                </a:lnTo>
                <a:lnTo>
                  <a:pt x="600" y="471"/>
                </a:lnTo>
                <a:lnTo>
                  <a:pt x="600" y="0"/>
                </a:lnTo>
                <a:close/>
              </a:path>
            </a:pathLst>
          </a:custGeom>
          <a:solidFill>
            <a:srgbClr val="1B2F47"/>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2800">
              <a:solidFill>
                <a:schemeClr val="lt1"/>
              </a:solidFill>
              <a:latin typeface="腾祥澜黑简" panose="01010104010101010101" pitchFamily="2" charset="-122"/>
              <a:ea typeface="腾祥澜黑简" panose="01010104010101010101" pitchFamily="2" charset="-122"/>
            </a:endParaRPr>
          </a:p>
        </p:txBody>
      </p:sp>
      <p:sp>
        <p:nvSpPr>
          <p:cNvPr id="6" name="Freeform 10"/>
          <p:cNvSpPr>
            <a:spLocks/>
          </p:cNvSpPr>
          <p:nvPr/>
        </p:nvSpPr>
        <p:spPr bwMode="auto">
          <a:xfrm flipV="1">
            <a:off x="6340531" y="-1"/>
            <a:ext cx="5851465" cy="5883902"/>
          </a:xfrm>
          <a:custGeom>
            <a:avLst/>
            <a:gdLst>
              <a:gd name="T0" fmla="*/ 902 w 902"/>
              <a:gd name="T1" fmla="*/ 0 h 907"/>
              <a:gd name="T2" fmla="*/ 0 w 902"/>
              <a:gd name="T3" fmla="*/ 907 h 907"/>
              <a:gd name="T4" fmla="*/ 603 w 902"/>
              <a:gd name="T5" fmla="*/ 907 h 907"/>
              <a:gd name="T6" fmla="*/ 902 w 902"/>
              <a:gd name="T7" fmla="*/ 607 h 907"/>
              <a:gd name="T8" fmla="*/ 902 w 902"/>
              <a:gd name="T9" fmla="*/ 0 h 907"/>
            </a:gdLst>
            <a:ahLst/>
            <a:cxnLst>
              <a:cxn ang="0">
                <a:pos x="T0" y="T1"/>
              </a:cxn>
              <a:cxn ang="0">
                <a:pos x="T2" y="T3"/>
              </a:cxn>
              <a:cxn ang="0">
                <a:pos x="T4" y="T5"/>
              </a:cxn>
              <a:cxn ang="0">
                <a:pos x="T6" y="T7"/>
              </a:cxn>
              <a:cxn ang="0">
                <a:pos x="T8" y="T9"/>
              </a:cxn>
            </a:cxnLst>
            <a:rect l="0" t="0" r="r" b="b"/>
            <a:pathLst>
              <a:path w="902" h="907">
                <a:moveTo>
                  <a:pt x="902" y="0"/>
                </a:moveTo>
                <a:lnTo>
                  <a:pt x="0" y="907"/>
                </a:lnTo>
                <a:lnTo>
                  <a:pt x="603" y="907"/>
                </a:lnTo>
                <a:lnTo>
                  <a:pt x="902" y="607"/>
                </a:lnTo>
                <a:lnTo>
                  <a:pt x="902" y="0"/>
                </a:lnTo>
                <a:close/>
              </a:path>
            </a:pathLst>
          </a:custGeom>
          <a:solidFill>
            <a:srgbClr val="9B1E23"/>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2800">
              <a:solidFill>
                <a:schemeClr val="lt1"/>
              </a:solidFill>
              <a:latin typeface="腾祥澜黑简" panose="01010104010101010101" pitchFamily="2" charset="-122"/>
              <a:ea typeface="腾祥澜黑简" panose="01010104010101010101" pitchFamily="2" charset="-122"/>
            </a:endParaRPr>
          </a:p>
        </p:txBody>
      </p:sp>
      <p:sp>
        <p:nvSpPr>
          <p:cNvPr id="7" name="Freeform 11"/>
          <p:cNvSpPr>
            <a:spLocks/>
          </p:cNvSpPr>
          <p:nvPr/>
        </p:nvSpPr>
        <p:spPr bwMode="auto">
          <a:xfrm flipV="1">
            <a:off x="4206240" y="3"/>
            <a:ext cx="7985760" cy="6850495"/>
          </a:xfrm>
          <a:custGeom>
            <a:avLst/>
            <a:gdLst>
              <a:gd name="T0" fmla="*/ 1231 w 1231"/>
              <a:gd name="T1" fmla="*/ 0 h 1056"/>
              <a:gd name="T2" fmla="*/ 1053 w 1231"/>
              <a:gd name="T3" fmla="*/ 0 h 1056"/>
              <a:gd name="T4" fmla="*/ 0 w 1231"/>
              <a:gd name="T5" fmla="*/ 1056 h 1056"/>
              <a:gd name="T6" fmla="*/ 624 w 1231"/>
              <a:gd name="T7" fmla="*/ 1056 h 1056"/>
              <a:gd name="T8" fmla="*/ 1231 w 1231"/>
              <a:gd name="T9" fmla="*/ 447 h 1056"/>
              <a:gd name="T10" fmla="*/ 1231 w 1231"/>
              <a:gd name="T11" fmla="*/ 0 h 1056"/>
            </a:gdLst>
            <a:ahLst/>
            <a:cxnLst>
              <a:cxn ang="0">
                <a:pos x="T0" y="T1"/>
              </a:cxn>
              <a:cxn ang="0">
                <a:pos x="T2" y="T3"/>
              </a:cxn>
              <a:cxn ang="0">
                <a:pos x="T4" y="T5"/>
              </a:cxn>
              <a:cxn ang="0">
                <a:pos x="T6" y="T7"/>
              </a:cxn>
              <a:cxn ang="0">
                <a:pos x="T8" y="T9"/>
              </a:cxn>
              <a:cxn ang="0">
                <a:pos x="T10" y="T11"/>
              </a:cxn>
            </a:cxnLst>
            <a:rect l="0" t="0" r="r" b="b"/>
            <a:pathLst>
              <a:path w="1231" h="1056">
                <a:moveTo>
                  <a:pt x="1231" y="0"/>
                </a:moveTo>
                <a:lnTo>
                  <a:pt x="1053" y="0"/>
                </a:lnTo>
                <a:lnTo>
                  <a:pt x="0" y="1056"/>
                </a:lnTo>
                <a:lnTo>
                  <a:pt x="624" y="1056"/>
                </a:lnTo>
                <a:lnTo>
                  <a:pt x="1231" y="447"/>
                </a:lnTo>
                <a:lnTo>
                  <a:pt x="1231" y="0"/>
                </a:lnTo>
                <a:close/>
              </a:path>
            </a:pathLst>
          </a:custGeom>
          <a:solidFill>
            <a:srgbClr val="1B2F47"/>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2800">
              <a:solidFill>
                <a:schemeClr val="lt1"/>
              </a:solidFill>
              <a:latin typeface="腾祥澜黑简" panose="01010104010101010101" pitchFamily="2" charset="-122"/>
              <a:ea typeface="腾祥澜黑简" panose="01010104010101010101" pitchFamily="2" charset="-122"/>
            </a:endParaRPr>
          </a:p>
        </p:txBody>
      </p:sp>
      <p:sp>
        <p:nvSpPr>
          <p:cNvPr id="11" name="矩形 10"/>
          <p:cNvSpPr/>
          <p:nvPr/>
        </p:nvSpPr>
        <p:spPr>
          <a:xfrm>
            <a:off x="7868508" y="109809"/>
            <a:ext cx="3790092" cy="4508927"/>
          </a:xfrm>
          <a:prstGeom prst="rect">
            <a:avLst/>
          </a:prstGeom>
          <a:effectLst/>
        </p:spPr>
        <p:txBody>
          <a:bodyPr wrap="square">
            <a:spAutoFit/>
          </a:bodyPr>
          <a:lstStyle/>
          <a:p>
            <a:pPr algn="ctr"/>
            <a:r>
              <a:rPr lang="en-US" altLang="zh-CN" sz="28700" dirty="0" smtClean="0">
                <a:solidFill>
                  <a:schemeClr val="bg1"/>
                </a:solidFill>
                <a:latin typeface="Agency FB" panose="020B0503020202020204" pitchFamily="34" charset="0"/>
                <a:ea typeface="腾祥澜黑简" panose="01010104010101010101" pitchFamily="2" charset="-122"/>
                <a:cs typeface="Arial" panose="020B0604020202020204" pitchFamily="34" charset="0"/>
              </a:rPr>
              <a:t>02</a:t>
            </a:r>
            <a:endParaRPr lang="zh-CN" altLang="en-US" sz="28700" dirty="0">
              <a:solidFill>
                <a:schemeClr val="bg1"/>
              </a:solidFill>
              <a:latin typeface="Agency FB" panose="020B0503020202020204" pitchFamily="34" charset="0"/>
              <a:ea typeface="腾祥澜黑简" panose="01010104010101010101" pitchFamily="2" charset="-122"/>
              <a:cs typeface="Arial" panose="020B0604020202020204" pitchFamily="34" charset="0"/>
            </a:endParaRPr>
          </a:p>
        </p:txBody>
      </p:sp>
      <p:sp>
        <p:nvSpPr>
          <p:cNvPr id="14" name="矩形 259"/>
          <p:cNvSpPr>
            <a:spLocks noChangeArrowheads="1"/>
          </p:cNvSpPr>
          <p:nvPr/>
        </p:nvSpPr>
        <p:spPr bwMode="auto">
          <a:xfrm>
            <a:off x="980909" y="3341574"/>
            <a:ext cx="5580270"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buNone/>
            </a:pPr>
            <a:r>
              <a:rPr lang="zh-CN" altLang="en-US" sz="5400" dirty="0">
                <a:solidFill>
                  <a:srgbClr val="9B1E23"/>
                </a:solidFill>
                <a:latin typeface="方正尚酷简体" panose="03000509000000000000" pitchFamily="65" charset="-122"/>
                <a:ea typeface="方正尚酷简体" panose="03000509000000000000" pitchFamily="65" charset="-122"/>
                <a:cs typeface="Arial" panose="020B0604020202020204" pitchFamily="34" charset="0"/>
              </a:rPr>
              <a:t>产品销售</a:t>
            </a:r>
          </a:p>
        </p:txBody>
      </p:sp>
      <p:sp>
        <p:nvSpPr>
          <p:cNvPr id="15" name="TextBox 17"/>
          <p:cNvSpPr txBox="1"/>
          <p:nvPr/>
        </p:nvSpPr>
        <p:spPr>
          <a:xfrm>
            <a:off x="992484" y="4432004"/>
            <a:ext cx="5457371" cy="482504"/>
          </a:xfrm>
          <a:prstGeom prst="rect">
            <a:avLst/>
          </a:prstGeom>
          <a:noFill/>
        </p:spPr>
        <p:txBody>
          <a:bodyPr wrap="square" rtlCol="0">
            <a:spAutoFit/>
          </a:bodyPr>
          <a:lstStyle/>
          <a:p>
            <a:pPr fontAlgn="base">
              <a:lnSpc>
                <a:spcPct val="120000"/>
              </a:lnSpc>
              <a:spcBef>
                <a:spcPct val="0"/>
              </a:spcBef>
              <a:spcAft>
                <a:spcPct val="0"/>
              </a:spcAft>
              <a:buFont typeface="Arial" pitchFamily="34" charset="0"/>
              <a:buNone/>
            </a:pPr>
            <a:r>
              <a:rPr lang="en-US" altLang="zh-CN" sz="1100" dirty="0" smtClean="0">
                <a:latin typeface="微软雅黑 Light" panose="020B0502040204020203" pitchFamily="34" charset="-122"/>
                <a:ea typeface="微软雅黑 Light" panose="020B0502040204020203" pitchFamily="34" charset="-122"/>
                <a:cs typeface="Arial" pitchFamily="34" charset="0"/>
              </a:rPr>
              <a:t>We have many PowerPoint </a:t>
            </a:r>
            <a:r>
              <a:rPr lang="zh-CN" altLang="en-US" sz="1100" dirty="0" smtClean="0">
                <a:latin typeface="微软雅黑 Light" panose="020B0502040204020203" pitchFamily="34" charset="-122"/>
                <a:ea typeface="微软雅黑 Light" panose="020B0502040204020203" pitchFamily="34" charset="-122"/>
                <a:cs typeface="Arial" pitchFamily="34" charset="0"/>
              </a:rPr>
              <a:t>templates</a:t>
            </a:r>
            <a:r>
              <a:rPr lang="en-US" altLang="zh-CN" sz="1100" dirty="0" smtClean="0">
                <a:latin typeface="微软雅黑 Light" panose="020B0502040204020203" pitchFamily="34" charset="-122"/>
                <a:ea typeface="微软雅黑 Light" panose="020B0502040204020203" pitchFamily="34" charset="-122"/>
                <a:cs typeface="Arial" pitchFamily="34" charset="0"/>
              </a:rPr>
              <a:t> that has been specifically designed to help anyone that is stepping into the world of PowerPoint for the very first time.</a:t>
            </a:r>
            <a:endParaRPr lang="zh-CN" altLang="en-US" sz="1100" dirty="0">
              <a:latin typeface="微软雅黑 Light" panose="020B0502040204020203" pitchFamily="34" charset="-122"/>
              <a:ea typeface="微软雅黑 Light" panose="020B0502040204020203" pitchFamily="34" charset="-122"/>
              <a:cs typeface="Arial" pitchFamily="34" charset="0"/>
            </a:endParaRPr>
          </a:p>
        </p:txBody>
      </p:sp>
      <p:grpSp>
        <p:nvGrpSpPr>
          <p:cNvPr id="16" name="Group 16"/>
          <p:cNvGrpSpPr>
            <a:grpSpLocks/>
          </p:cNvGrpSpPr>
          <p:nvPr/>
        </p:nvGrpSpPr>
        <p:grpSpPr bwMode="auto">
          <a:xfrm>
            <a:off x="3009377" y="5383244"/>
            <a:ext cx="386867" cy="386867"/>
            <a:chOff x="0" y="0"/>
            <a:chExt cx="965499" cy="965499"/>
          </a:xfrm>
          <a:solidFill>
            <a:schemeClr val="bg1"/>
          </a:solidFill>
          <a:effectLst/>
        </p:grpSpPr>
        <p:sp>
          <p:nvSpPr>
            <p:cNvPr id="17" name="AutoShape 17"/>
            <p:cNvSpPr>
              <a:spLocks/>
            </p:cNvSpPr>
            <p:nvPr/>
          </p:nvSpPr>
          <p:spPr bwMode="auto">
            <a:xfrm>
              <a:off x="0" y="0"/>
              <a:ext cx="965499" cy="965499"/>
            </a:xfrm>
            <a:custGeom>
              <a:avLst/>
              <a:gdLst>
                <a:gd name="T0" fmla="*/ 482725 w 19679"/>
                <a:gd name="T1" fmla="*/ 529874 h 19679"/>
                <a:gd name="T2" fmla="*/ 482725 w 19679"/>
                <a:gd name="T3" fmla="*/ 529874 h 19679"/>
                <a:gd name="T4" fmla="*/ 482725 w 19679"/>
                <a:gd name="T5" fmla="*/ 529874 h 19679"/>
                <a:gd name="T6" fmla="*/ 482725 w 19679"/>
                <a:gd name="T7" fmla="*/ 529874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close/>
                </a:path>
              </a:pathLst>
            </a:custGeom>
            <a:solidFill>
              <a:srgbClr val="9B1E23"/>
            </a:solidFill>
            <a:ln>
              <a:noFill/>
            </a:ln>
            <a:effectLst>
              <a:outerShdw blurRad="63500" algn="ctr" rotWithShape="0">
                <a:prstClr val="black">
                  <a:alpha val="40000"/>
                </a:prstClr>
              </a:outerShdw>
            </a:effectLst>
            <a:extLst/>
          </p:spPr>
          <p:txBody>
            <a:bodyPr lIns="0" tIns="0" rIns="0" bIns="0" anchor="ctr"/>
            <a:lstStyle/>
            <a:p>
              <a:endParaRPr lang="zh-CN" altLang="en-US" sz="900">
                <a:solidFill>
                  <a:srgbClr val="0070C0"/>
                </a:solidFill>
                <a:cs typeface="+mn-ea"/>
                <a:sym typeface="+mn-lt"/>
              </a:endParaRPr>
            </a:p>
          </p:txBody>
        </p:sp>
        <p:sp>
          <p:nvSpPr>
            <p:cNvPr id="18" name="AutoShape 18"/>
            <p:cNvSpPr>
              <a:spLocks/>
            </p:cNvSpPr>
            <p:nvPr/>
          </p:nvSpPr>
          <p:spPr bwMode="auto">
            <a:xfrm>
              <a:off x="293778" y="265194"/>
              <a:ext cx="393822" cy="393822"/>
            </a:xfrm>
            <a:custGeom>
              <a:avLst/>
              <a:gdLst>
                <a:gd name="T0" fmla="*/ 196911 w 21600"/>
                <a:gd name="T1" fmla="*/ 196911 h 21600"/>
                <a:gd name="T2" fmla="*/ 196911 w 21600"/>
                <a:gd name="T3" fmla="*/ 196911 h 21600"/>
                <a:gd name="T4" fmla="*/ 196911 w 21600"/>
                <a:gd name="T5" fmla="*/ 196911 h 21600"/>
                <a:gd name="T6" fmla="*/ 196911 w 21600"/>
                <a:gd name="T7" fmla="*/ 196911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1600" y="6949"/>
                  </a:moveTo>
                  <a:cubicBezTo>
                    <a:pt x="21600" y="7542"/>
                    <a:pt x="21407" y="8153"/>
                    <a:pt x="21017" y="8781"/>
                  </a:cubicBezTo>
                  <a:cubicBezTo>
                    <a:pt x="20628" y="9416"/>
                    <a:pt x="20109" y="10015"/>
                    <a:pt x="19458" y="10585"/>
                  </a:cubicBezTo>
                  <a:cubicBezTo>
                    <a:pt x="18806" y="11152"/>
                    <a:pt x="18040" y="11651"/>
                    <a:pt x="17159" y="12083"/>
                  </a:cubicBezTo>
                  <a:cubicBezTo>
                    <a:pt x="16275" y="12512"/>
                    <a:pt x="15327" y="12820"/>
                    <a:pt x="14315" y="12996"/>
                  </a:cubicBezTo>
                  <a:cubicBezTo>
                    <a:pt x="13880" y="13090"/>
                    <a:pt x="13492" y="13284"/>
                    <a:pt x="13151" y="13578"/>
                  </a:cubicBezTo>
                  <a:cubicBezTo>
                    <a:pt x="12809" y="13872"/>
                    <a:pt x="12641" y="14204"/>
                    <a:pt x="12641" y="14571"/>
                  </a:cubicBezTo>
                  <a:cubicBezTo>
                    <a:pt x="12641" y="14900"/>
                    <a:pt x="12713" y="15140"/>
                    <a:pt x="12865" y="15293"/>
                  </a:cubicBezTo>
                  <a:cubicBezTo>
                    <a:pt x="13015" y="15449"/>
                    <a:pt x="13177" y="15596"/>
                    <a:pt x="13364" y="15728"/>
                  </a:cubicBezTo>
                  <a:cubicBezTo>
                    <a:pt x="13546" y="15866"/>
                    <a:pt x="13717" y="16010"/>
                    <a:pt x="13874" y="16169"/>
                  </a:cubicBezTo>
                  <a:cubicBezTo>
                    <a:pt x="14032" y="16330"/>
                    <a:pt x="14125" y="16574"/>
                    <a:pt x="14160" y="16903"/>
                  </a:cubicBezTo>
                  <a:cubicBezTo>
                    <a:pt x="14195" y="17117"/>
                    <a:pt x="14187" y="17340"/>
                    <a:pt x="14133" y="17564"/>
                  </a:cubicBezTo>
                  <a:cubicBezTo>
                    <a:pt x="14099" y="17696"/>
                    <a:pt x="14200" y="17805"/>
                    <a:pt x="14432" y="17893"/>
                  </a:cubicBezTo>
                  <a:cubicBezTo>
                    <a:pt x="14667" y="17981"/>
                    <a:pt x="14956" y="18069"/>
                    <a:pt x="15295" y="18154"/>
                  </a:cubicBezTo>
                  <a:cubicBezTo>
                    <a:pt x="15637" y="18236"/>
                    <a:pt x="15987" y="18342"/>
                    <a:pt x="16344" y="18468"/>
                  </a:cubicBezTo>
                  <a:cubicBezTo>
                    <a:pt x="16705" y="18595"/>
                    <a:pt x="16975" y="18756"/>
                    <a:pt x="17164" y="18953"/>
                  </a:cubicBezTo>
                  <a:cubicBezTo>
                    <a:pt x="17266" y="19050"/>
                    <a:pt x="17351" y="19232"/>
                    <a:pt x="17415" y="19511"/>
                  </a:cubicBezTo>
                  <a:cubicBezTo>
                    <a:pt x="17477" y="19790"/>
                    <a:pt x="17519" y="20090"/>
                    <a:pt x="17535" y="20416"/>
                  </a:cubicBezTo>
                  <a:cubicBezTo>
                    <a:pt x="17554" y="20727"/>
                    <a:pt x="17527" y="21000"/>
                    <a:pt x="17463" y="21241"/>
                  </a:cubicBezTo>
                  <a:cubicBezTo>
                    <a:pt x="17394" y="21479"/>
                    <a:pt x="17268" y="21599"/>
                    <a:pt x="17089" y="21599"/>
                  </a:cubicBezTo>
                  <a:lnTo>
                    <a:pt x="4496" y="21599"/>
                  </a:lnTo>
                  <a:cubicBezTo>
                    <a:pt x="4328" y="21599"/>
                    <a:pt x="4205" y="21479"/>
                    <a:pt x="4130" y="21241"/>
                  </a:cubicBezTo>
                  <a:cubicBezTo>
                    <a:pt x="4061" y="21000"/>
                    <a:pt x="4032" y="20727"/>
                    <a:pt x="4048" y="20416"/>
                  </a:cubicBezTo>
                  <a:cubicBezTo>
                    <a:pt x="4066" y="20090"/>
                    <a:pt x="4109" y="19790"/>
                    <a:pt x="4170" y="19511"/>
                  </a:cubicBezTo>
                  <a:cubicBezTo>
                    <a:pt x="4235" y="19232"/>
                    <a:pt x="4317" y="19050"/>
                    <a:pt x="4421" y="18953"/>
                  </a:cubicBezTo>
                  <a:cubicBezTo>
                    <a:pt x="4616" y="18768"/>
                    <a:pt x="4889" y="18606"/>
                    <a:pt x="5239" y="18474"/>
                  </a:cubicBezTo>
                  <a:cubicBezTo>
                    <a:pt x="5588" y="18345"/>
                    <a:pt x="5933" y="18236"/>
                    <a:pt x="6269" y="18154"/>
                  </a:cubicBezTo>
                  <a:cubicBezTo>
                    <a:pt x="6606" y="18069"/>
                    <a:pt x="6897" y="17984"/>
                    <a:pt x="7145" y="17901"/>
                  </a:cubicBezTo>
                  <a:cubicBezTo>
                    <a:pt x="7394" y="17816"/>
                    <a:pt x="7498" y="17705"/>
                    <a:pt x="7463" y="17564"/>
                  </a:cubicBezTo>
                  <a:cubicBezTo>
                    <a:pt x="7428" y="17432"/>
                    <a:pt x="7412" y="17311"/>
                    <a:pt x="7412" y="17205"/>
                  </a:cubicBezTo>
                  <a:lnTo>
                    <a:pt x="7412" y="16903"/>
                  </a:lnTo>
                  <a:cubicBezTo>
                    <a:pt x="7428" y="16574"/>
                    <a:pt x="7519" y="16330"/>
                    <a:pt x="7687" y="16169"/>
                  </a:cubicBezTo>
                  <a:cubicBezTo>
                    <a:pt x="7853" y="16010"/>
                    <a:pt x="8034" y="15866"/>
                    <a:pt x="8224" y="15728"/>
                  </a:cubicBezTo>
                  <a:cubicBezTo>
                    <a:pt x="8416" y="15593"/>
                    <a:pt x="8584" y="15446"/>
                    <a:pt x="8729" y="15293"/>
                  </a:cubicBezTo>
                  <a:cubicBezTo>
                    <a:pt x="8873" y="15140"/>
                    <a:pt x="8945" y="14900"/>
                    <a:pt x="8945" y="14571"/>
                  </a:cubicBezTo>
                  <a:cubicBezTo>
                    <a:pt x="8945" y="14204"/>
                    <a:pt x="8777" y="13875"/>
                    <a:pt x="8440" y="13578"/>
                  </a:cubicBezTo>
                  <a:cubicBezTo>
                    <a:pt x="8104" y="13281"/>
                    <a:pt x="7706" y="13090"/>
                    <a:pt x="7247" y="12996"/>
                  </a:cubicBezTo>
                  <a:cubicBezTo>
                    <a:pt x="6251" y="12811"/>
                    <a:pt x="5311" y="12497"/>
                    <a:pt x="4435" y="12062"/>
                  </a:cubicBezTo>
                  <a:cubicBezTo>
                    <a:pt x="3554" y="11628"/>
                    <a:pt x="2790" y="11128"/>
                    <a:pt x="2133" y="10570"/>
                  </a:cubicBezTo>
                  <a:cubicBezTo>
                    <a:pt x="1479" y="10012"/>
                    <a:pt x="958" y="9416"/>
                    <a:pt x="574" y="8781"/>
                  </a:cubicBezTo>
                  <a:cubicBezTo>
                    <a:pt x="189" y="8153"/>
                    <a:pt x="0" y="7542"/>
                    <a:pt x="0" y="6949"/>
                  </a:cubicBezTo>
                  <a:lnTo>
                    <a:pt x="0" y="4320"/>
                  </a:lnTo>
                  <a:cubicBezTo>
                    <a:pt x="0" y="4009"/>
                    <a:pt x="93" y="3756"/>
                    <a:pt x="285" y="3553"/>
                  </a:cubicBezTo>
                  <a:cubicBezTo>
                    <a:pt x="475" y="3354"/>
                    <a:pt x="712" y="3254"/>
                    <a:pt x="998" y="3254"/>
                  </a:cubicBezTo>
                  <a:lnTo>
                    <a:pt x="5124" y="3254"/>
                  </a:lnTo>
                  <a:cubicBezTo>
                    <a:pt x="5108" y="3139"/>
                    <a:pt x="5097" y="3025"/>
                    <a:pt x="5097" y="2901"/>
                  </a:cubicBezTo>
                  <a:lnTo>
                    <a:pt x="5097" y="2564"/>
                  </a:lnTo>
                  <a:lnTo>
                    <a:pt x="5097" y="2505"/>
                  </a:lnTo>
                  <a:cubicBezTo>
                    <a:pt x="5097" y="2005"/>
                    <a:pt x="5118" y="1594"/>
                    <a:pt x="5156" y="1265"/>
                  </a:cubicBezTo>
                  <a:cubicBezTo>
                    <a:pt x="5193" y="939"/>
                    <a:pt x="5260" y="684"/>
                    <a:pt x="5353" y="499"/>
                  </a:cubicBezTo>
                  <a:cubicBezTo>
                    <a:pt x="5444" y="320"/>
                    <a:pt x="5580" y="187"/>
                    <a:pt x="5754" y="111"/>
                  </a:cubicBezTo>
                  <a:cubicBezTo>
                    <a:pt x="5928" y="38"/>
                    <a:pt x="6165" y="0"/>
                    <a:pt x="6464" y="0"/>
                  </a:cubicBezTo>
                  <a:lnTo>
                    <a:pt x="15132" y="0"/>
                  </a:lnTo>
                  <a:cubicBezTo>
                    <a:pt x="15410" y="0"/>
                    <a:pt x="15645" y="38"/>
                    <a:pt x="15829" y="111"/>
                  </a:cubicBezTo>
                  <a:cubicBezTo>
                    <a:pt x="16011" y="187"/>
                    <a:pt x="16149" y="320"/>
                    <a:pt x="16243" y="499"/>
                  </a:cubicBezTo>
                  <a:cubicBezTo>
                    <a:pt x="16336" y="684"/>
                    <a:pt x="16403" y="939"/>
                    <a:pt x="16435" y="1265"/>
                  </a:cubicBezTo>
                  <a:cubicBezTo>
                    <a:pt x="16470" y="1594"/>
                    <a:pt x="16486" y="2006"/>
                    <a:pt x="16486" y="2505"/>
                  </a:cubicBezTo>
                  <a:lnTo>
                    <a:pt x="16486" y="2863"/>
                  </a:lnTo>
                  <a:cubicBezTo>
                    <a:pt x="16486" y="2989"/>
                    <a:pt x="16478" y="3119"/>
                    <a:pt x="16459" y="3251"/>
                  </a:cubicBezTo>
                  <a:lnTo>
                    <a:pt x="20603" y="3251"/>
                  </a:lnTo>
                  <a:cubicBezTo>
                    <a:pt x="20884" y="3251"/>
                    <a:pt x="21119" y="3351"/>
                    <a:pt x="21314" y="3550"/>
                  </a:cubicBezTo>
                  <a:cubicBezTo>
                    <a:pt x="21503" y="3753"/>
                    <a:pt x="21599" y="4006"/>
                    <a:pt x="21599" y="4317"/>
                  </a:cubicBezTo>
                  <a:lnTo>
                    <a:pt x="21599" y="6949"/>
                  </a:lnTo>
                  <a:lnTo>
                    <a:pt x="21600" y="6949"/>
                  </a:lnTo>
                  <a:close/>
                  <a:moveTo>
                    <a:pt x="6283" y="10550"/>
                  </a:moveTo>
                  <a:cubicBezTo>
                    <a:pt x="6072" y="9798"/>
                    <a:pt x="5882" y="8978"/>
                    <a:pt x="5714" y="8082"/>
                  </a:cubicBezTo>
                  <a:cubicBezTo>
                    <a:pt x="5548" y="7189"/>
                    <a:pt x="5407" y="6299"/>
                    <a:pt x="5287" y="5415"/>
                  </a:cubicBezTo>
                  <a:lnTo>
                    <a:pt x="1962" y="5415"/>
                  </a:lnTo>
                  <a:lnTo>
                    <a:pt x="1962" y="6949"/>
                  </a:lnTo>
                  <a:cubicBezTo>
                    <a:pt x="1962" y="7137"/>
                    <a:pt x="2064" y="7389"/>
                    <a:pt x="2264" y="7709"/>
                  </a:cubicBezTo>
                  <a:cubicBezTo>
                    <a:pt x="2462" y="8029"/>
                    <a:pt x="2753" y="8358"/>
                    <a:pt x="3126" y="8699"/>
                  </a:cubicBezTo>
                  <a:cubicBezTo>
                    <a:pt x="3500" y="9040"/>
                    <a:pt x="3954" y="9381"/>
                    <a:pt x="4488" y="9707"/>
                  </a:cubicBezTo>
                  <a:cubicBezTo>
                    <a:pt x="5022" y="10033"/>
                    <a:pt x="5618" y="10315"/>
                    <a:pt x="6283" y="10550"/>
                  </a:cubicBezTo>
                  <a:moveTo>
                    <a:pt x="19629" y="5415"/>
                  </a:moveTo>
                  <a:lnTo>
                    <a:pt x="16280" y="5415"/>
                  </a:lnTo>
                  <a:cubicBezTo>
                    <a:pt x="16179" y="6299"/>
                    <a:pt x="16043" y="7189"/>
                    <a:pt x="15877" y="8082"/>
                  </a:cubicBezTo>
                  <a:cubicBezTo>
                    <a:pt x="15712" y="8978"/>
                    <a:pt x="15522" y="9798"/>
                    <a:pt x="15308" y="10550"/>
                  </a:cubicBezTo>
                  <a:cubicBezTo>
                    <a:pt x="15973" y="10315"/>
                    <a:pt x="16574" y="10033"/>
                    <a:pt x="17105" y="9707"/>
                  </a:cubicBezTo>
                  <a:cubicBezTo>
                    <a:pt x="17637" y="9381"/>
                    <a:pt x="18091" y="9040"/>
                    <a:pt x="18467" y="8699"/>
                  </a:cubicBezTo>
                  <a:cubicBezTo>
                    <a:pt x="18844" y="8358"/>
                    <a:pt x="19130" y="8029"/>
                    <a:pt x="19330" y="7709"/>
                  </a:cubicBezTo>
                  <a:cubicBezTo>
                    <a:pt x="19530" y="7389"/>
                    <a:pt x="19629" y="7137"/>
                    <a:pt x="19629" y="6949"/>
                  </a:cubicBezTo>
                  <a:lnTo>
                    <a:pt x="19629" y="5415"/>
                  </a:ln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19050" tIns="19050" rIns="19050" bIns="19050" anchor="ctr"/>
            <a:lstStyle/>
            <a:p>
              <a:pPr>
                <a:defRPr/>
              </a:pPr>
              <a:endParaRPr lang="zh-CN" altLang="en-US" sz="900">
                <a:solidFill>
                  <a:srgbClr val="0070C0"/>
                </a:solidFill>
                <a:cs typeface="+mn-ea"/>
                <a:sym typeface="+mn-lt"/>
              </a:endParaRPr>
            </a:p>
          </p:txBody>
        </p:sp>
      </p:grpSp>
      <p:grpSp>
        <p:nvGrpSpPr>
          <p:cNvPr id="19" name="组合 18"/>
          <p:cNvGrpSpPr/>
          <p:nvPr/>
        </p:nvGrpSpPr>
        <p:grpSpPr>
          <a:xfrm>
            <a:off x="1064873" y="5383244"/>
            <a:ext cx="386867" cy="386867"/>
            <a:chOff x="6316398" y="415834"/>
            <a:chExt cx="482600" cy="482600"/>
          </a:xfrm>
          <a:solidFill>
            <a:schemeClr val="bg1"/>
          </a:solidFill>
          <a:effectLst/>
        </p:grpSpPr>
        <p:sp>
          <p:nvSpPr>
            <p:cNvPr id="20" name="AutoShape 8" descr="tile_paper_medgray.jpeg"/>
            <p:cNvSpPr>
              <a:spLocks/>
            </p:cNvSpPr>
            <p:nvPr/>
          </p:nvSpPr>
          <p:spPr bwMode="auto">
            <a:xfrm>
              <a:off x="6316398" y="415834"/>
              <a:ext cx="482600" cy="482600"/>
            </a:xfrm>
            <a:custGeom>
              <a:avLst/>
              <a:gdLst>
                <a:gd name="T0" fmla="*/ 482725 w 19679"/>
                <a:gd name="T1" fmla="*/ 529874 h 19679"/>
                <a:gd name="T2" fmla="*/ 482725 w 19679"/>
                <a:gd name="T3" fmla="*/ 529874 h 19679"/>
                <a:gd name="T4" fmla="*/ 482725 w 19679"/>
                <a:gd name="T5" fmla="*/ 529874 h 19679"/>
                <a:gd name="T6" fmla="*/ 482725 w 19679"/>
                <a:gd name="T7" fmla="*/ 529874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close/>
                </a:path>
              </a:pathLst>
            </a:custGeom>
            <a:solidFill>
              <a:srgbClr val="1B2F47"/>
            </a:solidFill>
            <a:ln>
              <a:noFill/>
            </a:ln>
            <a:effectLst>
              <a:outerShdw blurRad="63500" algn="ctr" rotWithShape="0">
                <a:prstClr val="black">
                  <a:alpha val="4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2800" dirty="0">
                <a:solidFill>
                  <a:schemeClr val="lt1"/>
                </a:solidFill>
                <a:latin typeface="腾祥澜黑简" panose="01010104010101010101" pitchFamily="2" charset="-122"/>
                <a:ea typeface="腾祥澜黑简" panose="01010104010101010101" pitchFamily="2" charset="-122"/>
                <a:sym typeface="+mn-lt"/>
              </a:endParaRPr>
            </a:p>
          </p:txBody>
        </p:sp>
        <p:sp>
          <p:nvSpPr>
            <p:cNvPr id="21" name="AutoShape 82"/>
            <p:cNvSpPr>
              <a:spLocks/>
            </p:cNvSpPr>
            <p:nvPr/>
          </p:nvSpPr>
          <p:spPr bwMode="auto">
            <a:xfrm>
              <a:off x="6457131" y="556567"/>
              <a:ext cx="201134" cy="201134"/>
            </a:xfrm>
            <a:custGeom>
              <a:avLst/>
              <a:gdLst>
                <a:gd name="T0" fmla="*/ 198438 w 21600"/>
                <a:gd name="T1" fmla="*/ 198438 h 21600"/>
                <a:gd name="T2" fmla="*/ 198438 w 21600"/>
                <a:gd name="T3" fmla="*/ 198438 h 21600"/>
                <a:gd name="T4" fmla="*/ 198438 w 21600"/>
                <a:gd name="T5" fmla="*/ 198438 h 21600"/>
                <a:gd name="T6" fmla="*/ 198438 w 21600"/>
                <a:gd name="T7" fmla="*/ 198438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3767" y="5419"/>
                  </a:moveTo>
                  <a:cubicBezTo>
                    <a:pt x="4051" y="5419"/>
                    <a:pt x="4271" y="5505"/>
                    <a:pt x="4428" y="5687"/>
                  </a:cubicBezTo>
                  <a:cubicBezTo>
                    <a:pt x="4586" y="5865"/>
                    <a:pt x="4701" y="6078"/>
                    <a:pt x="4766" y="6326"/>
                  </a:cubicBezTo>
                  <a:cubicBezTo>
                    <a:pt x="4835" y="6574"/>
                    <a:pt x="4879" y="6836"/>
                    <a:pt x="4893" y="7106"/>
                  </a:cubicBezTo>
                  <a:cubicBezTo>
                    <a:pt x="4910" y="7377"/>
                    <a:pt x="4917" y="7596"/>
                    <a:pt x="4917" y="7760"/>
                  </a:cubicBezTo>
                  <a:lnTo>
                    <a:pt x="4917" y="9856"/>
                  </a:lnTo>
                  <a:cubicBezTo>
                    <a:pt x="4809" y="9928"/>
                    <a:pt x="4720" y="10015"/>
                    <a:pt x="4646" y="10110"/>
                  </a:cubicBezTo>
                  <a:cubicBezTo>
                    <a:pt x="4574" y="10208"/>
                    <a:pt x="4468" y="10257"/>
                    <a:pt x="4329" y="10257"/>
                  </a:cubicBezTo>
                  <a:lnTo>
                    <a:pt x="561" y="10257"/>
                  </a:lnTo>
                  <a:cubicBezTo>
                    <a:pt x="439" y="10257"/>
                    <a:pt x="338" y="10208"/>
                    <a:pt x="256" y="10110"/>
                  </a:cubicBezTo>
                  <a:cubicBezTo>
                    <a:pt x="177" y="10015"/>
                    <a:pt x="93" y="9928"/>
                    <a:pt x="0" y="9856"/>
                  </a:cubicBezTo>
                  <a:lnTo>
                    <a:pt x="0" y="7760"/>
                  </a:lnTo>
                  <a:cubicBezTo>
                    <a:pt x="0" y="7596"/>
                    <a:pt x="4" y="7377"/>
                    <a:pt x="12" y="7106"/>
                  </a:cubicBezTo>
                  <a:cubicBezTo>
                    <a:pt x="19" y="6836"/>
                    <a:pt x="57" y="6574"/>
                    <a:pt x="124" y="6326"/>
                  </a:cubicBezTo>
                  <a:cubicBezTo>
                    <a:pt x="196" y="6078"/>
                    <a:pt x="309" y="5865"/>
                    <a:pt x="465" y="5687"/>
                  </a:cubicBezTo>
                  <a:cubicBezTo>
                    <a:pt x="624" y="5508"/>
                    <a:pt x="842" y="5419"/>
                    <a:pt x="1123" y="5419"/>
                  </a:cubicBezTo>
                  <a:cubicBezTo>
                    <a:pt x="782" y="5151"/>
                    <a:pt x="508" y="4803"/>
                    <a:pt x="304" y="4377"/>
                  </a:cubicBezTo>
                  <a:cubicBezTo>
                    <a:pt x="103" y="3950"/>
                    <a:pt x="0" y="3469"/>
                    <a:pt x="0" y="2937"/>
                  </a:cubicBezTo>
                  <a:cubicBezTo>
                    <a:pt x="0" y="2539"/>
                    <a:pt x="64" y="2162"/>
                    <a:pt x="189" y="1805"/>
                  </a:cubicBezTo>
                  <a:cubicBezTo>
                    <a:pt x="316" y="1448"/>
                    <a:pt x="491" y="1134"/>
                    <a:pt x="717" y="861"/>
                  </a:cubicBezTo>
                  <a:cubicBezTo>
                    <a:pt x="943" y="590"/>
                    <a:pt x="1207" y="380"/>
                    <a:pt x="1504" y="227"/>
                  </a:cubicBezTo>
                  <a:cubicBezTo>
                    <a:pt x="1804" y="77"/>
                    <a:pt x="2119" y="0"/>
                    <a:pt x="2445" y="0"/>
                  </a:cubicBezTo>
                  <a:cubicBezTo>
                    <a:pt x="2793" y="0"/>
                    <a:pt x="3115" y="77"/>
                    <a:pt x="3412" y="227"/>
                  </a:cubicBezTo>
                  <a:cubicBezTo>
                    <a:pt x="3712" y="380"/>
                    <a:pt x="3969" y="590"/>
                    <a:pt x="4188" y="861"/>
                  </a:cubicBezTo>
                  <a:cubicBezTo>
                    <a:pt x="4406" y="1134"/>
                    <a:pt x="4584" y="1448"/>
                    <a:pt x="4716" y="1805"/>
                  </a:cubicBezTo>
                  <a:cubicBezTo>
                    <a:pt x="4850" y="2162"/>
                    <a:pt x="4917" y="2539"/>
                    <a:pt x="4917" y="2937"/>
                  </a:cubicBezTo>
                  <a:cubicBezTo>
                    <a:pt x="4917" y="3458"/>
                    <a:pt x="4814" y="3939"/>
                    <a:pt x="4603" y="4371"/>
                  </a:cubicBezTo>
                  <a:cubicBezTo>
                    <a:pt x="4392" y="4800"/>
                    <a:pt x="4115" y="5151"/>
                    <a:pt x="3767" y="5419"/>
                  </a:cubicBezTo>
                  <a:moveTo>
                    <a:pt x="18165" y="12062"/>
                  </a:moveTo>
                  <a:cubicBezTo>
                    <a:pt x="18672" y="12604"/>
                    <a:pt x="19070" y="13142"/>
                    <a:pt x="19356" y="13669"/>
                  </a:cubicBezTo>
                  <a:cubicBezTo>
                    <a:pt x="19641" y="14196"/>
                    <a:pt x="19788" y="14801"/>
                    <a:pt x="19788" y="15480"/>
                  </a:cubicBezTo>
                  <a:lnTo>
                    <a:pt x="19788" y="20816"/>
                  </a:lnTo>
                  <a:cubicBezTo>
                    <a:pt x="19694" y="20868"/>
                    <a:pt x="19620" y="20931"/>
                    <a:pt x="19557" y="20995"/>
                  </a:cubicBezTo>
                  <a:cubicBezTo>
                    <a:pt x="19497" y="21061"/>
                    <a:pt x="19425" y="21122"/>
                    <a:pt x="19344" y="21191"/>
                  </a:cubicBezTo>
                  <a:cubicBezTo>
                    <a:pt x="19262" y="21251"/>
                    <a:pt x="19173" y="21317"/>
                    <a:pt x="19075" y="21386"/>
                  </a:cubicBezTo>
                  <a:cubicBezTo>
                    <a:pt x="18976" y="21455"/>
                    <a:pt x="18835" y="21528"/>
                    <a:pt x="18662" y="21599"/>
                  </a:cubicBezTo>
                  <a:lnTo>
                    <a:pt x="2942" y="21599"/>
                  </a:lnTo>
                  <a:cubicBezTo>
                    <a:pt x="2675" y="21599"/>
                    <a:pt x="2467" y="21499"/>
                    <a:pt x="2318" y="21291"/>
                  </a:cubicBezTo>
                  <a:cubicBezTo>
                    <a:pt x="2167" y="21081"/>
                    <a:pt x="2003" y="20926"/>
                    <a:pt x="1819" y="20816"/>
                  </a:cubicBezTo>
                  <a:lnTo>
                    <a:pt x="1819" y="15480"/>
                  </a:lnTo>
                  <a:cubicBezTo>
                    <a:pt x="1819" y="14763"/>
                    <a:pt x="1989" y="14127"/>
                    <a:pt x="2335" y="13571"/>
                  </a:cubicBezTo>
                  <a:cubicBezTo>
                    <a:pt x="2678" y="13018"/>
                    <a:pt x="3052" y="12511"/>
                    <a:pt x="3460" y="12062"/>
                  </a:cubicBezTo>
                  <a:cubicBezTo>
                    <a:pt x="3535" y="11970"/>
                    <a:pt x="3633" y="11869"/>
                    <a:pt x="3753" y="11766"/>
                  </a:cubicBezTo>
                  <a:cubicBezTo>
                    <a:pt x="3873" y="11659"/>
                    <a:pt x="4000" y="11590"/>
                    <a:pt x="4137" y="11553"/>
                  </a:cubicBezTo>
                  <a:cubicBezTo>
                    <a:pt x="4276" y="11495"/>
                    <a:pt x="4432" y="11466"/>
                    <a:pt x="4610" y="11455"/>
                  </a:cubicBezTo>
                  <a:cubicBezTo>
                    <a:pt x="4785" y="11446"/>
                    <a:pt x="4956" y="11423"/>
                    <a:pt x="5126" y="11388"/>
                  </a:cubicBezTo>
                  <a:cubicBezTo>
                    <a:pt x="5594" y="11299"/>
                    <a:pt x="6091" y="11210"/>
                    <a:pt x="6621" y="11121"/>
                  </a:cubicBezTo>
                  <a:cubicBezTo>
                    <a:pt x="7149" y="11034"/>
                    <a:pt x="7665" y="10945"/>
                    <a:pt x="8172" y="10853"/>
                  </a:cubicBezTo>
                  <a:cubicBezTo>
                    <a:pt x="7483" y="10326"/>
                    <a:pt x="6928" y="9632"/>
                    <a:pt x="6513" y="8762"/>
                  </a:cubicBezTo>
                  <a:cubicBezTo>
                    <a:pt x="6093" y="7896"/>
                    <a:pt x="5884" y="6940"/>
                    <a:pt x="5884" y="5903"/>
                  </a:cubicBezTo>
                  <a:cubicBezTo>
                    <a:pt x="5884" y="5097"/>
                    <a:pt x="6016" y="4331"/>
                    <a:pt x="6275" y="3608"/>
                  </a:cubicBezTo>
                  <a:cubicBezTo>
                    <a:pt x="6535" y="2885"/>
                    <a:pt x="6887" y="2260"/>
                    <a:pt x="7331" y="1733"/>
                  </a:cubicBezTo>
                  <a:cubicBezTo>
                    <a:pt x="7778" y="1203"/>
                    <a:pt x="8299" y="786"/>
                    <a:pt x="8894" y="472"/>
                  </a:cubicBezTo>
                  <a:cubicBezTo>
                    <a:pt x="9494" y="158"/>
                    <a:pt x="10125" y="3"/>
                    <a:pt x="10802" y="3"/>
                  </a:cubicBezTo>
                  <a:cubicBezTo>
                    <a:pt x="11476" y="3"/>
                    <a:pt x="12112" y="158"/>
                    <a:pt x="12710" y="472"/>
                  </a:cubicBezTo>
                  <a:cubicBezTo>
                    <a:pt x="13307" y="786"/>
                    <a:pt x="13826" y="1203"/>
                    <a:pt x="14272" y="1733"/>
                  </a:cubicBezTo>
                  <a:cubicBezTo>
                    <a:pt x="14716" y="2260"/>
                    <a:pt x="15067" y="2885"/>
                    <a:pt x="15328" y="3608"/>
                  </a:cubicBezTo>
                  <a:cubicBezTo>
                    <a:pt x="15590" y="4331"/>
                    <a:pt x="15719" y="5097"/>
                    <a:pt x="15719" y="5903"/>
                  </a:cubicBezTo>
                  <a:cubicBezTo>
                    <a:pt x="15719" y="6939"/>
                    <a:pt x="15513" y="7890"/>
                    <a:pt x="15100" y="8757"/>
                  </a:cubicBezTo>
                  <a:cubicBezTo>
                    <a:pt x="14685" y="9620"/>
                    <a:pt x="14128" y="10320"/>
                    <a:pt x="13432" y="10853"/>
                  </a:cubicBezTo>
                  <a:cubicBezTo>
                    <a:pt x="13936" y="10945"/>
                    <a:pt x="14452" y="11031"/>
                    <a:pt x="14978" y="11115"/>
                  </a:cubicBezTo>
                  <a:cubicBezTo>
                    <a:pt x="15504" y="11198"/>
                    <a:pt x="16005" y="11288"/>
                    <a:pt x="16478" y="11388"/>
                  </a:cubicBezTo>
                  <a:cubicBezTo>
                    <a:pt x="16653" y="11426"/>
                    <a:pt x="16826" y="11449"/>
                    <a:pt x="16994" y="11455"/>
                  </a:cubicBezTo>
                  <a:cubicBezTo>
                    <a:pt x="17162" y="11466"/>
                    <a:pt x="17323" y="11495"/>
                    <a:pt x="17467" y="11553"/>
                  </a:cubicBezTo>
                  <a:cubicBezTo>
                    <a:pt x="17603" y="11590"/>
                    <a:pt x="17731" y="11659"/>
                    <a:pt x="17851" y="11766"/>
                  </a:cubicBezTo>
                  <a:cubicBezTo>
                    <a:pt x="17966" y="11869"/>
                    <a:pt x="18074" y="11970"/>
                    <a:pt x="18165" y="12062"/>
                  </a:cubicBezTo>
                  <a:moveTo>
                    <a:pt x="20474" y="5419"/>
                  </a:moveTo>
                  <a:cubicBezTo>
                    <a:pt x="20757" y="5419"/>
                    <a:pt x="20973" y="5505"/>
                    <a:pt x="21124" y="5687"/>
                  </a:cubicBezTo>
                  <a:cubicBezTo>
                    <a:pt x="21271" y="5865"/>
                    <a:pt x="21381" y="6078"/>
                    <a:pt x="21448" y="6326"/>
                  </a:cubicBezTo>
                  <a:cubicBezTo>
                    <a:pt x="21520" y="6574"/>
                    <a:pt x="21561" y="6836"/>
                    <a:pt x="21576" y="7106"/>
                  </a:cubicBezTo>
                  <a:cubicBezTo>
                    <a:pt x="21592" y="7377"/>
                    <a:pt x="21599" y="7596"/>
                    <a:pt x="21599" y="7760"/>
                  </a:cubicBezTo>
                  <a:lnTo>
                    <a:pt x="21599" y="9856"/>
                  </a:lnTo>
                  <a:cubicBezTo>
                    <a:pt x="21508" y="9928"/>
                    <a:pt x="21422" y="10015"/>
                    <a:pt x="21340" y="10110"/>
                  </a:cubicBezTo>
                  <a:cubicBezTo>
                    <a:pt x="21261" y="10208"/>
                    <a:pt x="21158" y="10257"/>
                    <a:pt x="21036" y="10257"/>
                  </a:cubicBezTo>
                  <a:lnTo>
                    <a:pt x="17268" y="10257"/>
                  </a:lnTo>
                  <a:cubicBezTo>
                    <a:pt x="17131" y="10257"/>
                    <a:pt x="17023" y="10208"/>
                    <a:pt x="16953" y="10110"/>
                  </a:cubicBezTo>
                  <a:cubicBezTo>
                    <a:pt x="16879" y="10015"/>
                    <a:pt x="16790" y="9928"/>
                    <a:pt x="16682" y="9856"/>
                  </a:cubicBezTo>
                  <a:lnTo>
                    <a:pt x="16682" y="7760"/>
                  </a:lnTo>
                  <a:cubicBezTo>
                    <a:pt x="16682" y="7596"/>
                    <a:pt x="16692" y="7377"/>
                    <a:pt x="16706" y="7106"/>
                  </a:cubicBezTo>
                  <a:cubicBezTo>
                    <a:pt x="16720" y="6836"/>
                    <a:pt x="16766" y="6574"/>
                    <a:pt x="16836" y="6326"/>
                  </a:cubicBezTo>
                  <a:cubicBezTo>
                    <a:pt x="16912" y="6078"/>
                    <a:pt x="17023" y="5865"/>
                    <a:pt x="17183" y="5687"/>
                  </a:cubicBezTo>
                  <a:cubicBezTo>
                    <a:pt x="17337" y="5508"/>
                    <a:pt x="17556" y="5419"/>
                    <a:pt x="17829" y="5419"/>
                  </a:cubicBezTo>
                  <a:cubicBezTo>
                    <a:pt x="17488" y="5151"/>
                    <a:pt x="17210" y="4803"/>
                    <a:pt x="16999" y="4377"/>
                  </a:cubicBezTo>
                  <a:cubicBezTo>
                    <a:pt x="16788" y="3950"/>
                    <a:pt x="16682" y="3469"/>
                    <a:pt x="16682" y="2937"/>
                  </a:cubicBezTo>
                  <a:cubicBezTo>
                    <a:pt x="16682" y="2539"/>
                    <a:pt x="16744" y="2162"/>
                    <a:pt x="16872" y="1805"/>
                  </a:cubicBezTo>
                  <a:cubicBezTo>
                    <a:pt x="16999" y="1448"/>
                    <a:pt x="17174" y="1134"/>
                    <a:pt x="17400" y="861"/>
                  </a:cubicBezTo>
                  <a:cubicBezTo>
                    <a:pt x="17625" y="590"/>
                    <a:pt x="17889" y="380"/>
                    <a:pt x="18187" y="227"/>
                  </a:cubicBezTo>
                  <a:cubicBezTo>
                    <a:pt x="18487" y="77"/>
                    <a:pt x="18808" y="0"/>
                    <a:pt x="19152" y="0"/>
                  </a:cubicBezTo>
                  <a:cubicBezTo>
                    <a:pt x="19480" y="0"/>
                    <a:pt x="19795" y="77"/>
                    <a:pt x="20095" y="227"/>
                  </a:cubicBezTo>
                  <a:cubicBezTo>
                    <a:pt x="20395" y="380"/>
                    <a:pt x="20656" y="590"/>
                    <a:pt x="20882" y="861"/>
                  </a:cubicBezTo>
                  <a:cubicBezTo>
                    <a:pt x="21108" y="1134"/>
                    <a:pt x="21285" y="1448"/>
                    <a:pt x="21412" y="1805"/>
                  </a:cubicBezTo>
                  <a:cubicBezTo>
                    <a:pt x="21537" y="2162"/>
                    <a:pt x="21599" y="2539"/>
                    <a:pt x="21599" y="2937"/>
                  </a:cubicBezTo>
                  <a:cubicBezTo>
                    <a:pt x="21599" y="3458"/>
                    <a:pt x="21499" y="3939"/>
                    <a:pt x="21295" y="4371"/>
                  </a:cubicBezTo>
                  <a:cubicBezTo>
                    <a:pt x="21093" y="4800"/>
                    <a:pt x="20820" y="5151"/>
                    <a:pt x="20474" y="5419"/>
                  </a:cubicBezTo>
                </a:path>
              </a:pathLst>
            </a:custGeom>
            <a:grpFill/>
            <a:ln>
              <a:noFill/>
            </a:ln>
            <a:effectLst/>
            <a:extLst/>
          </p:spPr>
          <p:txBody>
            <a:bodyPr lIns="38100" tIns="38100" rIns="38100" bIns="38100" anchor="ctr"/>
            <a:lstStyle/>
            <a:p>
              <a:pPr>
                <a:defRPr/>
              </a:pPr>
              <a:endParaRPr lang="zh-CN" altLang="en-US">
                <a:solidFill>
                  <a:srgbClr val="0070C0"/>
                </a:solidFill>
                <a:cs typeface="+mn-ea"/>
                <a:sym typeface="+mn-lt"/>
              </a:endParaRPr>
            </a:p>
          </p:txBody>
        </p:sp>
      </p:grpSp>
      <p:grpSp>
        <p:nvGrpSpPr>
          <p:cNvPr id="22" name="组合 21"/>
          <p:cNvGrpSpPr/>
          <p:nvPr/>
        </p:nvGrpSpPr>
        <p:grpSpPr>
          <a:xfrm>
            <a:off x="1713041" y="5383244"/>
            <a:ext cx="386867" cy="386867"/>
            <a:chOff x="7068981" y="415834"/>
            <a:chExt cx="482600" cy="482600"/>
          </a:xfrm>
          <a:solidFill>
            <a:schemeClr val="bg1"/>
          </a:solidFill>
          <a:effectLst/>
        </p:grpSpPr>
        <p:sp>
          <p:nvSpPr>
            <p:cNvPr id="23" name="AutoShape 8" descr="tile_paper_medgray.jpeg"/>
            <p:cNvSpPr>
              <a:spLocks/>
            </p:cNvSpPr>
            <p:nvPr/>
          </p:nvSpPr>
          <p:spPr bwMode="auto">
            <a:xfrm>
              <a:off x="7068981" y="415834"/>
              <a:ext cx="482600" cy="482600"/>
            </a:xfrm>
            <a:custGeom>
              <a:avLst/>
              <a:gdLst>
                <a:gd name="T0" fmla="*/ 482725 w 19679"/>
                <a:gd name="T1" fmla="*/ 529874 h 19679"/>
                <a:gd name="T2" fmla="*/ 482725 w 19679"/>
                <a:gd name="T3" fmla="*/ 529874 h 19679"/>
                <a:gd name="T4" fmla="*/ 482725 w 19679"/>
                <a:gd name="T5" fmla="*/ 529874 h 19679"/>
                <a:gd name="T6" fmla="*/ 482725 w 19679"/>
                <a:gd name="T7" fmla="*/ 529874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close/>
                </a:path>
              </a:pathLst>
            </a:custGeom>
            <a:solidFill>
              <a:srgbClr val="9B1E23"/>
            </a:solidFill>
            <a:ln>
              <a:noFill/>
            </a:ln>
            <a:effectLst>
              <a:outerShdw blurRad="63500" algn="ctr" rotWithShape="0">
                <a:prstClr val="black">
                  <a:alpha val="40000"/>
                </a:prstClr>
              </a:outerShdw>
            </a:effectLst>
            <a:extLst/>
          </p:spPr>
          <p:txBody>
            <a:bodyPr lIns="0" tIns="0" rIns="0" bIns="0" anchor="ctr"/>
            <a:lstStyle/>
            <a:p>
              <a:endParaRPr lang="zh-CN" altLang="en-US" sz="900">
                <a:solidFill>
                  <a:srgbClr val="0070C0"/>
                </a:solidFill>
                <a:cs typeface="+mn-ea"/>
                <a:sym typeface="+mn-lt"/>
              </a:endParaRPr>
            </a:p>
          </p:txBody>
        </p:sp>
        <p:sp>
          <p:nvSpPr>
            <p:cNvPr id="24" name="AutoShape 18"/>
            <p:cNvSpPr>
              <a:spLocks/>
            </p:cNvSpPr>
            <p:nvPr/>
          </p:nvSpPr>
          <p:spPr bwMode="auto">
            <a:xfrm>
              <a:off x="7209714" y="556969"/>
              <a:ext cx="201134" cy="200330"/>
            </a:xfrm>
            <a:custGeom>
              <a:avLst/>
              <a:gdLst>
                <a:gd name="T0" fmla="*/ 198438 w 21600"/>
                <a:gd name="T1" fmla="*/ 197644 h 21600"/>
                <a:gd name="T2" fmla="*/ 198438 w 21600"/>
                <a:gd name="T3" fmla="*/ 197644 h 21600"/>
                <a:gd name="T4" fmla="*/ 198438 w 21600"/>
                <a:gd name="T5" fmla="*/ 197644 h 21600"/>
                <a:gd name="T6" fmla="*/ 198438 w 21600"/>
                <a:gd name="T7" fmla="*/ 197644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11152"/>
                  </a:moveTo>
                  <a:lnTo>
                    <a:pt x="0" y="5936"/>
                  </a:lnTo>
                  <a:cubicBezTo>
                    <a:pt x="0" y="5498"/>
                    <a:pt x="132" y="5116"/>
                    <a:pt x="396" y="4796"/>
                  </a:cubicBezTo>
                  <a:cubicBezTo>
                    <a:pt x="663" y="4479"/>
                    <a:pt x="979" y="4317"/>
                    <a:pt x="1346" y="4317"/>
                  </a:cubicBezTo>
                  <a:lnTo>
                    <a:pt x="6316" y="4317"/>
                  </a:lnTo>
                  <a:lnTo>
                    <a:pt x="6316" y="1072"/>
                  </a:lnTo>
                  <a:cubicBezTo>
                    <a:pt x="6316" y="781"/>
                    <a:pt x="6399" y="528"/>
                    <a:pt x="6568" y="320"/>
                  </a:cubicBezTo>
                  <a:cubicBezTo>
                    <a:pt x="6737" y="108"/>
                    <a:pt x="6945" y="0"/>
                    <a:pt x="7195" y="0"/>
                  </a:cubicBezTo>
                  <a:lnTo>
                    <a:pt x="14402" y="0"/>
                  </a:lnTo>
                  <a:cubicBezTo>
                    <a:pt x="14661" y="0"/>
                    <a:pt x="14877" y="108"/>
                    <a:pt x="15053" y="320"/>
                  </a:cubicBezTo>
                  <a:cubicBezTo>
                    <a:pt x="15227" y="528"/>
                    <a:pt x="15318" y="781"/>
                    <a:pt x="15318" y="1072"/>
                  </a:cubicBezTo>
                  <a:lnTo>
                    <a:pt x="15318" y="4317"/>
                  </a:lnTo>
                  <a:lnTo>
                    <a:pt x="20263" y="4317"/>
                  </a:lnTo>
                  <a:cubicBezTo>
                    <a:pt x="20630" y="4317"/>
                    <a:pt x="20943" y="4479"/>
                    <a:pt x="21205" y="4796"/>
                  </a:cubicBezTo>
                  <a:cubicBezTo>
                    <a:pt x="21467" y="5116"/>
                    <a:pt x="21599" y="5498"/>
                    <a:pt x="21599" y="5936"/>
                  </a:cubicBezTo>
                  <a:lnTo>
                    <a:pt x="21599" y="11152"/>
                  </a:lnTo>
                  <a:lnTo>
                    <a:pt x="0" y="11152"/>
                  </a:lnTo>
                  <a:close/>
                  <a:moveTo>
                    <a:pt x="21599" y="12782"/>
                  </a:moveTo>
                  <a:lnTo>
                    <a:pt x="21599" y="19981"/>
                  </a:lnTo>
                  <a:cubicBezTo>
                    <a:pt x="21599" y="20425"/>
                    <a:pt x="21467" y="20801"/>
                    <a:pt x="21205" y="21121"/>
                  </a:cubicBezTo>
                  <a:cubicBezTo>
                    <a:pt x="20943" y="21438"/>
                    <a:pt x="20630" y="21599"/>
                    <a:pt x="20263" y="21599"/>
                  </a:cubicBezTo>
                  <a:lnTo>
                    <a:pt x="1346" y="21599"/>
                  </a:lnTo>
                  <a:cubicBezTo>
                    <a:pt x="979" y="21599"/>
                    <a:pt x="663" y="21438"/>
                    <a:pt x="396" y="21121"/>
                  </a:cubicBezTo>
                  <a:cubicBezTo>
                    <a:pt x="132" y="20801"/>
                    <a:pt x="0" y="20425"/>
                    <a:pt x="0" y="19981"/>
                  </a:cubicBezTo>
                  <a:lnTo>
                    <a:pt x="0" y="12782"/>
                  </a:lnTo>
                  <a:lnTo>
                    <a:pt x="8355" y="12782"/>
                  </a:lnTo>
                  <a:cubicBezTo>
                    <a:pt x="8340" y="12841"/>
                    <a:pt x="8333" y="12929"/>
                    <a:pt x="8333" y="13052"/>
                  </a:cubicBezTo>
                  <a:lnTo>
                    <a:pt x="8333" y="15199"/>
                  </a:lnTo>
                  <a:cubicBezTo>
                    <a:pt x="8333" y="15713"/>
                    <a:pt x="8482" y="16160"/>
                    <a:pt x="8783" y="16542"/>
                  </a:cubicBezTo>
                  <a:cubicBezTo>
                    <a:pt x="9085" y="16921"/>
                    <a:pt x="9462" y="17112"/>
                    <a:pt x="9914" y="17112"/>
                  </a:cubicBezTo>
                  <a:lnTo>
                    <a:pt x="11707" y="17112"/>
                  </a:lnTo>
                  <a:cubicBezTo>
                    <a:pt x="12137" y="17112"/>
                    <a:pt x="12507" y="16924"/>
                    <a:pt x="12816" y="16548"/>
                  </a:cubicBezTo>
                  <a:cubicBezTo>
                    <a:pt x="13124" y="16175"/>
                    <a:pt x="13278" y="15725"/>
                    <a:pt x="13278" y="15199"/>
                  </a:cubicBezTo>
                  <a:lnTo>
                    <a:pt x="13278" y="13052"/>
                  </a:lnTo>
                  <a:cubicBezTo>
                    <a:pt x="13278" y="12938"/>
                    <a:pt x="13266" y="12847"/>
                    <a:pt x="13242" y="12782"/>
                  </a:cubicBezTo>
                  <a:lnTo>
                    <a:pt x="21599" y="12782"/>
                  </a:lnTo>
                  <a:close/>
                  <a:moveTo>
                    <a:pt x="8108" y="4320"/>
                  </a:moveTo>
                  <a:lnTo>
                    <a:pt x="13511" y="4320"/>
                  </a:lnTo>
                  <a:lnTo>
                    <a:pt x="13511" y="2170"/>
                  </a:lnTo>
                  <a:lnTo>
                    <a:pt x="8108" y="2170"/>
                  </a:lnTo>
                  <a:lnTo>
                    <a:pt x="8108" y="4320"/>
                  </a:lnTo>
                  <a:close/>
                  <a:moveTo>
                    <a:pt x="11707" y="12782"/>
                  </a:moveTo>
                  <a:cubicBezTo>
                    <a:pt x="11849" y="12782"/>
                    <a:pt x="11922" y="12873"/>
                    <a:pt x="11929" y="13052"/>
                  </a:cubicBezTo>
                  <a:lnTo>
                    <a:pt x="11929" y="15199"/>
                  </a:lnTo>
                  <a:cubicBezTo>
                    <a:pt x="11929" y="15367"/>
                    <a:pt x="11856" y="15455"/>
                    <a:pt x="11707" y="15467"/>
                  </a:cubicBezTo>
                  <a:lnTo>
                    <a:pt x="9914" y="15467"/>
                  </a:lnTo>
                  <a:cubicBezTo>
                    <a:pt x="9758" y="15467"/>
                    <a:pt x="9675" y="15379"/>
                    <a:pt x="9667" y="15199"/>
                  </a:cubicBezTo>
                  <a:lnTo>
                    <a:pt x="9667" y="13052"/>
                  </a:lnTo>
                  <a:cubicBezTo>
                    <a:pt x="9667" y="12882"/>
                    <a:pt x="9750" y="12794"/>
                    <a:pt x="9914" y="12782"/>
                  </a:cubicBezTo>
                  <a:lnTo>
                    <a:pt x="11707" y="12782"/>
                  </a:lnTo>
                  <a:close/>
                </a:path>
              </a:pathLst>
            </a:custGeom>
            <a:grpFill/>
            <a:ln>
              <a:noFill/>
            </a:ln>
            <a:effectLst/>
            <a:extLst/>
          </p:spPr>
          <p:txBody>
            <a:bodyPr lIns="38100" tIns="38100" rIns="38100" bIns="38100" anchor="ctr"/>
            <a:lstStyle/>
            <a:p>
              <a:pPr>
                <a:defRPr/>
              </a:pPr>
              <a:endParaRPr lang="zh-CN" altLang="en-US" dirty="0">
                <a:solidFill>
                  <a:srgbClr val="0070C0"/>
                </a:solidFill>
                <a:cs typeface="+mn-ea"/>
                <a:sym typeface="+mn-lt"/>
              </a:endParaRPr>
            </a:p>
          </p:txBody>
        </p:sp>
      </p:grpSp>
      <p:grpSp>
        <p:nvGrpSpPr>
          <p:cNvPr id="25" name="组合 24"/>
          <p:cNvGrpSpPr/>
          <p:nvPr/>
        </p:nvGrpSpPr>
        <p:grpSpPr>
          <a:xfrm>
            <a:off x="2361209" y="5383244"/>
            <a:ext cx="386867" cy="386867"/>
            <a:chOff x="7821564" y="415834"/>
            <a:chExt cx="482600" cy="482600"/>
          </a:xfrm>
          <a:solidFill>
            <a:schemeClr val="bg1"/>
          </a:solidFill>
          <a:effectLst/>
        </p:grpSpPr>
        <p:sp>
          <p:nvSpPr>
            <p:cNvPr id="26" name="AutoShape 8" descr="tile_paper_medgray.jpeg"/>
            <p:cNvSpPr>
              <a:spLocks/>
            </p:cNvSpPr>
            <p:nvPr/>
          </p:nvSpPr>
          <p:spPr bwMode="auto">
            <a:xfrm>
              <a:off x="7821564" y="415834"/>
              <a:ext cx="482600" cy="482600"/>
            </a:xfrm>
            <a:custGeom>
              <a:avLst/>
              <a:gdLst>
                <a:gd name="T0" fmla="*/ 482725 w 19679"/>
                <a:gd name="T1" fmla="*/ 529874 h 19679"/>
                <a:gd name="T2" fmla="*/ 482725 w 19679"/>
                <a:gd name="T3" fmla="*/ 529874 h 19679"/>
                <a:gd name="T4" fmla="*/ 482725 w 19679"/>
                <a:gd name="T5" fmla="*/ 529874 h 19679"/>
                <a:gd name="T6" fmla="*/ 482725 w 19679"/>
                <a:gd name="T7" fmla="*/ 529874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close/>
                </a:path>
              </a:pathLst>
            </a:custGeom>
            <a:solidFill>
              <a:srgbClr val="1B2F47"/>
            </a:solidFill>
            <a:ln>
              <a:noFill/>
            </a:ln>
            <a:effectLst>
              <a:outerShdw blurRad="63500" algn="ctr" rotWithShape="0">
                <a:prstClr val="black">
                  <a:alpha val="4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2800">
                <a:solidFill>
                  <a:schemeClr val="lt1"/>
                </a:solidFill>
                <a:latin typeface="腾祥澜黑简" panose="01010104010101010101" pitchFamily="2" charset="-122"/>
                <a:ea typeface="腾祥澜黑简" panose="01010104010101010101" pitchFamily="2" charset="-122"/>
                <a:sym typeface="+mn-lt"/>
              </a:endParaRPr>
            </a:p>
          </p:txBody>
        </p:sp>
        <p:sp>
          <p:nvSpPr>
            <p:cNvPr id="27" name="AutoShape 20"/>
            <p:cNvSpPr>
              <a:spLocks/>
            </p:cNvSpPr>
            <p:nvPr/>
          </p:nvSpPr>
          <p:spPr bwMode="auto">
            <a:xfrm>
              <a:off x="7962297" y="556969"/>
              <a:ext cx="201134" cy="200330"/>
            </a:xfrm>
            <a:custGeom>
              <a:avLst/>
              <a:gdLst>
                <a:gd name="T0" fmla="*/ 198438 w 21600"/>
                <a:gd name="T1" fmla="*/ 197644 h 21600"/>
                <a:gd name="T2" fmla="*/ 198438 w 21600"/>
                <a:gd name="T3" fmla="*/ 197644 h 21600"/>
                <a:gd name="T4" fmla="*/ 198438 w 21600"/>
                <a:gd name="T5" fmla="*/ 197644 h 21600"/>
                <a:gd name="T6" fmla="*/ 198438 w 21600"/>
                <a:gd name="T7" fmla="*/ 197644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9987" y="2580"/>
                  </a:moveTo>
                  <a:cubicBezTo>
                    <a:pt x="20419" y="2580"/>
                    <a:pt x="20793" y="2735"/>
                    <a:pt x="21116" y="3052"/>
                  </a:cubicBezTo>
                  <a:cubicBezTo>
                    <a:pt x="21438" y="3372"/>
                    <a:pt x="21599" y="3743"/>
                    <a:pt x="21599" y="4175"/>
                  </a:cubicBezTo>
                  <a:lnTo>
                    <a:pt x="21599" y="19987"/>
                  </a:lnTo>
                  <a:cubicBezTo>
                    <a:pt x="21599" y="20419"/>
                    <a:pt x="21438" y="20796"/>
                    <a:pt x="21116" y="21116"/>
                  </a:cubicBezTo>
                  <a:cubicBezTo>
                    <a:pt x="20793" y="21438"/>
                    <a:pt x="20419" y="21599"/>
                    <a:pt x="19987" y="21599"/>
                  </a:cubicBezTo>
                  <a:lnTo>
                    <a:pt x="1612" y="21599"/>
                  </a:lnTo>
                  <a:cubicBezTo>
                    <a:pt x="1180" y="21599"/>
                    <a:pt x="806" y="21438"/>
                    <a:pt x="483" y="21116"/>
                  </a:cubicBezTo>
                  <a:cubicBezTo>
                    <a:pt x="161" y="20796"/>
                    <a:pt x="0" y="20419"/>
                    <a:pt x="0" y="19987"/>
                  </a:cubicBezTo>
                  <a:lnTo>
                    <a:pt x="0" y="4175"/>
                  </a:lnTo>
                  <a:cubicBezTo>
                    <a:pt x="0" y="3743"/>
                    <a:pt x="161" y="3372"/>
                    <a:pt x="483" y="3052"/>
                  </a:cubicBezTo>
                  <a:cubicBezTo>
                    <a:pt x="806" y="2735"/>
                    <a:pt x="1180" y="2580"/>
                    <a:pt x="1612" y="2580"/>
                  </a:cubicBezTo>
                  <a:lnTo>
                    <a:pt x="2150" y="2580"/>
                  </a:lnTo>
                  <a:lnTo>
                    <a:pt x="2150" y="2401"/>
                  </a:lnTo>
                  <a:cubicBezTo>
                    <a:pt x="2150" y="2116"/>
                    <a:pt x="2196" y="1828"/>
                    <a:pt x="2288" y="1540"/>
                  </a:cubicBezTo>
                  <a:cubicBezTo>
                    <a:pt x="2381" y="1249"/>
                    <a:pt x="2530" y="990"/>
                    <a:pt x="2738" y="766"/>
                  </a:cubicBezTo>
                  <a:cubicBezTo>
                    <a:pt x="2942" y="541"/>
                    <a:pt x="3216" y="360"/>
                    <a:pt x="3555" y="213"/>
                  </a:cubicBezTo>
                  <a:cubicBezTo>
                    <a:pt x="3895" y="75"/>
                    <a:pt x="4310" y="0"/>
                    <a:pt x="4796" y="0"/>
                  </a:cubicBezTo>
                  <a:cubicBezTo>
                    <a:pt x="5283" y="0"/>
                    <a:pt x="5698" y="75"/>
                    <a:pt x="6037" y="213"/>
                  </a:cubicBezTo>
                  <a:cubicBezTo>
                    <a:pt x="6377" y="360"/>
                    <a:pt x="6651" y="541"/>
                    <a:pt x="6858" y="766"/>
                  </a:cubicBezTo>
                  <a:cubicBezTo>
                    <a:pt x="7062" y="990"/>
                    <a:pt x="7215" y="1255"/>
                    <a:pt x="7313" y="1546"/>
                  </a:cubicBezTo>
                  <a:cubicBezTo>
                    <a:pt x="7411" y="1840"/>
                    <a:pt x="7457" y="2125"/>
                    <a:pt x="7457" y="2401"/>
                  </a:cubicBezTo>
                  <a:lnTo>
                    <a:pt x="7457" y="2580"/>
                  </a:lnTo>
                  <a:lnTo>
                    <a:pt x="8133" y="2580"/>
                  </a:lnTo>
                  <a:lnTo>
                    <a:pt x="8133" y="2401"/>
                  </a:lnTo>
                  <a:cubicBezTo>
                    <a:pt x="8133" y="2116"/>
                    <a:pt x="8179" y="1828"/>
                    <a:pt x="8269" y="1540"/>
                  </a:cubicBezTo>
                  <a:cubicBezTo>
                    <a:pt x="8364" y="1249"/>
                    <a:pt x="8511" y="990"/>
                    <a:pt x="8718" y="766"/>
                  </a:cubicBezTo>
                  <a:cubicBezTo>
                    <a:pt x="8925" y="541"/>
                    <a:pt x="9199" y="360"/>
                    <a:pt x="9538" y="213"/>
                  </a:cubicBezTo>
                  <a:cubicBezTo>
                    <a:pt x="9878" y="74"/>
                    <a:pt x="10293" y="0"/>
                    <a:pt x="10779" y="0"/>
                  </a:cubicBezTo>
                  <a:cubicBezTo>
                    <a:pt x="11266" y="0"/>
                    <a:pt x="11678" y="74"/>
                    <a:pt x="12020" y="213"/>
                  </a:cubicBezTo>
                  <a:cubicBezTo>
                    <a:pt x="12360" y="360"/>
                    <a:pt x="12636" y="541"/>
                    <a:pt x="12852" y="766"/>
                  </a:cubicBezTo>
                  <a:cubicBezTo>
                    <a:pt x="13068" y="990"/>
                    <a:pt x="13227" y="1255"/>
                    <a:pt x="13322" y="1546"/>
                  </a:cubicBezTo>
                  <a:cubicBezTo>
                    <a:pt x="13417" y="1840"/>
                    <a:pt x="13469" y="2125"/>
                    <a:pt x="13469" y="2401"/>
                  </a:cubicBezTo>
                  <a:lnTo>
                    <a:pt x="13469" y="2580"/>
                  </a:lnTo>
                  <a:lnTo>
                    <a:pt x="14142" y="2580"/>
                  </a:lnTo>
                  <a:lnTo>
                    <a:pt x="14142" y="2401"/>
                  </a:lnTo>
                  <a:cubicBezTo>
                    <a:pt x="14142" y="2116"/>
                    <a:pt x="14191" y="1828"/>
                    <a:pt x="14286" y="1540"/>
                  </a:cubicBezTo>
                  <a:cubicBezTo>
                    <a:pt x="14384" y="1249"/>
                    <a:pt x="14534" y="990"/>
                    <a:pt x="14741" y="765"/>
                  </a:cubicBezTo>
                  <a:cubicBezTo>
                    <a:pt x="14948" y="541"/>
                    <a:pt x="15219" y="359"/>
                    <a:pt x="15556" y="213"/>
                  </a:cubicBezTo>
                  <a:cubicBezTo>
                    <a:pt x="15890" y="74"/>
                    <a:pt x="16305" y="0"/>
                    <a:pt x="16803" y="0"/>
                  </a:cubicBezTo>
                  <a:cubicBezTo>
                    <a:pt x="17289" y="0"/>
                    <a:pt x="17704" y="74"/>
                    <a:pt x="18044" y="213"/>
                  </a:cubicBezTo>
                  <a:cubicBezTo>
                    <a:pt x="18383" y="359"/>
                    <a:pt x="18657" y="541"/>
                    <a:pt x="18864" y="765"/>
                  </a:cubicBezTo>
                  <a:cubicBezTo>
                    <a:pt x="19069" y="990"/>
                    <a:pt x="19218" y="1255"/>
                    <a:pt x="19311" y="1546"/>
                  </a:cubicBezTo>
                  <a:cubicBezTo>
                    <a:pt x="19403" y="1839"/>
                    <a:pt x="19449" y="2125"/>
                    <a:pt x="19449" y="2401"/>
                  </a:cubicBezTo>
                  <a:lnTo>
                    <a:pt x="19449" y="2580"/>
                  </a:lnTo>
                  <a:lnTo>
                    <a:pt x="19987" y="2580"/>
                  </a:lnTo>
                  <a:close/>
                  <a:moveTo>
                    <a:pt x="6066" y="7968"/>
                  </a:moveTo>
                  <a:lnTo>
                    <a:pt x="2179" y="7968"/>
                  </a:lnTo>
                  <a:lnTo>
                    <a:pt x="2179" y="11443"/>
                  </a:lnTo>
                  <a:lnTo>
                    <a:pt x="6066" y="11443"/>
                  </a:lnTo>
                  <a:lnTo>
                    <a:pt x="6066" y="7968"/>
                  </a:lnTo>
                  <a:close/>
                  <a:moveTo>
                    <a:pt x="6066" y="11976"/>
                  </a:moveTo>
                  <a:lnTo>
                    <a:pt x="2179" y="11976"/>
                  </a:lnTo>
                  <a:lnTo>
                    <a:pt x="2179" y="15452"/>
                  </a:lnTo>
                  <a:lnTo>
                    <a:pt x="6066" y="15452"/>
                  </a:lnTo>
                  <a:lnTo>
                    <a:pt x="6066" y="11976"/>
                  </a:lnTo>
                  <a:close/>
                  <a:moveTo>
                    <a:pt x="6066" y="15976"/>
                  </a:moveTo>
                  <a:lnTo>
                    <a:pt x="2179" y="15976"/>
                  </a:lnTo>
                  <a:lnTo>
                    <a:pt x="2179" y="19422"/>
                  </a:lnTo>
                  <a:lnTo>
                    <a:pt x="6066" y="19422"/>
                  </a:lnTo>
                  <a:lnTo>
                    <a:pt x="6066" y="15976"/>
                  </a:lnTo>
                  <a:close/>
                  <a:moveTo>
                    <a:pt x="3754" y="5543"/>
                  </a:moveTo>
                  <a:cubicBezTo>
                    <a:pt x="3754" y="6067"/>
                    <a:pt x="4102" y="6323"/>
                    <a:pt x="4799" y="6323"/>
                  </a:cubicBezTo>
                  <a:cubicBezTo>
                    <a:pt x="5499" y="6323"/>
                    <a:pt x="5847" y="6067"/>
                    <a:pt x="5847" y="5543"/>
                  </a:cubicBezTo>
                  <a:lnTo>
                    <a:pt x="5847" y="2398"/>
                  </a:lnTo>
                  <a:cubicBezTo>
                    <a:pt x="5847" y="1877"/>
                    <a:pt x="5499" y="1612"/>
                    <a:pt x="4799" y="1612"/>
                  </a:cubicBezTo>
                  <a:cubicBezTo>
                    <a:pt x="4102" y="1612"/>
                    <a:pt x="3754" y="1877"/>
                    <a:pt x="3754" y="2398"/>
                  </a:cubicBezTo>
                  <a:lnTo>
                    <a:pt x="3754" y="5543"/>
                  </a:lnTo>
                  <a:close/>
                  <a:moveTo>
                    <a:pt x="10535" y="7968"/>
                  </a:moveTo>
                  <a:lnTo>
                    <a:pt x="6607" y="7968"/>
                  </a:lnTo>
                  <a:lnTo>
                    <a:pt x="6607" y="11443"/>
                  </a:lnTo>
                  <a:lnTo>
                    <a:pt x="10535" y="11443"/>
                  </a:lnTo>
                  <a:lnTo>
                    <a:pt x="10535" y="7968"/>
                  </a:lnTo>
                  <a:close/>
                  <a:moveTo>
                    <a:pt x="10535" y="11976"/>
                  </a:moveTo>
                  <a:lnTo>
                    <a:pt x="6607" y="11976"/>
                  </a:lnTo>
                  <a:lnTo>
                    <a:pt x="6607" y="15452"/>
                  </a:lnTo>
                  <a:lnTo>
                    <a:pt x="10535" y="15452"/>
                  </a:lnTo>
                  <a:lnTo>
                    <a:pt x="10535" y="11976"/>
                  </a:lnTo>
                  <a:close/>
                  <a:moveTo>
                    <a:pt x="10535" y="15976"/>
                  </a:moveTo>
                  <a:lnTo>
                    <a:pt x="6607" y="15976"/>
                  </a:lnTo>
                  <a:lnTo>
                    <a:pt x="6607" y="19422"/>
                  </a:lnTo>
                  <a:lnTo>
                    <a:pt x="10535" y="19422"/>
                  </a:lnTo>
                  <a:lnTo>
                    <a:pt x="10535" y="15976"/>
                  </a:lnTo>
                  <a:close/>
                  <a:moveTo>
                    <a:pt x="9774" y="5543"/>
                  </a:moveTo>
                  <a:cubicBezTo>
                    <a:pt x="9774" y="5825"/>
                    <a:pt x="9849" y="6027"/>
                    <a:pt x="9996" y="6145"/>
                  </a:cubicBezTo>
                  <a:cubicBezTo>
                    <a:pt x="10143" y="6269"/>
                    <a:pt x="10405" y="6323"/>
                    <a:pt x="10782" y="6323"/>
                  </a:cubicBezTo>
                  <a:cubicBezTo>
                    <a:pt x="11159" y="6323"/>
                    <a:pt x="11427" y="6263"/>
                    <a:pt x="11588" y="6139"/>
                  </a:cubicBezTo>
                  <a:cubicBezTo>
                    <a:pt x="11750" y="6015"/>
                    <a:pt x="11830" y="5819"/>
                    <a:pt x="11830" y="5543"/>
                  </a:cubicBezTo>
                  <a:lnTo>
                    <a:pt x="11830" y="2398"/>
                  </a:lnTo>
                  <a:cubicBezTo>
                    <a:pt x="11830" y="2128"/>
                    <a:pt x="11750" y="1932"/>
                    <a:pt x="11588" y="1802"/>
                  </a:cubicBezTo>
                  <a:cubicBezTo>
                    <a:pt x="11427" y="1673"/>
                    <a:pt x="11159" y="1612"/>
                    <a:pt x="10782" y="1612"/>
                  </a:cubicBezTo>
                  <a:cubicBezTo>
                    <a:pt x="10405" y="1612"/>
                    <a:pt x="10143" y="1679"/>
                    <a:pt x="9996" y="1814"/>
                  </a:cubicBezTo>
                  <a:cubicBezTo>
                    <a:pt x="9849" y="1944"/>
                    <a:pt x="9774" y="2139"/>
                    <a:pt x="9774" y="2398"/>
                  </a:cubicBezTo>
                  <a:lnTo>
                    <a:pt x="9774" y="5543"/>
                  </a:lnTo>
                  <a:close/>
                  <a:moveTo>
                    <a:pt x="14986" y="7968"/>
                  </a:moveTo>
                  <a:lnTo>
                    <a:pt x="11073" y="7968"/>
                  </a:lnTo>
                  <a:lnTo>
                    <a:pt x="11073" y="11443"/>
                  </a:lnTo>
                  <a:lnTo>
                    <a:pt x="14986" y="11443"/>
                  </a:lnTo>
                  <a:lnTo>
                    <a:pt x="14986" y="7968"/>
                  </a:lnTo>
                  <a:close/>
                  <a:moveTo>
                    <a:pt x="14986" y="11976"/>
                  </a:moveTo>
                  <a:lnTo>
                    <a:pt x="11073" y="11976"/>
                  </a:lnTo>
                  <a:lnTo>
                    <a:pt x="11073" y="15452"/>
                  </a:lnTo>
                  <a:lnTo>
                    <a:pt x="14986" y="15452"/>
                  </a:lnTo>
                  <a:lnTo>
                    <a:pt x="14986" y="11976"/>
                  </a:lnTo>
                  <a:close/>
                  <a:moveTo>
                    <a:pt x="14986" y="15976"/>
                  </a:moveTo>
                  <a:lnTo>
                    <a:pt x="11073" y="15976"/>
                  </a:lnTo>
                  <a:lnTo>
                    <a:pt x="11073" y="19422"/>
                  </a:lnTo>
                  <a:lnTo>
                    <a:pt x="14986" y="19422"/>
                  </a:lnTo>
                  <a:lnTo>
                    <a:pt x="14986" y="15976"/>
                  </a:lnTo>
                  <a:close/>
                  <a:moveTo>
                    <a:pt x="19423" y="7968"/>
                  </a:moveTo>
                  <a:lnTo>
                    <a:pt x="15521" y="7968"/>
                  </a:lnTo>
                  <a:lnTo>
                    <a:pt x="15521" y="11443"/>
                  </a:lnTo>
                  <a:lnTo>
                    <a:pt x="19423" y="11443"/>
                  </a:lnTo>
                  <a:lnTo>
                    <a:pt x="19423" y="7968"/>
                  </a:lnTo>
                  <a:close/>
                  <a:moveTo>
                    <a:pt x="19423" y="11976"/>
                  </a:moveTo>
                  <a:lnTo>
                    <a:pt x="15521" y="11976"/>
                  </a:lnTo>
                  <a:lnTo>
                    <a:pt x="15521" y="15452"/>
                  </a:lnTo>
                  <a:lnTo>
                    <a:pt x="19423" y="15452"/>
                  </a:lnTo>
                  <a:lnTo>
                    <a:pt x="19423" y="11976"/>
                  </a:lnTo>
                  <a:close/>
                  <a:moveTo>
                    <a:pt x="19423" y="15976"/>
                  </a:moveTo>
                  <a:lnTo>
                    <a:pt x="15521" y="15976"/>
                  </a:lnTo>
                  <a:lnTo>
                    <a:pt x="15521" y="19422"/>
                  </a:lnTo>
                  <a:lnTo>
                    <a:pt x="19423" y="19422"/>
                  </a:lnTo>
                  <a:lnTo>
                    <a:pt x="19423" y="15976"/>
                  </a:lnTo>
                  <a:close/>
                  <a:moveTo>
                    <a:pt x="15758" y="5543"/>
                  </a:moveTo>
                  <a:cubicBezTo>
                    <a:pt x="15758" y="6067"/>
                    <a:pt x="16106" y="6323"/>
                    <a:pt x="16806" y="6323"/>
                  </a:cubicBezTo>
                  <a:cubicBezTo>
                    <a:pt x="17502" y="6323"/>
                    <a:pt x="17848" y="6067"/>
                    <a:pt x="17839" y="5543"/>
                  </a:cubicBezTo>
                  <a:lnTo>
                    <a:pt x="17839" y="2398"/>
                  </a:lnTo>
                  <a:cubicBezTo>
                    <a:pt x="17839" y="1877"/>
                    <a:pt x="17494" y="1612"/>
                    <a:pt x="16806" y="1612"/>
                  </a:cubicBezTo>
                  <a:cubicBezTo>
                    <a:pt x="16106" y="1612"/>
                    <a:pt x="15758" y="1877"/>
                    <a:pt x="15758" y="2398"/>
                  </a:cubicBezTo>
                  <a:lnTo>
                    <a:pt x="15758" y="5543"/>
                  </a:lnTo>
                  <a:close/>
                </a:path>
              </a:pathLst>
            </a:custGeom>
            <a:grpFill/>
            <a:ln>
              <a:noFill/>
            </a:ln>
            <a:effectLst/>
            <a:extLst/>
          </p:spPr>
          <p:txBody>
            <a:bodyPr lIns="38100" tIns="38100" rIns="38100" bIns="38100" anchor="ctr"/>
            <a:lstStyle/>
            <a:p>
              <a:pPr>
                <a:defRPr/>
              </a:pPr>
              <a:endParaRPr lang="zh-CN" altLang="en-US">
                <a:solidFill>
                  <a:srgbClr val="0070C0"/>
                </a:solidFill>
                <a:cs typeface="+mn-ea"/>
                <a:sym typeface="+mn-lt"/>
              </a:endParaRPr>
            </a:p>
          </p:txBody>
        </p:sp>
      </p:grpSp>
    </p:spTree>
    <p:extLst>
      <p:ext uri="{BB962C8B-B14F-4D97-AF65-F5344CB8AC3E}">
        <p14:creationId xmlns:p14="http://schemas.microsoft.com/office/powerpoint/2010/main" val="1876561985"/>
      </p:ext>
    </p:ext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 calcmode="lin" valueType="num">
                                      <p:cBhvr>
                                        <p:cTn id="9" dur="500" fill="hold"/>
                                        <p:tgtEl>
                                          <p:spTgt spid="3"/>
                                        </p:tgtEl>
                                        <p:attrNameLst>
                                          <p:attrName>style.rotation</p:attrName>
                                        </p:attrNameLst>
                                      </p:cBhvr>
                                      <p:tavLst>
                                        <p:tav tm="0">
                                          <p:val>
                                            <p:fltVal val="360"/>
                                          </p:val>
                                        </p:tav>
                                        <p:tav tm="100000">
                                          <p:val>
                                            <p:fltVal val="0"/>
                                          </p:val>
                                        </p:tav>
                                      </p:tavLst>
                                    </p:anim>
                                    <p:animEffect transition="in" filter="fade">
                                      <p:cBhvr>
                                        <p:cTn id="10" dur="500"/>
                                        <p:tgtEl>
                                          <p:spTgt spid="3"/>
                                        </p:tgtEl>
                                      </p:cBhvr>
                                    </p:animEffect>
                                  </p:childTnLst>
                                </p:cTn>
                              </p:par>
                              <p:par>
                                <p:cTn id="11" presetID="49" presetClass="entr" presetSubtype="0" decel="10000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p:cTn id="13" dur="500" fill="hold"/>
                                        <p:tgtEl>
                                          <p:spTgt spid="4"/>
                                        </p:tgtEl>
                                        <p:attrNameLst>
                                          <p:attrName>ppt_w</p:attrName>
                                        </p:attrNameLst>
                                      </p:cBhvr>
                                      <p:tavLst>
                                        <p:tav tm="0">
                                          <p:val>
                                            <p:fltVal val="0"/>
                                          </p:val>
                                        </p:tav>
                                        <p:tav tm="100000">
                                          <p:val>
                                            <p:strVal val="#ppt_w"/>
                                          </p:val>
                                        </p:tav>
                                      </p:tavLst>
                                    </p:anim>
                                    <p:anim calcmode="lin" valueType="num">
                                      <p:cBhvr>
                                        <p:cTn id="14" dur="500" fill="hold"/>
                                        <p:tgtEl>
                                          <p:spTgt spid="4"/>
                                        </p:tgtEl>
                                        <p:attrNameLst>
                                          <p:attrName>ppt_h</p:attrName>
                                        </p:attrNameLst>
                                      </p:cBhvr>
                                      <p:tavLst>
                                        <p:tav tm="0">
                                          <p:val>
                                            <p:fltVal val="0"/>
                                          </p:val>
                                        </p:tav>
                                        <p:tav tm="100000">
                                          <p:val>
                                            <p:strVal val="#ppt_h"/>
                                          </p:val>
                                        </p:tav>
                                      </p:tavLst>
                                    </p:anim>
                                    <p:anim calcmode="lin" valueType="num">
                                      <p:cBhvr>
                                        <p:cTn id="15" dur="500" fill="hold"/>
                                        <p:tgtEl>
                                          <p:spTgt spid="4"/>
                                        </p:tgtEl>
                                        <p:attrNameLst>
                                          <p:attrName>style.rotation</p:attrName>
                                        </p:attrNameLst>
                                      </p:cBhvr>
                                      <p:tavLst>
                                        <p:tav tm="0">
                                          <p:val>
                                            <p:fltVal val="360"/>
                                          </p:val>
                                        </p:tav>
                                        <p:tav tm="100000">
                                          <p:val>
                                            <p:fltVal val="0"/>
                                          </p:val>
                                        </p:tav>
                                      </p:tavLst>
                                    </p:anim>
                                    <p:animEffect transition="in" filter="fade">
                                      <p:cBhvr>
                                        <p:cTn id="16" dur="500"/>
                                        <p:tgtEl>
                                          <p:spTgt spid="4"/>
                                        </p:tgtEl>
                                      </p:cBhvr>
                                    </p:animEffect>
                                  </p:childTnLst>
                                </p:cTn>
                              </p:par>
                              <p:par>
                                <p:cTn id="17" presetID="49" presetClass="entr" presetSubtype="0" decel="100000"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p:cTn id="19" dur="500" fill="hold"/>
                                        <p:tgtEl>
                                          <p:spTgt spid="5"/>
                                        </p:tgtEl>
                                        <p:attrNameLst>
                                          <p:attrName>ppt_w</p:attrName>
                                        </p:attrNameLst>
                                      </p:cBhvr>
                                      <p:tavLst>
                                        <p:tav tm="0">
                                          <p:val>
                                            <p:fltVal val="0"/>
                                          </p:val>
                                        </p:tav>
                                        <p:tav tm="100000">
                                          <p:val>
                                            <p:strVal val="#ppt_w"/>
                                          </p:val>
                                        </p:tav>
                                      </p:tavLst>
                                    </p:anim>
                                    <p:anim calcmode="lin" valueType="num">
                                      <p:cBhvr>
                                        <p:cTn id="20" dur="500" fill="hold"/>
                                        <p:tgtEl>
                                          <p:spTgt spid="5"/>
                                        </p:tgtEl>
                                        <p:attrNameLst>
                                          <p:attrName>ppt_h</p:attrName>
                                        </p:attrNameLst>
                                      </p:cBhvr>
                                      <p:tavLst>
                                        <p:tav tm="0">
                                          <p:val>
                                            <p:fltVal val="0"/>
                                          </p:val>
                                        </p:tav>
                                        <p:tav tm="100000">
                                          <p:val>
                                            <p:strVal val="#ppt_h"/>
                                          </p:val>
                                        </p:tav>
                                      </p:tavLst>
                                    </p:anim>
                                    <p:anim calcmode="lin" valueType="num">
                                      <p:cBhvr>
                                        <p:cTn id="21" dur="500" fill="hold"/>
                                        <p:tgtEl>
                                          <p:spTgt spid="5"/>
                                        </p:tgtEl>
                                        <p:attrNameLst>
                                          <p:attrName>style.rotation</p:attrName>
                                        </p:attrNameLst>
                                      </p:cBhvr>
                                      <p:tavLst>
                                        <p:tav tm="0">
                                          <p:val>
                                            <p:fltVal val="360"/>
                                          </p:val>
                                        </p:tav>
                                        <p:tav tm="100000">
                                          <p:val>
                                            <p:fltVal val="0"/>
                                          </p:val>
                                        </p:tav>
                                      </p:tavLst>
                                    </p:anim>
                                    <p:animEffect transition="in" filter="fade">
                                      <p:cBhvr>
                                        <p:cTn id="22" dur="500"/>
                                        <p:tgtEl>
                                          <p:spTgt spid="5"/>
                                        </p:tgtEl>
                                      </p:cBhvr>
                                    </p:animEffect>
                                  </p:childTnLst>
                                </p:cTn>
                              </p:par>
                              <p:par>
                                <p:cTn id="23" presetID="49" presetClass="entr" presetSubtype="0" decel="100000" fill="hold" grpId="0" nodeType="withEffect">
                                  <p:stCondLst>
                                    <p:cond delay="0"/>
                                  </p:stCondLst>
                                  <p:childTnLst>
                                    <p:set>
                                      <p:cBhvr>
                                        <p:cTn id="24" dur="1" fill="hold">
                                          <p:stCondLst>
                                            <p:cond delay="0"/>
                                          </p:stCondLst>
                                        </p:cTn>
                                        <p:tgtEl>
                                          <p:spTgt spid="6"/>
                                        </p:tgtEl>
                                        <p:attrNameLst>
                                          <p:attrName>style.visibility</p:attrName>
                                        </p:attrNameLst>
                                      </p:cBhvr>
                                      <p:to>
                                        <p:strVal val="visible"/>
                                      </p:to>
                                    </p:set>
                                    <p:anim calcmode="lin" valueType="num">
                                      <p:cBhvr>
                                        <p:cTn id="25" dur="500" fill="hold"/>
                                        <p:tgtEl>
                                          <p:spTgt spid="6"/>
                                        </p:tgtEl>
                                        <p:attrNameLst>
                                          <p:attrName>ppt_w</p:attrName>
                                        </p:attrNameLst>
                                      </p:cBhvr>
                                      <p:tavLst>
                                        <p:tav tm="0">
                                          <p:val>
                                            <p:fltVal val="0"/>
                                          </p:val>
                                        </p:tav>
                                        <p:tav tm="100000">
                                          <p:val>
                                            <p:strVal val="#ppt_w"/>
                                          </p:val>
                                        </p:tav>
                                      </p:tavLst>
                                    </p:anim>
                                    <p:anim calcmode="lin" valueType="num">
                                      <p:cBhvr>
                                        <p:cTn id="26" dur="500" fill="hold"/>
                                        <p:tgtEl>
                                          <p:spTgt spid="6"/>
                                        </p:tgtEl>
                                        <p:attrNameLst>
                                          <p:attrName>ppt_h</p:attrName>
                                        </p:attrNameLst>
                                      </p:cBhvr>
                                      <p:tavLst>
                                        <p:tav tm="0">
                                          <p:val>
                                            <p:fltVal val="0"/>
                                          </p:val>
                                        </p:tav>
                                        <p:tav tm="100000">
                                          <p:val>
                                            <p:strVal val="#ppt_h"/>
                                          </p:val>
                                        </p:tav>
                                      </p:tavLst>
                                    </p:anim>
                                    <p:anim calcmode="lin" valueType="num">
                                      <p:cBhvr>
                                        <p:cTn id="27" dur="500" fill="hold"/>
                                        <p:tgtEl>
                                          <p:spTgt spid="6"/>
                                        </p:tgtEl>
                                        <p:attrNameLst>
                                          <p:attrName>style.rotation</p:attrName>
                                        </p:attrNameLst>
                                      </p:cBhvr>
                                      <p:tavLst>
                                        <p:tav tm="0">
                                          <p:val>
                                            <p:fltVal val="360"/>
                                          </p:val>
                                        </p:tav>
                                        <p:tav tm="100000">
                                          <p:val>
                                            <p:fltVal val="0"/>
                                          </p:val>
                                        </p:tav>
                                      </p:tavLst>
                                    </p:anim>
                                    <p:animEffect transition="in" filter="fade">
                                      <p:cBhvr>
                                        <p:cTn id="28" dur="500"/>
                                        <p:tgtEl>
                                          <p:spTgt spid="6"/>
                                        </p:tgtEl>
                                      </p:cBhvr>
                                    </p:animEffect>
                                  </p:childTnLst>
                                </p:cTn>
                              </p:par>
                              <p:par>
                                <p:cTn id="29" presetID="49" presetClass="entr" presetSubtype="0" decel="100000" fill="hold" grpId="0" nodeType="withEffect">
                                  <p:stCondLst>
                                    <p:cond delay="0"/>
                                  </p:stCondLst>
                                  <p:childTnLst>
                                    <p:set>
                                      <p:cBhvr>
                                        <p:cTn id="30" dur="1" fill="hold">
                                          <p:stCondLst>
                                            <p:cond delay="0"/>
                                          </p:stCondLst>
                                        </p:cTn>
                                        <p:tgtEl>
                                          <p:spTgt spid="7"/>
                                        </p:tgtEl>
                                        <p:attrNameLst>
                                          <p:attrName>style.visibility</p:attrName>
                                        </p:attrNameLst>
                                      </p:cBhvr>
                                      <p:to>
                                        <p:strVal val="visible"/>
                                      </p:to>
                                    </p:set>
                                    <p:anim calcmode="lin" valueType="num">
                                      <p:cBhvr>
                                        <p:cTn id="31" dur="500" fill="hold"/>
                                        <p:tgtEl>
                                          <p:spTgt spid="7"/>
                                        </p:tgtEl>
                                        <p:attrNameLst>
                                          <p:attrName>ppt_w</p:attrName>
                                        </p:attrNameLst>
                                      </p:cBhvr>
                                      <p:tavLst>
                                        <p:tav tm="0">
                                          <p:val>
                                            <p:fltVal val="0"/>
                                          </p:val>
                                        </p:tav>
                                        <p:tav tm="100000">
                                          <p:val>
                                            <p:strVal val="#ppt_w"/>
                                          </p:val>
                                        </p:tav>
                                      </p:tavLst>
                                    </p:anim>
                                    <p:anim calcmode="lin" valueType="num">
                                      <p:cBhvr>
                                        <p:cTn id="32" dur="500" fill="hold"/>
                                        <p:tgtEl>
                                          <p:spTgt spid="7"/>
                                        </p:tgtEl>
                                        <p:attrNameLst>
                                          <p:attrName>ppt_h</p:attrName>
                                        </p:attrNameLst>
                                      </p:cBhvr>
                                      <p:tavLst>
                                        <p:tav tm="0">
                                          <p:val>
                                            <p:fltVal val="0"/>
                                          </p:val>
                                        </p:tav>
                                        <p:tav tm="100000">
                                          <p:val>
                                            <p:strVal val="#ppt_h"/>
                                          </p:val>
                                        </p:tav>
                                      </p:tavLst>
                                    </p:anim>
                                    <p:anim calcmode="lin" valueType="num">
                                      <p:cBhvr>
                                        <p:cTn id="33" dur="500" fill="hold"/>
                                        <p:tgtEl>
                                          <p:spTgt spid="7"/>
                                        </p:tgtEl>
                                        <p:attrNameLst>
                                          <p:attrName>style.rotation</p:attrName>
                                        </p:attrNameLst>
                                      </p:cBhvr>
                                      <p:tavLst>
                                        <p:tav tm="0">
                                          <p:val>
                                            <p:fltVal val="360"/>
                                          </p:val>
                                        </p:tav>
                                        <p:tav tm="100000">
                                          <p:val>
                                            <p:fltVal val="0"/>
                                          </p:val>
                                        </p:tav>
                                      </p:tavLst>
                                    </p:anim>
                                    <p:animEffect transition="in" filter="fade">
                                      <p:cBhvr>
                                        <p:cTn id="34" dur="500"/>
                                        <p:tgtEl>
                                          <p:spTgt spid="7"/>
                                        </p:tgtEl>
                                      </p:cBhvr>
                                    </p:animEffect>
                                  </p:childTnLst>
                                </p:cTn>
                              </p:par>
                            </p:childTnLst>
                          </p:cTn>
                        </p:par>
                        <p:par>
                          <p:cTn id="35" fill="hold">
                            <p:stCondLst>
                              <p:cond delay="500"/>
                            </p:stCondLst>
                            <p:childTnLst>
                              <p:par>
                                <p:cTn id="36" presetID="53" presetClass="entr" presetSubtype="16" fill="hold" grpId="0" nodeType="afterEffect">
                                  <p:stCondLst>
                                    <p:cond delay="0"/>
                                  </p:stCondLst>
                                  <p:childTnLst>
                                    <p:set>
                                      <p:cBhvr>
                                        <p:cTn id="37" dur="1" fill="hold">
                                          <p:stCondLst>
                                            <p:cond delay="0"/>
                                          </p:stCondLst>
                                        </p:cTn>
                                        <p:tgtEl>
                                          <p:spTgt spid="11"/>
                                        </p:tgtEl>
                                        <p:attrNameLst>
                                          <p:attrName>style.visibility</p:attrName>
                                        </p:attrNameLst>
                                      </p:cBhvr>
                                      <p:to>
                                        <p:strVal val="visible"/>
                                      </p:to>
                                    </p:set>
                                    <p:anim calcmode="lin" valueType="num">
                                      <p:cBhvr>
                                        <p:cTn id="38" dur="500" fill="hold"/>
                                        <p:tgtEl>
                                          <p:spTgt spid="11"/>
                                        </p:tgtEl>
                                        <p:attrNameLst>
                                          <p:attrName>ppt_w</p:attrName>
                                        </p:attrNameLst>
                                      </p:cBhvr>
                                      <p:tavLst>
                                        <p:tav tm="0">
                                          <p:val>
                                            <p:fltVal val="0"/>
                                          </p:val>
                                        </p:tav>
                                        <p:tav tm="100000">
                                          <p:val>
                                            <p:strVal val="#ppt_w"/>
                                          </p:val>
                                        </p:tav>
                                      </p:tavLst>
                                    </p:anim>
                                    <p:anim calcmode="lin" valueType="num">
                                      <p:cBhvr>
                                        <p:cTn id="39" dur="500" fill="hold"/>
                                        <p:tgtEl>
                                          <p:spTgt spid="11"/>
                                        </p:tgtEl>
                                        <p:attrNameLst>
                                          <p:attrName>ppt_h</p:attrName>
                                        </p:attrNameLst>
                                      </p:cBhvr>
                                      <p:tavLst>
                                        <p:tav tm="0">
                                          <p:val>
                                            <p:fltVal val="0"/>
                                          </p:val>
                                        </p:tav>
                                        <p:tav tm="100000">
                                          <p:val>
                                            <p:strVal val="#ppt_h"/>
                                          </p:val>
                                        </p:tav>
                                      </p:tavLst>
                                    </p:anim>
                                    <p:animEffect transition="in" filter="fade">
                                      <p:cBhvr>
                                        <p:cTn id="40" dur="500"/>
                                        <p:tgtEl>
                                          <p:spTgt spid="11"/>
                                        </p:tgtEl>
                                      </p:cBhvr>
                                    </p:animEffect>
                                  </p:childTnLst>
                                </p:cTn>
                              </p:par>
                            </p:childTnLst>
                          </p:cTn>
                        </p:par>
                        <p:par>
                          <p:cTn id="41" fill="hold">
                            <p:stCondLst>
                              <p:cond delay="1000"/>
                            </p:stCondLst>
                            <p:childTnLst>
                              <p:par>
                                <p:cTn id="42" presetID="53" presetClass="entr" presetSubtype="16" fill="hold" grpId="0" nodeType="afterEffect">
                                  <p:stCondLst>
                                    <p:cond delay="0"/>
                                  </p:stCondLst>
                                  <p:iterate type="lt">
                                    <p:tmPct val="0"/>
                                  </p:iterate>
                                  <p:childTnLst>
                                    <p:set>
                                      <p:cBhvr>
                                        <p:cTn id="43" dur="1" fill="hold">
                                          <p:stCondLst>
                                            <p:cond delay="0"/>
                                          </p:stCondLst>
                                        </p:cTn>
                                        <p:tgtEl>
                                          <p:spTgt spid="14"/>
                                        </p:tgtEl>
                                        <p:attrNameLst>
                                          <p:attrName>style.visibility</p:attrName>
                                        </p:attrNameLst>
                                      </p:cBhvr>
                                      <p:to>
                                        <p:strVal val="visible"/>
                                      </p:to>
                                    </p:set>
                                    <p:anim calcmode="lin" valueType="num">
                                      <p:cBhvr>
                                        <p:cTn id="44" dur="500" fill="hold"/>
                                        <p:tgtEl>
                                          <p:spTgt spid="14"/>
                                        </p:tgtEl>
                                        <p:attrNameLst>
                                          <p:attrName>ppt_w</p:attrName>
                                        </p:attrNameLst>
                                      </p:cBhvr>
                                      <p:tavLst>
                                        <p:tav tm="0">
                                          <p:val>
                                            <p:fltVal val="0"/>
                                          </p:val>
                                        </p:tav>
                                        <p:tav tm="100000">
                                          <p:val>
                                            <p:strVal val="#ppt_w"/>
                                          </p:val>
                                        </p:tav>
                                      </p:tavLst>
                                    </p:anim>
                                    <p:anim calcmode="lin" valueType="num">
                                      <p:cBhvr>
                                        <p:cTn id="45" dur="500" fill="hold"/>
                                        <p:tgtEl>
                                          <p:spTgt spid="14"/>
                                        </p:tgtEl>
                                        <p:attrNameLst>
                                          <p:attrName>ppt_h</p:attrName>
                                        </p:attrNameLst>
                                      </p:cBhvr>
                                      <p:tavLst>
                                        <p:tav tm="0">
                                          <p:val>
                                            <p:fltVal val="0"/>
                                          </p:val>
                                        </p:tav>
                                        <p:tav tm="100000">
                                          <p:val>
                                            <p:strVal val="#ppt_h"/>
                                          </p:val>
                                        </p:tav>
                                      </p:tavLst>
                                    </p:anim>
                                    <p:animEffect transition="in" filter="fade">
                                      <p:cBhvr>
                                        <p:cTn id="46" dur="500"/>
                                        <p:tgtEl>
                                          <p:spTgt spid="14"/>
                                        </p:tgtEl>
                                      </p:cBhvr>
                                    </p:animEffect>
                                  </p:childTnLst>
                                </p:cTn>
                              </p:par>
                            </p:childTnLst>
                          </p:cTn>
                        </p:par>
                        <p:par>
                          <p:cTn id="47" fill="hold">
                            <p:stCondLst>
                              <p:cond delay="1500"/>
                            </p:stCondLst>
                            <p:childTnLst>
                              <p:par>
                                <p:cTn id="48" presetID="26" presetClass="emph" presetSubtype="0" fill="hold" grpId="1" nodeType="afterEffect">
                                  <p:stCondLst>
                                    <p:cond delay="0"/>
                                  </p:stCondLst>
                                  <p:iterate type="lt">
                                    <p:tmPct val="0"/>
                                  </p:iterate>
                                  <p:childTnLst>
                                    <p:animEffect transition="out" filter="fade">
                                      <p:cBhvr>
                                        <p:cTn id="49" dur="500" tmFilter="0, 0; .2, .5; .8, .5; 1, 0"/>
                                        <p:tgtEl>
                                          <p:spTgt spid="14"/>
                                        </p:tgtEl>
                                      </p:cBhvr>
                                    </p:animEffect>
                                    <p:animScale>
                                      <p:cBhvr>
                                        <p:cTn id="50" dur="250" autoRev="1" fill="hold"/>
                                        <p:tgtEl>
                                          <p:spTgt spid="14"/>
                                        </p:tgtEl>
                                      </p:cBhvr>
                                      <p:by x="105000" y="105000"/>
                                    </p:animScale>
                                  </p:childTnLst>
                                </p:cTn>
                              </p:par>
                            </p:childTnLst>
                          </p:cTn>
                        </p:par>
                        <p:par>
                          <p:cTn id="51" fill="hold">
                            <p:stCondLst>
                              <p:cond delay="2000"/>
                            </p:stCondLst>
                            <p:childTnLst>
                              <p:par>
                                <p:cTn id="52" presetID="10" presetClass="entr" presetSubtype="0" fill="hold" grpId="0" nodeType="afterEffect">
                                  <p:stCondLst>
                                    <p:cond delay="0"/>
                                  </p:stCondLst>
                                  <p:childTnLst>
                                    <p:set>
                                      <p:cBhvr>
                                        <p:cTn id="53" dur="1" fill="hold">
                                          <p:stCondLst>
                                            <p:cond delay="0"/>
                                          </p:stCondLst>
                                        </p:cTn>
                                        <p:tgtEl>
                                          <p:spTgt spid="15"/>
                                        </p:tgtEl>
                                        <p:attrNameLst>
                                          <p:attrName>style.visibility</p:attrName>
                                        </p:attrNameLst>
                                      </p:cBhvr>
                                      <p:to>
                                        <p:strVal val="visible"/>
                                      </p:to>
                                    </p:set>
                                    <p:animEffect transition="in" filter="fade">
                                      <p:cBhvr>
                                        <p:cTn id="54" dur="1000"/>
                                        <p:tgtEl>
                                          <p:spTgt spid="15"/>
                                        </p:tgtEl>
                                      </p:cBhvr>
                                    </p:animEffect>
                                  </p:childTnLst>
                                </p:cTn>
                              </p:par>
                              <p:par>
                                <p:cTn id="55" presetID="64" presetClass="path" presetSubtype="0" decel="100000" fill="hold" grpId="1" nodeType="withEffect">
                                  <p:stCondLst>
                                    <p:cond delay="0"/>
                                  </p:stCondLst>
                                  <p:childTnLst>
                                    <p:animMotion origin="layout" path="M 1.66667E-6 -1.48148E-6 L 1.66667E-6 0.05 " pathEditMode="relative" rAng="0" ptsTypes="AA">
                                      <p:cBhvr>
                                        <p:cTn id="56" dur="1000" spd="-100000" fill="hold"/>
                                        <p:tgtEl>
                                          <p:spTgt spid="15"/>
                                        </p:tgtEl>
                                        <p:attrNameLst>
                                          <p:attrName>ppt_x</p:attrName>
                                          <p:attrName>ppt_y</p:attrName>
                                        </p:attrNameLst>
                                      </p:cBhvr>
                                      <p:rCtr x="0" y="2500"/>
                                    </p:animMotion>
                                  </p:childTnLst>
                                </p:cTn>
                              </p:par>
                            </p:childTnLst>
                          </p:cTn>
                        </p:par>
                        <p:par>
                          <p:cTn id="57" fill="hold">
                            <p:stCondLst>
                              <p:cond delay="3000"/>
                            </p:stCondLst>
                            <p:childTnLst>
                              <p:par>
                                <p:cTn id="58" presetID="53" presetClass="entr" presetSubtype="16" fill="hold" nodeType="afterEffect">
                                  <p:stCondLst>
                                    <p:cond delay="0"/>
                                  </p:stCondLst>
                                  <p:childTnLst>
                                    <p:set>
                                      <p:cBhvr>
                                        <p:cTn id="59" dur="1" fill="hold">
                                          <p:stCondLst>
                                            <p:cond delay="0"/>
                                          </p:stCondLst>
                                        </p:cTn>
                                        <p:tgtEl>
                                          <p:spTgt spid="19"/>
                                        </p:tgtEl>
                                        <p:attrNameLst>
                                          <p:attrName>style.visibility</p:attrName>
                                        </p:attrNameLst>
                                      </p:cBhvr>
                                      <p:to>
                                        <p:strVal val="visible"/>
                                      </p:to>
                                    </p:set>
                                    <p:anim calcmode="lin" valueType="num">
                                      <p:cBhvr>
                                        <p:cTn id="60" dur="800" fill="hold"/>
                                        <p:tgtEl>
                                          <p:spTgt spid="19"/>
                                        </p:tgtEl>
                                        <p:attrNameLst>
                                          <p:attrName>ppt_w</p:attrName>
                                        </p:attrNameLst>
                                      </p:cBhvr>
                                      <p:tavLst>
                                        <p:tav tm="0">
                                          <p:val>
                                            <p:fltVal val="0"/>
                                          </p:val>
                                        </p:tav>
                                        <p:tav tm="100000">
                                          <p:val>
                                            <p:strVal val="#ppt_w"/>
                                          </p:val>
                                        </p:tav>
                                      </p:tavLst>
                                    </p:anim>
                                    <p:anim calcmode="lin" valueType="num">
                                      <p:cBhvr>
                                        <p:cTn id="61" dur="800" fill="hold"/>
                                        <p:tgtEl>
                                          <p:spTgt spid="19"/>
                                        </p:tgtEl>
                                        <p:attrNameLst>
                                          <p:attrName>ppt_h</p:attrName>
                                        </p:attrNameLst>
                                      </p:cBhvr>
                                      <p:tavLst>
                                        <p:tav tm="0">
                                          <p:val>
                                            <p:fltVal val="0"/>
                                          </p:val>
                                        </p:tav>
                                        <p:tav tm="100000">
                                          <p:val>
                                            <p:strVal val="#ppt_h"/>
                                          </p:val>
                                        </p:tav>
                                      </p:tavLst>
                                    </p:anim>
                                    <p:animEffect transition="in" filter="fade">
                                      <p:cBhvr>
                                        <p:cTn id="62" dur="800"/>
                                        <p:tgtEl>
                                          <p:spTgt spid="19"/>
                                        </p:tgtEl>
                                      </p:cBhvr>
                                    </p:animEffect>
                                  </p:childTnLst>
                                </p:cTn>
                              </p:par>
                              <p:par>
                                <p:cTn id="63" presetID="53" presetClass="entr" presetSubtype="16" fill="hold" nodeType="withEffect">
                                  <p:stCondLst>
                                    <p:cond delay="200"/>
                                  </p:stCondLst>
                                  <p:childTnLst>
                                    <p:set>
                                      <p:cBhvr>
                                        <p:cTn id="64" dur="1" fill="hold">
                                          <p:stCondLst>
                                            <p:cond delay="0"/>
                                          </p:stCondLst>
                                        </p:cTn>
                                        <p:tgtEl>
                                          <p:spTgt spid="22"/>
                                        </p:tgtEl>
                                        <p:attrNameLst>
                                          <p:attrName>style.visibility</p:attrName>
                                        </p:attrNameLst>
                                      </p:cBhvr>
                                      <p:to>
                                        <p:strVal val="visible"/>
                                      </p:to>
                                    </p:set>
                                    <p:anim calcmode="lin" valueType="num">
                                      <p:cBhvr>
                                        <p:cTn id="65" dur="800" fill="hold"/>
                                        <p:tgtEl>
                                          <p:spTgt spid="22"/>
                                        </p:tgtEl>
                                        <p:attrNameLst>
                                          <p:attrName>ppt_w</p:attrName>
                                        </p:attrNameLst>
                                      </p:cBhvr>
                                      <p:tavLst>
                                        <p:tav tm="0">
                                          <p:val>
                                            <p:fltVal val="0"/>
                                          </p:val>
                                        </p:tav>
                                        <p:tav tm="100000">
                                          <p:val>
                                            <p:strVal val="#ppt_w"/>
                                          </p:val>
                                        </p:tav>
                                      </p:tavLst>
                                    </p:anim>
                                    <p:anim calcmode="lin" valueType="num">
                                      <p:cBhvr>
                                        <p:cTn id="66" dur="800" fill="hold"/>
                                        <p:tgtEl>
                                          <p:spTgt spid="22"/>
                                        </p:tgtEl>
                                        <p:attrNameLst>
                                          <p:attrName>ppt_h</p:attrName>
                                        </p:attrNameLst>
                                      </p:cBhvr>
                                      <p:tavLst>
                                        <p:tav tm="0">
                                          <p:val>
                                            <p:fltVal val="0"/>
                                          </p:val>
                                        </p:tav>
                                        <p:tav tm="100000">
                                          <p:val>
                                            <p:strVal val="#ppt_h"/>
                                          </p:val>
                                        </p:tav>
                                      </p:tavLst>
                                    </p:anim>
                                    <p:animEffect transition="in" filter="fade">
                                      <p:cBhvr>
                                        <p:cTn id="67" dur="800"/>
                                        <p:tgtEl>
                                          <p:spTgt spid="22"/>
                                        </p:tgtEl>
                                      </p:cBhvr>
                                    </p:animEffect>
                                  </p:childTnLst>
                                </p:cTn>
                              </p:par>
                              <p:par>
                                <p:cTn id="68" presetID="53" presetClass="entr" presetSubtype="16" fill="hold" nodeType="withEffect">
                                  <p:stCondLst>
                                    <p:cond delay="400"/>
                                  </p:stCondLst>
                                  <p:childTnLst>
                                    <p:set>
                                      <p:cBhvr>
                                        <p:cTn id="69" dur="1" fill="hold">
                                          <p:stCondLst>
                                            <p:cond delay="0"/>
                                          </p:stCondLst>
                                        </p:cTn>
                                        <p:tgtEl>
                                          <p:spTgt spid="25"/>
                                        </p:tgtEl>
                                        <p:attrNameLst>
                                          <p:attrName>style.visibility</p:attrName>
                                        </p:attrNameLst>
                                      </p:cBhvr>
                                      <p:to>
                                        <p:strVal val="visible"/>
                                      </p:to>
                                    </p:set>
                                    <p:anim calcmode="lin" valueType="num">
                                      <p:cBhvr>
                                        <p:cTn id="70" dur="800" fill="hold"/>
                                        <p:tgtEl>
                                          <p:spTgt spid="25"/>
                                        </p:tgtEl>
                                        <p:attrNameLst>
                                          <p:attrName>ppt_w</p:attrName>
                                        </p:attrNameLst>
                                      </p:cBhvr>
                                      <p:tavLst>
                                        <p:tav tm="0">
                                          <p:val>
                                            <p:fltVal val="0"/>
                                          </p:val>
                                        </p:tav>
                                        <p:tav tm="100000">
                                          <p:val>
                                            <p:strVal val="#ppt_w"/>
                                          </p:val>
                                        </p:tav>
                                      </p:tavLst>
                                    </p:anim>
                                    <p:anim calcmode="lin" valueType="num">
                                      <p:cBhvr>
                                        <p:cTn id="71" dur="800" fill="hold"/>
                                        <p:tgtEl>
                                          <p:spTgt spid="25"/>
                                        </p:tgtEl>
                                        <p:attrNameLst>
                                          <p:attrName>ppt_h</p:attrName>
                                        </p:attrNameLst>
                                      </p:cBhvr>
                                      <p:tavLst>
                                        <p:tav tm="0">
                                          <p:val>
                                            <p:fltVal val="0"/>
                                          </p:val>
                                        </p:tav>
                                        <p:tav tm="100000">
                                          <p:val>
                                            <p:strVal val="#ppt_h"/>
                                          </p:val>
                                        </p:tav>
                                      </p:tavLst>
                                    </p:anim>
                                    <p:animEffect transition="in" filter="fade">
                                      <p:cBhvr>
                                        <p:cTn id="72" dur="800"/>
                                        <p:tgtEl>
                                          <p:spTgt spid="25"/>
                                        </p:tgtEl>
                                      </p:cBhvr>
                                    </p:animEffect>
                                  </p:childTnLst>
                                </p:cTn>
                              </p:par>
                              <p:par>
                                <p:cTn id="73" presetID="53" presetClass="entr" presetSubtype="16" fill="hold" nodeType="withEffect">
                                  <p:stCondLst>
                                    <p:cond delay="600"/>
                                  </p:stCondLst>
                                  <p:childTnLst>
                                    <p:set>
                                      <p:cBhvr>
                                        <p:cTn id="74" dur="1" fill="hold">
                                          <p:stCondLst>
                                            <p:cond delay="0"/>
                                          </p:stCondLst>
                                        </p:cTn>
                                        <p:tgtEl>
                                          <p:spTgt spid="16"/>
                                        </p:tgtEl>
                                        <p:attrNameLst>
                                          <p:attrName>style.visibility</p:attrName>
                                        </p:attrNameLst>
                                      </p:cBhvr>
                                      <p:to>
                                        <p:strVal val="visible"/>
                                      </p:to>
                                    </p:set>
                                    <p:anim calcmode="lin" valueType="num">
                                      <p:cBhvr>
                                        <p:cTn id="75" dur="800" fill="hold"/>
                                        <p:tgtEl>
                                          <p:spTgt spid="16"/>
                                        </p:tgtEl>
                                        <p:attrNameLst>
                                          <p:attrName>ppt_w</p:attrName>
                                        </p:attrNameLst>
                                      </p:cBhvr>
                                      <p:tavLst>
                                        <p:tav tm="0">
                                          <p:val>
                                            <p:fltVal val="0"/>
                                          </p:val>
                                        </p:tav>
                                        <p:tav tm="100000">
                                          <p:val>
                                            <p:strVal val="#ppt_w"/>
                                          </p:val>
                                        </p:tav>
                                      </p:tavLst>
                                    </p:anim>
                                    <p:anim calcmode="lin" valueType="num">
                                      <p:cBhvr>
                                        <p:cTn id="76" dur="800" fill="hold"/>
                                        <p:tgtEl>
                                          <p:spTgt spid="16"/>
                                        </p:tgtEl>
                                        <p:attrNameLst>
                                          <p:attrName>ppt_h</p:attrName>
                                        </p:attrNameLst>
                                      </p:cBhvr>
                                      <p:tavLst>
                                        <p:tav tm="0">
                                          <p:val>
                                            <p:fltVal val="0"/>
                                          </p:val>
                                        </p:tav>
                                        <p:tav tm="100000">
                                          <p:val>
                                            <p:strVal val="#ppt_h"/>
                                          </p:val>
                                        </p:tav>
                                      </p:tavLst>
                                    </p:anim>
                                    <p:animEffect transition="in" filter="fade">
                                      <p:cBhvr>
                                        <p:cTn id="77" dur="8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P spid="11" grpId="0"/>
      <p:bldP spid="14" grpId="0"/>
      <p:bldP spid="14" grpId="1"/>
      <p:bldP spid="15" grpId="0"/>
      <p:bldP spid="15" grpId="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箭头: V 形 21"/>
          <p:cNvSpPr/>
          <p:nvPr/>
        </p:nvSpPr>
        <p:spPr>
          <a:xfrm>
            <a:off x="464457" y="362856"/>
            <a:ext cx="361606" cy="377372"/>
          </a:xfrm>
          <a:prstGeom prst="chevron">
            <a:avLst/>
          </a:prstGeom>
          <a:solidFill>
            <a:srgbClr val="9B1E23"/>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spc="300">
              <a:solidFill>
                <a:prstClr val="white"/>
              </a:solidFill>
              <a:latin typeface="Agency FB" panose="020B0503020202020204" pitchFamily="34" charset="0"/>
              <a:ea typeface="宋体" panose="02010600030101010101" pitchFamily="2" charset="-122"/>
            </a:endParaRPr>
          </a:p>
        </p:txBody>
      </p:sp>
      <p:sp>
        <p:nvSpPr>
          <p:cNvPr id="3" name="箭头: V 形 22"/>
          <p:cNvSpPr/>
          <p:nvPr/>
        </p:nvSpPr>
        <p:spPr>
          <a:xfrm>
            <a:off x="745335" y="362856"/>
            <a:ext cx="361606" cy="377372"/>
          </a:xfrm>
          <a:prstGeom prst="chevron">
            <a:avLst/>
          </a:prstGeom>
          <a:solidFill>
            <a:srgbClr val="1B2F47"/>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spc="300">
              <a:solidFill>
                <a:prstClr val="white"/>
              </a:solidFill>
              <a:latin typeface="Agency FB" panose="020B0503020202020204" pitchFamily="34" charset="0"/>
              <a:ea typeface="宋体" panose="02010600030101010101" pitchFamily="2" charset="-122"/>
            </a:endParaRPr>
          </a:p>
        </p:txBody>
      </p:sp>
      <p:cxnSp>
        <p:nvCxnSpPr>
          <p:cNvPr id="4" name="直接连接符 3"/>
          <p:cNvCxnSpPr>
            <a:cxnSpLocks/>
            <a:stCxn id="9" idx="3"/>
          </p:cNvCxnSpPr>
          <p:nvPr/>
        </p:nvCxnSpPr>
        <p:spPr>
          <a:xfrm>
            <a:off x="3528819" y="562131"/>
            <a:ext cx="7526896" cy="392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5" name="组合 4"/>
          <p:cNvGrpSpPr/>
          <p:nvPr/>
        </p:nvGrpSpPr>
        <p:grpSpPr>
          <a:xfrm>
            <a:off x="11239724" y="468469"/>
            <a:ext cx="324304" cy="187323"/>
            <a:chOff x="9419771" y="-562044"/>
            <a:chExt cx="551543" cy="187323"/>
          </a:xfrm>
        </p:grpSpPr>
        <p:cxnSp>
          <p:nvCxnSpPr>
            <p:cNvPr id="6" name="直接连接符 5"/>
            <p:cNvCxnSpPr/>
            <p:nvPr/>
          </p:nvCxnSpPr>
          <p:spPr>
            <a:xfrm>
              <a:off x="9419771" y="-562044"/>
              <a:ext cx="551543" cy="0"/>
            </a:xfrm>
            <a:prstGeom prst="line">
              <a:avLst/>
            </a:prstGeom>
            <a:ln w="28575" cap="rnd">
              <a:solidFill>
                <a:schemeClr val="tx1">
                  <a:lumMod val="50000"/>
                  <a:lumOff val="50000"/>
                </a:schemeClr>
              </a:solidFill>
              <a:round/>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9419771" y="-468382"/>
              <a:ext cx="551543" cy="0"/>
            </a:xfrm>
            <a:prstGeom prst="line">
              <a:avLst/>
            </a:prstGeom>
            <a:ln w="28575" cap="rnd">
              <a:solidFill>
                <a:schemeClr val="tx1">
                  <a:lumMod val="50000"/>
                  <a:lumOff val="50000"/>
                </a:schemeClr>
              </a:solidFill>
              <a:round/>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9419771" y="-374721"/>
              <a:ext cx="551543" cy="0"/>
            </a:xfrm>
            <a:prstGeom prst="line">
              <a:avLst/>
            </a:prstGeom>
            <a:ln w="28575" cap="rnd">
              <a:solidFill>
                <a:schemeClr val="tx1">
                  <a:lumMod val="50000"/>
                  <a:lumOff val="50000"/>
                </a:schemeClr>
              </a:solidFill>
              <a:round/>
            </a:ln>
          </p:spPr>
          <p:style>
            <a:lnRef idx="1">
              <a:schemeClr val="accent1"/>
            </a:lnRef>
            <a:fillRef idx="0">
              <a:schemeClr val="accent1"/>
            </a:fillRef>
            <a:effectRef idx="0">
              <a:schemeClr val="accent1"/>
            </a:effectRef>
            <a:fontRef idx="minor">
              <a:schemeClr val="tx1"/>
            </a:fontRef>
          </p:style>
        </p:cxnSp>
      </p:grpSp>
      <p:sp>
        <p:nvSpPr>
          <p:cNvPr id="9" name="文本框 8"/>
          <p:cNvSpPr txBox="1"/>
          <p:nvPr/>
        </p:nvSpPr>
        <p:spPr>
          <a:xfrm>
            <a:off x="1189717" y="300521"/>
            <a:ext cx="2339102" cy="523220"/>
          </a:xfrm>
          <a:prstGeom prst="rect">
            <a:avLst/>
          </a:prstGeom>
          <a:noFill/>
        </p:spPr>
        <p:txBody>
          <a:bodyPr wrap="none" rtlCol="0">
            <a:spAutoFit/>
            <a:scene3d>
              <a:camera prst="orthographicFront"/>
              <a:lightRig rig="threePt" dir="t"/>
            </a:scene3d>
            <a:sp3d contourW="12700"/>
          </a:bodyPr>
          <a:lstStyle/>
          <a:p>
            <a:r>
              <a:rPr lang="zh-CN" altLang="en-US" sz="2800" dirty="0" smtClean="0">
                <a:solidFill>
                  <a:srgbClr val="9B1E23"/>
                </a:solidFill>
                <a:latin typeface="方正尚酷简体" panose="03000509000000000000" pitchFamily="65" charset="-122"/>
                <a:ea typeface="方正尚酷简体" panose="03000509000000000000" pitchFamily="65" charset="-122"/>
              </a:rPr>
              <a:t>二、产品销售</a:t>
            </a:r>
          </a:p>
        </p:txBody>
      </p:sp>
      <p:sp>
        <p:nvSpPr>
          <p:cNvPr id="26" name="矩形 25"/>
          <p:cNvSpPr/>
          <p:nvPr/>
        </p:nvSpPr>
        <p:spPr>
          <a:xfrm>
            <a:off x="5392132" y="1272619"/>
            <a:ext cx="6513922" cy="5354424"/>
          </a:xfrm>
          <a:prstGeom prst="rect">
            <a:avLst/>
          </a:prstGeom>
          <a:blipFill>
            <a:blip r:embed="rId3"/>
            <a:stretch>
              <a:fillRect/>
            </a:stretch>
          </a:blip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圆角矩形 26"/>
          <p:cNvSpPr/>
          <p:nvPr/>
        </p:nvSpPr>
        <p:spPr>
          <a:xfrm>
            <a:off x="865865" y="1816101"/>
            <a:ext cx="7046235" cy="1784351"/>
          </a:xfrm>
          <a:prstGeom prst="roundRect">
            <a:avLst>
              <a:gd name="adj" fmla="val 50000"/>
            </a:avLst>
          </a:prstGeom>
          <a:solidFill>
            <a:srgbClr val="9B1E23"/>
          </a:solidFill>
          <a:ln>
            <a:noFill/>
          </a:ln>
          <a:effectLst>
            <a:outerShdw blurRad="63500" algn="ctr" rotWithShape="0">
              <a:prstClr val="black">
                <a:alpha val="4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8" name="圆角矩形 27"/>
          <p:cNvSpPr/>
          <p:nvPr/>
        </p:nvSpPr>
        <p:spPr>
          <a:xfrm>
            <a:off x="1068694" y="1974162"/>
            <a:ext cx="6633487" cy="1468224"/>
          </a:xfrm>
          <a:prstGeom prst="roundRect">
            <a:avLst>
              <a:gd name="adj" fmla="val 50000"/>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a:p>
        </p:txBody>
      </p:sp>
      <p:sp>
        <p:nvSpPr>
          <p:cNvPr id="29" name="文本框 28"/>
          <p:cNvSpPr txBox="1"/>
          <p:nvPr/>
        </p:nvSpPr>
        <p:spPr>
          <a:xfrm>
            <a:off x="876298" y="4143934"/>
            <a:ext cx="2801622" cy="523220"/>
          </a:xfrm>
          <a:prstGeom prst="rect">
            <a:avLst/>
          </a:prstGeom>
          <a:noFill/>
        </p:spPr>
        <p:txBody>
          <a:bodyPr wrap="square" rtlCol="0">
            <a:spAutoFit/>
          </a:bodyPr>
          <a:lstStyle/>
          <a:p>
            <a:r>
              <a:rPr lang="zh-CN" altLang="en-US" sz="2800" dirty="0" smtClean="0">
                <a:solidFill>
                  <a:srgbClr val="9B1E23"/>
                </a:solidFill>
                <a:latin typeface="迷你简菱心" panose="02010609000101010101" pitchFamily="49" charset="-122"/>
                <a:ea typeface="迷你简菱心" panose="02010609000101010101" pitchFamily="49" charset="-122"/>
              </a:rPr>
              <a:t>对产品的态度</a:t>
            </a:r>
            <a:endParaRPr lang="zh-CN" altLang="en-US" sz="2800" dirty="0" smtClean="0">
              <a:solidFill>
                <a:srgbClr val="9B1E23"/>
              </a:solidFill>
              <a:latin typeface="迷你简菱心" panose="02010609000101010101" pitchFamily="49" charset="-122"/>
              <a:ea typeface="迷你简菱心" panose="02010609000101010101" pitchFamily="49" charset="-122"/>
            </a:endParaRPr>
          </a:p>
        </p:txBody>
      </p:sp>
      <p:sp>
        <p:nvSpPr>
          <p:cNvPr id="30" name="文本框 29"/>
          <p:cNvSpPr txBox="1"/>
          <p:nvPr/>
        </p:nvSpPr>
        <p:spPr>
          <a:xfrm>
            <a:off x="865865" y="4617099"/>
            <a:ext cx="3204529" cy="523220"/>
          </a:xfrm>
          <a:prstGeom prst="rect">
            <a:avLst/>
          </a:prstGeom>
          <a:noFill/>
        </p:spPr>
        <p:txBody>
          <a:bodyPr wrap="square" rtlCol="0">
            <a:spAutoFit/>
          </a:bodyPr>
          <a:lstStyle/>
          <a:p>
            <a:r>
              <a:rPr lang="en-US" altLang="zh-CN" sz="2800" dirty="0" smtClean="0">
                <a:solidFill>
                  <a:srgbClr val="9B1E23"/>
                </a:solidFill>
                <a:latin typeface="Century Gothic" panose="020B0502020202020204" pitchFamily="34" charset="0"/>
                <a:ea typeface="微软雅黑" panose="020B0503020204020204" pitchFamily="34" charset="-122"/>
              </a:rPr>
              <a:t>Write title here</a:t>
            </a:r>
            <a:endParaRPr lang="zh-CN" altLang="en-US" sz="2800" dirty="0" smtClean="0">
              <a:solidFill>
                <a:srgbClr val="9B1E23"/>
              </a:solidFill>
              <a:latin typeface="Century Gothic" panose="020B0502020202020204" pitchFamily="34" charset="0"/>
              <a:ea typeface="微软雅黑" panose="020B0503020204020204" pitchFamily="34" charset="-122"/>
            </a:endParaRPr>
          </a:p>
        </p:txBody>
      </p:sp>
      <p:sp>
        <p:nvSpPr>
          <p:cNvPr id="31" name="矩形 30"/>
          <p:cNvSpPr/>
          <p:nvPr/>
        </p:nvSpPr>
        <p:spPr>
          <a:xfrm>
            <a:off x="891264" y="5082522"/>
            <a:ext cx="3869369" cy="1089529"/>
          </a:xfrm>
          <a:prstGeom prst="rect">
            <a:avLst/>
          </a:prstGeom>
        </p:spPr>
        <p:txBody>
          <a:bodyPr wrap="square">
            <a:spAutoFit/>
          </a:bodyPr>
          <a:lstStyle/>
          <a:p>
            <a:pPr>
              <a:lnSpc>
                <a:spcPct val="120000"/>
              </a:lnSpc>
            </a:pPr>
            <a:r>
              <a:rPr lang="zh-CN" altLang="en-US" dirty="0">
                <a:solidFill>
                  <a:schemeClr val="tx1">
                    <a:lumMod val="85000"/>
                    <a:lumOff val="15000"/>
                  </a:schemeClr>
                </a:solidFill>
                <a:latin typeface="微软雅黑 Light" panose="020B0502040204020203" pitchFamily="34" charset="-122"/>
                <a:ea typeface="微软雅黑 Light" panose="020B0502040204020203" pitchFamily="34" charset="-122"/>
              </a:rPr>
              <a:t>此处添加详细文本描述，建议与标题相关并符合整体语言风格，语言描述尽量</a:t>
            </a:r>
            <a:endParaRPr lang="zh-CN" altLang="en-US" dirty="0">
              <a:latin typeface="微软雅黑" pitchFamily="34" charset="-122"/>
              <a:ea typeface="微软雅黑" pitchFamily="34" charset="-122"/>
            </a:endParaRPr>
          </a:p>
        </p:txBody>
      </p:sp>
      <p:cxnSp>
        <p:nvCxnSpPr>
          <p:cNvPr id="32" name="直接连接符 31"/>
          <p:cNvCxnSpPr/>
          <p:nvPr/>
        </p:nvCxnSpPr>
        <p:spPr>
          <a:xfrm>
            <a:off x="989057" y="3961837"/>
            <a:ext cx="325437" cy="0"/>
          </a:xfrm>
          <a:prstGeom prst="line">
            <a:avLst/>
          </a:prstGeom>
          <a:ln w="38100">
            <a:solidFill>
              <a:srgbClr val="9B1E23"/>
            </a:solidFill>
          </a:ln>
        </p:spPr>
        <p:style>
          <a:lnRef idx="1">
            <a:schemeClr val="accent1"/>
          </a:lnRef>
          <a:fillRef idx="0">
            <a:schemeClr val="accent1"/>
          </a:fillRef>
          <a:effectRef idx="0">
            <a:schemeClr val="accent1"/>
          </a:effectRef>
          <a:fontRef idx="minor">
            <a:schemeClr val="tx1"/>
          </a:fontRef>
        </p:style>
      </p:cxnSp>
      <p:grpSp>
        <p:nvGrpSpPr>
          <p:cNvPr id="33" name="组合 32"/>
          <p:cNvGrpSpPr/>
          <p:nvPr/>
        </p:nvGrpSpPr>
        <p:grpSpPr>
          <a:xfrm>
            <a:off x="6341581" y="2271384"/>
            <a:ext cx="938735" cy="938732"/>
            <a:chOff x="6341581" y="2271384"/>
            <a:chExt cx="938735" cy="938732"/>
          </a:xfrm>
        </p:grpSpPr>
        <p:sp>
          <p:nvSpPr>
            <p:cNvPr id="34" name="椭圆 33"/>
            <p:cNvSpPr/>
            <p:nvPr/>
          </p:nvSpPr>
          <p:spPr>
            <a:xfrm>
              <a:off x="6341581" y="2271384"/>
              <a:ext cx="938735" cy="938732"/>
            </a:xfrm>
            <a:prstGeom prst="ellipse">
              <a:avLst/>
            </a:prstGeom>
            <a:solidFill>
              <a:srgbClr val="9B1E23"/>
            </a:solidFill>
            <a:ln>
              <a:noFill/>
            </a:ln>
            <a:effectLst>
              <a:outerShdw blurRad="63500" algn="ctr" rotWithShape="0">
                <a:prstClr val="black">
                  <a:alpha val="4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Freeform 116"/>
            <p:cNvSpPr>
              <a:spLocks noChangeArrowheads="1"/>
            </p:cNvSpPr>
            <p:nvPr/>
          </p:nvSpPr>
          <p:spPr bwMode="auto">
            <a:xfrm>
              <a:off x="6580051" y="2508140"/>
              <a:ext cx="442935" cy="391576"/>
            </a:xfrm>
            <a:custGeom>
              <a:avLst/>
              <a:gdLst>
                <a:gd name="T0" fmla="*/ 173023 w 609"/>
                <a:gd name="T1" fmla="*/ 86398 h 538"/>
                <a:gd name="T2" fmla="*/ 173023 w 609"/>
                <a:gd name="T3" fmla="*/ 0 h 538"/>
                <a:gd name="T4" fmla="*/ 173023 w 609"/>
                <a:gd name="T5" fmla="*/ 86398 h 538"/>
                <a:gd name="T6" fmla="*/ 160433 w 609"/>
                <a:gd name="T7" fmla="*/ 20159 h 538"/>
                <a:gd name="T8" fmla="*/ 188131 w 609"/>
                <a:gd name="T9" fmla="*/ 20159 h 538"/>
                <a:gd name="T10" fmla="*/ 198563 w 609"/>
                <a:gd name="T11" fmla="*/ 30239 h 538"/>
                <a:gd name="T12" fmla="*/ 188131 w 609"/>
                <a:gd name="T13" fmla="*/ 20159 h 538"/>
                <a:gd name="T14" fmla="*/ 180577 w 609"/>
                <a:gd name="T15" fmla="*/ 22679 h 538"/>
                <a:gd name="T16" fmla="*/ 167987 w 609"/>
                <a:gd name="T17" fmla="*/ 22679 h 538"/>
                <a:gd name="T18" fmla="*/ 160433 w 609"/>
                <a:gd name="T19" fmla="*/ 20159 h 538"/>
                <a:gd name="T20" fmla="*/ 152520 w 609"/>
                <a:gd name="T21" fmla="*/ 35279 h 538"/>
                <a:gd name="T22" fmla="*/ 160433 w 609"/>
                <a:gd name="T23" fmla="*/ 43199 h 538"/>
                <a:gd name="T24" fmla="*/ 152520 w 609"/>
                <a:gd name="T25" fmla="*/ 50759 h 538"/>
                <a:gd name="T26" fmla="*/ 160433 w 609"/>
                <a:gd name="T27" fmla="*/ 65878 h 538"/>
                <a:gd name="T28" fmla="*/ 167987 w 609"/>
                <a:gd name="T29" fmla="*/ 63358 h 538"/>
                <a:gd name="T30" fmla="*/ 180577 w 609"/>
                <a:gd name="T31" fmla="*/ 63358 h 538"/>
                <a:gd name="T32" fmla="*/ 188131 w 609"/>
                <a:gd name="T33" fmla="*/ 65878 h 538"/>
                <a:gd name="T34" fmla="*/ 193167 w 609"/>
                <a:gd name="T35" fmla="*/ 50759 h 538"/>
                <a:gd name="T36" fmla="*/ 188131 w 609"/>
                <a:gd name="T37" fmla="*/ 43199 h 538"/>
                <a:gd name="T38" fmla="*/ 193167 w 609"/>
                <a:gd name="T39" fmla="*/ 35279 h 538"/>
                <a:gd name="T40" fmla="*/ 198563 w 609"/>
                <a:gd name="T41" fmla="*/ 60838 h 538"/>
                <a:gd name="T42" fmla="*/ 84174 w 609"/>
                <a:gd name="T43" fmla="*/ 116997 h 538"/>
                <a:gd name="T44" fmla="*/ 170505 w 609"/>
                <a:gd name="T45" fmla="*/ 111957 h 538"/>
                <a:gd name="T46" fmla="*/ 203599 w 609"/>
                <a:gd name="T47" fmla="*/ 88918 h 538"/>
                <a:gd name="T48" fmla="*/ 185613 w 609"/>
                <a:gd name="T49" fmla="*/ 124557 h 538"/>
                <a:gd name="T50" fmla="*/ 178059 w 609"/>
                <a:gd name="T51" fmla="*/ 132117 h 538"/>
                <a:gd name="T52" fmla="*/ 94246 w 609"/>
                <a:gd name="T53" fmla="*/ 152636 h 538"/>
                <a:gd name="T54" fmla="*/ 211153 w 609"/>
                <a:gd name="T55" fmla="*/ 172796 h 538"/>
                <a:gd name="T56" fmla="*/ 170505 w 609"/>
                <a:gd name="T57" fmla="*/ 172796 h 538"/>
                <a:gd name="T58" fmla="*/ 56116 w 609"/>
                <a:gd name="T59" fmla="*/ 193315 h 538"/>
                <a:gd name="T60" fmla="*/ 56116 w 609"/>
                <a:gd name="T61" fmla="*/ 152636 h 538"/>
                <a:gd name="T62" fmla="*/ 33094 w 609"/>
                <a:gd name="T63" fmla="*/ 40679 h 538"/>
                <a:gd name="T64" fmla="*/ 0 w 609"/>
                <a:gd name="T65" fmla="*/ 30239 h 538"/>
                <a:gd name="T66" fmla="*/ 40648 w 609"/>
                <a:gd name="T67" fmla="*/ 20159 h 538"/>
                <a:gd name="T68" fmla="*/ 51080 w 609"/>
                <a:gd name="T69" fmla="*/ 25199 h 538"/>
                <a:gd name="T70" fmla="*/ 119785 w 609"/>
                <a:gd name="T71" fmla="*/ 43199 h 538"/>
                <a:gd name="T72" fmla="*/ 63670 w 609"/>
                <a:gd name="T73" fmla="*/ 63358 h 538"/>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Lst>
              <a:ahLst/>
              <a:cxnLst>
                <a:cxn ang="T74">
                  <a:pos x="T0" y="T1"/>
                </a:cxn>
                <a:cxn ang="T75">
                  <a:pos x="T2" y="T3"/>
                </a:cxn>
                <a:cxn ang="T76">
                  <a:pos x="T4" y="T5"/>
                </a:cxn>
                <a:cxn ang="T77">
                  <a:pos x="T6" y="T7"/>
                </a:cxn>
                <a:cxn ang="T78">
                  <a:pos x="T8" y="T9"/>
                </a:cxn>
                <a:cxn ang="T79">
                  <a:pos x="T10" y="T11"/>
                </a:cxn>
                <a:cxn ang="T80">
                  <a:pos x="T12" y="T13"/>
                </a:cxn>
                <a:cxn ang="T81">
                  <a:pos x="T14" y="T15"/>
                </a:cxn>
                <a:cxn ang="T82">
                  <a:pos x="T16" y="T17"/>
                </a:cxn>
                <a:cxn ang="T83">
                  <a:pos x="T18" y="T19"/>
                </a:cxn>
                <a:cxn ang="T84">
                  <a:pos x="T20" y="T21"/>
                </a:cxn>
                <a:cxn ang="T85">
                  <a:pos x="T22" y="T23"/>
                </a:cxn>
                <a:cxn ang="T86">
                  <a:pos x="T24" y="T25"/>
                </a:cxn>
                <a:cxn ang="T87">
                  <a:pos x="T26" y="T27"/>
                </a:cxn>
                <a:cxn ang="T88">
                  <a:pos x="T28" y="T29"/>
                </a:cxn>
                <a:cxn ang="T89">
                  <a:pos x="T30" y="T31"/>
                </a:cxn>
                <a:cxn ang="T90">
                  <a:pos x="T32" y="T33"/>
                </a:cxn>
                <a:cxn ang="T91">
                  <a:pos x="T34" y="T35"/>
                </a:cxn>
                <a:cxn ang="T92">
                  <a:pos x="T36" y="T37"/>
                </a:cxn>
                <a:cxn ang="T93">
                  <a:pos x="T38" y="T39"/>
                </a:cxn>
                <a:cxn ang="T94">
                  <a:pos x="T40" y="T41"/>
                </a:cxn>
                <a:cxn ang="T95">
                  <a:pos x="T42" y="T43"/>
                </a:cxn>
                <a:cxn ang="T96">
                  <a:pos x="T44" y="T45"/>
                </a:cxn>
                <a:cxn ang="T97">
                  <a:pos x="T46" y="T47"/>
                </a:cxn>
                <a:cxn ang="T98">
                  <a:pos x="T48" y="T49"/>
                </a:cxn>
                <a:cxn ang="T99">
                  <a:pos x="T50" y="T51"/>
                </a:cxn>
                <a:cxn ang="T100">
                  <a:pos x="T52" y="T53"/>
                </a:cxn>
                <a:cxn ang="T101">
                  <a:pos x="T54" y="T55"/>
                </a:cxn>
                <a:cxn ang="T102">
                  <a:pos x="T56" y="T57"/>
                </a:cxn>
                <a:cxn ang="T103">
                  <a:pos x="T58" y="T59"/>
                </a:cxn>
                <a:cxn ang="T104">
                  <a:pos x="T60" y="T61"/>
                </a:cxn>
                <a:cxn ang="T105">
                  <a:pos x="T62" y="T63"/>
                </a:cxn>
                <a:cxn ang="T106">
                  <a:pos x="T64" y="T65"/>
                </a:cxn>
                <a:cxn ang="T107">
                  <a:pos x="T66" y="T67"/>
                </a:cxn>
                <a:cxn ang="T108">
                  <a:pos x="T68" y="T69"/>
                </a:cxn>
                <a:cxn ang="T109">
                  <a:pos x="T70" y="T71"/>
                </a:cxn>
                <a:cxn ang="T110">
                  <a:pos x="T72" y="T73"/>
                </a:cxn>
              </a:cxnLst>
              <a:rect l="0" t="0" r="r" b="b"/>
              <a:pathLst>
                <a:path w="609" h="538">
                  <a:moveTo>
                    <a:pt x="481" y="240"/>
                  </a:moveTo>
                  <a:lnTo>
                    <a:pt x="481" y="240"/>
                  </a:lnTo>
                  <a:cubicBezTo>
                    <a:pt x="417" y="240"/>
                    <a:pt x="361" y="191"/>
                    <a:pt x="361" y="120"/>
                  </a:cubicBezTo>
                  <a:cubicBezTo>
                    <a:pt x="361" y="49"/>
                    <a:pt x="417" y="0"/>
                    <a:pt x="481" y="0"/>
                  </a:cubicBezTo>
                  <a:cubicBezTo>
                    <a:pt x="552" y="0"/>
                    <a:pt x="608" y="49"/>
                    <a:pt x="608" y="120"/>
                  </a:cubicBezTo>
                  <a:cubicBezTo>
                    <a:pt x="608" y="191"/>
                    <a:pt x="552" y="240"/>
                    <a:pt x="481" y="240"/>
                  </a:cubicBezTo>
                  <a:close/>
                  <a:moveTo>
                    <a:pt x="446" y="56"/>
                  </a:moveTo>
                  <a:lnTo>
                    <a:pt x="446" y="56"/>
                  </a:lnTo>
                  <a:close/>
                  <a:moveTo>
                    <a:pt x="523" y="56"/>
                  </a:moveTo>
                  <a:lnTo>
                    <a:pt x="523" y="56"/>
                  </a:lnTo>
                  <a:close/>
                  <a:moveTo>
                    <a:pt x="552" y="84"/>
                  </a:moveTo>
                  <a:lnTo>
                    <a:pt x="552" y="84"/>
                  </a:lnTo>
                  <a:cubicBezTo>
                    <a:pt x="552" y="63"/>
                    <a:pt x="537" y="56"/>
                    <a:pt x="523" y="56"/>
                  </a:cubicBezTo>
                  <a:cubicBezTo>
                    <a:pt x="516" y="56"/>
                    <a:pt x="509" y="56"/>
                    <a:pt x="502" y="63"/>
                  </a:cubicBezTo>
                  <a:cubicBezTo>
                    <a:pt x="481" y="77"/>
                    <a:pt x="481" y="77"/>
                    <a:pt x="481" y="77"/>
                  </a:cubicBezTo>
                  <a:cubicBezTo>
                    <a:pt x="467" y="63"/>
                    <a:pt x="467" y="63"/>
                    <a:pt x="467" y="63"/>
                  </a:cubicBezTo>
                  <a:cubicBezTo>
                    <a:pt x="460" y="56"/>
                    <a:pt x="453" y="56"/>
                    <a:pt x="446" y="56"/>
                  </a:cubicBezTo>
                  <a:cubicBezTo>
                    <a:pt x="432" y="56"/>
                    <a:pt x="417" y="63"/>
                    <a:pt x="417" y="84"/>
                  </a:cubicBezTo>
                  <a:cubicBezTo>
                    <a:pt x="417" y="91"/>
                    <a:pt x="417" y="98"/>
                    <a:pt x="424" y="98"/>
                  </a:cubicBezTo>
                  <a:cubicBezTo>
                    <a:pt x="446" y="120"/>
                    <a:pt x="446" y="120"/>
                    <a:pt x="446" y="120"/>
                  </a:cubicBezTo>
                  <a:cubicBezTo>
                    <a:pt x="424" y="141"/>
                    <a:pt x="424" y="141"/>
                    <a:pt x="424" y="141"/>
                  </a:cubicBezTo>
                  <a:cubicBezTo>
                    <a:pt x="417" y="141"/>
                    <a:pt x="417" y="148"/>
                    <a:pt x="417" y="155"/>
                  </a:cubicBezTo>
                  <a:cubicBezTo>
                    <a:pt x="417" y="176"/>
                    <a:pt x="432" y="183"/>
                    <a:pt x="446" y="183"/>
                  </a:cubicBezTo>
                  <a:cubicBezTo>
                    <a:pt x="453" y="183"/>
                    <a:pt x="460" y="183"/>
                    <a:pt x="467" y="176"/>
                  </a:cubicBezTo>
                  <a:cubicBezTo>
                    <a:pt x="481" y="162"/>
                    <a:pt x="481" y="162"/>
                    <a:pt x="481" y="162"/>
                  </a:cubicBezTo>
                  <a:cubicBezTo>
                    <a:pt x="502" y="176"/>
                    <a:pt x="502" y="176"/>
                    <a:pt x="502" y="176"/>
                  </a:cubicBezTo>
                  <a:cubicBezTo>
                    <a:pt x="509" y="183"/>
                    <a:pt x="516" y="183"/>
                    <a:pt x="523" y="183"/>
                  </a:cubicBezTo>
                  <a:cubicBezTo>
                    <a:pt x="537" y="183"/>
                    <a:pt x="552" y="176"/>
                    <a:pt x="552" y="155"/>
                  </a:cubicBezTo>
                  <a:cubicBezTo>
                    <a:pt x="552" y="148"/>
                    <a:pt x="545" y="141"/>
                    <a:pt x="537" y="141"/>
                  </a:cubicBezTo>
                  <a:cubicBezTo>
                    <a:pt x="523" y="120"/>
                    <a:pt x="523" y="120"/>
                    <a:pt x="523" y="120"/>
                  </a:cubicBezTo>
                  <a:cubicBezTo>
                    <a:pt x="537" y="98"/>
                    <a:pt x="537" y="98"/>
                    <a:pt x="537" y="98"/>
                  </a:cubicBezTo>
                  <a:cubicBezTo>
                    <a:pt x="545" y="98"/>
                    <a:pt x="552" y="91"/>
                    <a:pt x="552" y="84"/>
                  </a:cubicBezTo>
                  <a:close/>
                  <a:moveTo>
                    <a:pt x="552" y="169"/>
                  </a:moveTo>
                  <a:lnTo>
                    <a:pt x="552" y="169"/>
                  </a:lnTo>
                  <a:close/>
                  <a:moveTo>
                    <a:pt x="234" y="325"/>
                  </a:moveTo>
                  <a:lnTo>
                    <a:pt x="234" y="325"/>
                  </a:lnTo>
                  <a:cubicBezTo>
                    <a:pt x="474" y="311"/>
                    <a:pt x="474" y="311"/>
                    <a:pt x="474" y="311"/>
                  </a:cubicBezTo>
                  <a:cubicBezTo>
                    <a:pt x="495" y="268"/>
                    <a:pt x="495" y="268"/>
                    <a:pt x="495" y="268"/>
                  </a:cubicBezTo>
                  <a:cubicBezTo>
                    <a:pt x="516" y="268"/>
                    <a:pt x="545" y="261"/>
                    <a:pt x="566" y="247"/>
                  </a:cubicBezTo>
                  <a:cubicBezTo>
                    <a:pt x="516" y="346"/>
                    <a:pt x="516" y="346"/>
                    <a:pt x="516" y="346"/>
                  </a:cubicBezTo>
                  <a:cubicBezTo>
                    <a:pt x="516" y="360"/>
                    <a:pt x="502" y="367"/>
                    <a:pt x="495" y="367"/>
                  </a:cubicBezTo>
                  <a:cubicBezTo>
                    <a:pt x="248" y="381"/>
                    <a:pt x="248" y="381"/>
                    <a:pt x="248" y="381"/>
                  </a:cubicBezTo>
                  <a:cubicBezTo>
                    <a:pt x="262" y="424"/>
                    <a:pt x="262" y="424"/>
                    <a:pt x="262" y="424"/>
                  </a:cubicBezTo>
                  <a:cubicBezTo>
                    <a:pt x="530" y="424"/>
                    <a:pt x="530" y="424"/>
                    <a:pt x="530" y="424"/>
                  </a:cubicBezTo>
                  <a:cubicBezTo>
                    <a:pt x="559" y="424"/>
                    <a:pt x="587" y="445"/>
                    <a:pt x="587" y="480"/>
                  </a:cubicBezTo>
                  <a:cubicBezTo>
                    <a:pt x="587" y="509"/>
                    <a:pt x="559" y="537"/>
                    <a:pt x="530" y="537"/>
                  </a:cubicBezTo>
                  <a:cubicBezTo>
                    <a:pt x="502" y="537"/>
                    <a:pt x="474" y="509"/>
                    <a:pt x="474" y="480"/>
                  </a:cubicBezTo>
                  <a:cubicBezTo>
                    <a:pt x="212" y="480"/>
                    <a:pt x="212" y="480"/>
                    <a:pt x="212" y="480"/>
                  </a:cubicBezTo>
                  <a:cubicBezTo>
                    <a:pt x="212" y="509"/>
                    <a:pt x="184" y="537"/>
                    <a:pt x="156" y="537"/>
                  </a:cubicBezTo>
                  <a:cubicBezTo>
                    <a:pt x="121" y="537"/>
                    <a:pt x="99" y="509"/>
                    <a:pt x="99" y="480"/>
                  </a:cubicBezTo>
                  <a:cubicBezTo>
                    <a:pt x="99" y="445"/>
                    <a:pt x="121" y="424"/>
                    <a:pt x="156" y="424"/>
                  </a:cubicBezTo>
                  <a:cubicBezTo>
                    <a:pt x="205" y="424"/>
                    <a:pt x="205" y="424"/>
                    <a:pt x="205" y="424"/>
                  </a:cubicBezTo>
                  <a:cubicBezTo>
                    <a:pt x="92" y="113"/>
                    <a:pt x="92" y="113"/>
                    <a:pt x="92" y="113"/>
                  </a:cubicBezTo>
                  <a:cubicBezTo>
                    <a:pt x="29" y="113"/>
                    <a:pt x="29" y="113"/>
                    <a:pt x="29" y="113"/>
                  </a:cubicBezTo>
                  <a:cubicBezTo>
                    <a:pt x="15" y="113"/>
                    <a:pt x="0" y="98"/>
                    <a:pt x="0" y="84"/>
                  </a:cubicBezTo>
                  <a:cubicBezTo>
                    <a:pt x="0" y="63"/>
                    <a:pt x="15" y="56"/>
                    <a:pt x="29" y="56"/>
                  </a:cubicBezTo>
                  <a:cubicBezTo>
                    <a:pt x="113" y="56"/>
                    <a:pt x="113" y="56"/>
                    <a:pt x="113" y="56"/>
                  </a:cubicBezTo>
                  <a:cubicBezTo>
                    <a:pt x="128" y="56"/>
                    <a:pt x="142" y="63"/>
                    <a:pt x="142" y="70"/>
                  </a:cubicBezTo>
                  <a:cubicBezTo>
                    <a:pt x="156" y="120"/>
                    <a:pt x="156" y="120"/>
                    <a:pt x="156" y="120"/>
                  </a:cubicBezTo>
                  <a:cubicBezTo>
                    <a:pt x="333" y="120"/>
                    <a:pt x="333" y="120"/>
                    <a:pt x="333" y="120"/>
                  </a:cubicBezTo>
                  <a:cubicBezTo>
                    <a:pt x="333" y="141"/>
                    <a:pt x="340" y="162"/>
                    <a:pt x="347" y="176"/>
                  </a:cubicBezTo>
                  <a:cubicBezTo>
                    <a:pt x="177" y="176"/>
                    <a:pt x="177" y="176"/>
                    <a:pt x="177" y="176"/>
                  </a:cubicBezTo>
                  <a:lnTo>
                    <a:pt x="234" y="325"/>
                  </a:lnTo>
                  <a:close/>
                </a:path>
              </a:pathLst>
            </a:custGeom>
            <a:solidFill>
              <a:srgbClr val="FFFFFF"/>
            </a:solidFill>
            <a:ln>
              <a:noFill/>
            </a:ln>
            <a:effectLst/>
            <a:extLst/>
          </p:spPr>
          <p:txBody>
            <a:bodyPr wrap="none" anchor="ctr"/>
            <a:lstStyle/>
            <a:p>
              <a:pPr eaLnBrk="1" hangingPunct="1">
                <a:defRPr/>
              </a:pPr>
              <a:endParaRPr lang="zh-CN" altLang="en-US"/>
            </a:p>
          </p:txBody>
        </p:sp>
      </p:grpSp>
      <p:grpSp>
        <p:nvGrpSpPr>
          <p:cNvPr id="36" name="组合 35"/>
          <p:cNvGrpSpPr/>
          <p:nvPr/>
        </p:nvGrpSpPr>
        <p:grpSpPr>
          <a:xfrm>
            <a:off x="4735234" y="2271384"/>
            <a:ext cx="938735" cy="938732"/>
            <a:chOff x="4735234" y="2271384"/>
            <a:chExt cx="938735" cy="938732"/>
          </a:xfrm>
        </p:grpSpPr>
        <p:sp>
          <p:nvSpPr>
            <p:cNvPr id="37" name="椭圆 36"/>
            <p:cNvSpPr/>
            <p:nvPr/>
          </p:nvSpPr>
          <p:spPr>
            <a:xfrm>
              <a:off x="4735234" y="2271384"/>
              <a:ext cx="938735" cy="938732"/>
            </a:xfrm>
            <a:prstGeom prst="ellipse">
              <a:avLst/>
            </a:prstGeom>
            <a:solidFill>
              <a:srgbClr val="9B1E23"/>
            </a:solidFill>
            <a:ln>
              <a:noFill/>
            </a:ln>
            <a:effectLst>
              <a:outerShdw blurRad="63500" algn="ctr" rotWithShape="0">
                <a:prstClr val="black">
                  <a:alpha val="4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Freeform 117"/>
            <p:cNvSpPr>
              <a:spLocks noChangeArrowheads="1"/>
            </p:cNvSpPr>
            <p:nvPr/>
          </p:nvSpPr>
          <p:spPr bwMode="auto">
            <a:xfrm>
              <a:off x="4970751" y="2508140"/>
              <a:ext cx="439724" cy="391576"/>
            </a:xfrm>
            <a:custGeom>
              <a:avLst/>
              <a:gdLst>
                <a:gd name="T0" fmla="*/ 173766 w 602"/>
                <a:gd name="T1" fmla="*/ 86398 h 538"/>
                <a:gd name="T2" fmla="*/ 173766 w 602"/>
                <a:gd name="T3" fmla="*/ 86398 h 538"/>
                <a:gd name="T4" fmla="*/ 130415 w 602"/>
                <a:gd name="T5" fmla="*/ 43199 h 538"/>
                <a:gd name="T6" fmla="*/ 173766 w 602"/>
                <a:gd name="T7" fmla="*/ 0 h 538"/>
                <a:gd name="T8" fmla="*/ 217118 w 602"/>
                <a:gd name="T9" fmla="*/ 43199 h 538"/>
                <a:gd name="T10" fmla="*/ 173766 w 602"/>
                <a:gd name="T11" fmla="*/ 86398 h 538"/>
                <a:gd name="T12" fmla="*/ 193997 w 602"/>
                <a:gd name="T13" fmla="*/ 22679 h 538"/>
                <a:gd name="T14" fmla="*/ 193997 w 602"/>
                <a:gd name="T15" fmla="*/ 22679 h 538"/>
                <a:gd name="T16" fmla="*/ 186411 w 602"/>
                <a:gd name="T17" fmla="*/ 25199 h 538"/>
                <a:gd name="T18" fmla="*/ 166180 w 602"/>
                <a:gd name="T19" fmla="*/ 45719 h 538"/>
                <a:gd name="T20" fmla="*/ 161122 w 602"/>
                <a:gd name="T21" fmla="*/ 40679 h 538"/>
                <a:gd name="T22" fmla="*/ 153175 w 602"/>
                <a:gd name="T23" fmla="*/ 35279 h 538"/>
                <a:gd name="T24" fmla="*/ 143059 w 602"/>
                <a:gd name="T25" fmla="*/ 45719 h 538"/>
                <a:gd name="T26" fmla="*/ 145588 w 602"/>
                <a:gd name="T27" fmla="*/ 53279 h 538"/>
                <a:gd name="T28" fmla="*/ 161122 w 602"/>
                <a:gd name="T29" fmla="*/ 65878 h 538"/>
                <a:gd name="T30" fmla="*/ 166180 w 602"/>
                <a:gd name="T31" fmla="*/ 71278 h 538"/>
                <a:gd name="T32" fmla="*/ 173766 w 602"/>
                <a:gd name="T33" fmla="*/ 65878 h 538"/>
                <a:gd name="T34" fmla="*/ 201945 w 602"/>
                <a:gd name="T35" fmla="*/ 40679 h 538"/>
                <a:gd name="T36" fmla="*/ 204474 w 602"/>
                <a:gd name="T37" fmla="*/ 32759 h 538"/>
                <a:gd name="T38" fmla="*/ 193997 w 602"/>
                <a:gd name="T39" fmla="*/ 22679 h 538"/>
                <a:gd name="T40" fmla="*/ 81645 w 602"/>
                <a:gd name="T41" fmla="*/ 116997 h 538"/>
                <a:gd name="T42" fmla="*/ 81645 w 602"/>
                <a:gd name="T43" fmla="*/ 116997 h 538"/>
                <a:gd name="T44" fmla="*/ 171238 w 602"/>
                <a:gd name="T45" fmla="*/ 111957 h 538"/>
                <a:gd name="T46" fmla="*/ 176295 w 602"/>
                <a:gd name="T47" fmla="*/ 96478 h 538"/>
                <a:gd name="T48" fmla="*/ 201945 w 602"/>
                <a:gd name="T49" fmla="*/ 88918 h 538"/>
                <a:gd name="T50" fmla="*/ 186411 w 602"/>
                <a:gd name="T51" fmla="*/ 124557 h 538"/>
                <a:gd name="T52" fmla="*/ 186411 w 602"/>
                <a:gd name="T53" fmla="*/ 124557 h 538"/>
                <a:gd name="T54" fmla="*/ 178824 w 602"/>
                <a:gd name="T55" fmla="*/ 132117 h 538"/>
                <a:gd name="T56" fmla="*/ 178824 w 602"/>
                <a:gd name="T57" fmla="*/ 132117 h 538"/>
                <a:gd name="T58" fmla="*/ 89593 w 602"/>
                <a:gd name="T59" fmla="*/ 137156 h 538"/>
                <a:gd name="T60" fmla="*/ 94650 w 602"/>
                <a:gd name="T61" fmla="*/ 152636 h 538"/>
                <a:gd name="T62" fmla="*/ 191468 w 602"/>
                <a:gd name="T63" fmla="*/ 152636 h 538"/>
                <a:gd name="T64" fmla="*/ 212060 w 602"/>
                <a:gd name="T65" fmla="*/ 172796 h 538"/>
                <a:gd name="T66" fmla="*/ 191468 w 602"/>
                <a:gd name="T67" fmla="*/ 193315 h 538"/>
                <a:gd name="T68" fmla="*/ 171238 w 602"/>
                <a:gd name="T69" fmla="*/ 172796 h 538"/>
                <a:gd name="T70" fmla="*/ 74058 w 602"/>
                <a:gd name="T71" fmla="*/ 172796 h 538"/>
                <a:gd name="T72" fmla="*/ 53828 w 602"/>
                <a:gd name="T73" fmla="*/ 193315 h 538"/>
                <a:gd name="T74" fmla="*/ 33236 w 602"/>
                <a:gd name="T75" fmla="*/ 172796 h 538"/>
                <a:gd name="T76" fmla="*/ 53828 w 602"/>
                <a:gd name="T77" fmla="*/ 152636 h 538"/>
                <a:gd name="T78" fmla="*/ 74058 w 602"/>
                <a:gd name="T79" fmla="*/ 152636 h 538"/>
                <a:gd name="T80" fmla="*/ 33236 w 602"/>
                <a:gd name="T81" fmla="*/ 40679 h 538"/>
                <a:gd name="T82" fmla="*/ 10477 w 602"/>
                <a:gd name="T83" fmla="*/ 40679 h 538"/>
                <a:gd name="T84" fmla="*/ 0 w 602"/>
                <a:gd name="T85" fmla="*/ 30239 h 538"/>
                <a:gd name="T86" fmla="*/ 10477 w 602"/>
                <a:gd name="T87" fmla="*/ 20159 h 538"/>
                <a:gd name="T88" fmla="*/ 40822 w 602"/>
                <a:gd name="T89" fmla="*/ 20159 h 538"/>
                <a:gd name="T90" fmla="*/ 51299 w 602"/>
                <a:gd name="T91" fmla="*/ 25199 h 538"/>
                <a:gd name="T92" fmla="*/ 51299 w 602"/>
                <a:gd name="T93" fmla="*/ 25199 h 538"/>
                <a:gd name="T94" fmla="*/ 56357 w 602"/>
                <a:gd name="T95" fmla="*/ 43199 h 538"/>
                <a:gd name="T96" fmla="*/ 120300 w 602"/>
                <a:gd name="T97" fmla="*/ 43199 h 538"/>
                <a:gd name="T98" fmla="*/ 122829 w 602"/>
                <a:gd name="T99" fmla="*/ 63358 h 538"/>
                <a:gd name="T100" fmla="*/ 63943 w 602"/>
                <a:gd name="T101" fmla="*/ 63358 h 538"/>
                <a:gd name="T102" fmla="*/ 81645 w 602"/>
                <a:gd name="T103" fmla="*/ 116997 h 538"/>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Lst>
              <a:ahLst/>
              <a:cxnLst>
                <a:cxn ang="T104">
                  <a:pos x="T0" y="T1"/>
                </a:cxn>
                <a:cxn ang="T105">
                  <a:pos x="T2" y="T3"/>
                </a:cxn>
                <a:cxn ang="T106">
                  <a:pos x="T4" y="T5"/>
                </a:cxn>
                <a:cxn ang="T107">
                  <a:pos x="T6" y="T7"/>
                </a:cxn>
                <a:cxn ang="T108">
                  <a:pos x="T8" y="T9"/>
                </a:cxn>
                <a:cxn ang="T109">
                  <a:pos x="T10" y="T11"/>
                </a:cxn>
                <a:cxn ang="T110">
                  <a:pos x="T12" y="T13"/>
                </a:cxn>
                <a:cxn ang="T111">
                  <a:pos x="T14" y="T15"/>
                </a:cxn>
                <a:cxn ang="T112">
                  <a:pos x="T16" y="T17"/>
                </a:cxn>
                <a:cxn ang="T113">
                  <a:pos x="T18" y="T19"/>
                </a:cxn>
                <a:cxn ang="T114">
                  <a:pos x="T20" y="T21"/>
                </a:cxn>
                <a:cxn ang="T115">
                  <a:pos x="T22" y="T23"/>
                </a:cxn>
                <a:cxn ang="T116">
                  <a:pos x="T24" y="T25"/>
                </a:cxn>
                <a:cxn ang="T117">
                  <a:pos x="T26" y="T27"/>
                </a:cxn>
                <a:cxn ang="T118">
                  <a:pos x="T28" y="T29"/>
                </a:cxn>
                <a:cxn ang="T119">
                  <a:pos x="T30" y="T31"/>
                </a:cxn>
                <a:cxn ang="T120">
                  <a:pos x="T32" y="T33"/>
                </a:cxn>
                <a:cxn ang="T121">
                  <a:pos x="T34" y="T35"/>
                </a:cxn>
                <a:cxn ang="T122">
                  <a:pos x="T36" y="T37"/>
                </a:cxn>
                <a:cxn ang="T123">
                  <a:pos x="T38" y="T39"/>
                </a:cxn>
                <a:cxn ang="T124">
                  <a:pos x="T40" y="T41"/>
                </a:cxn>
                <a:cxn ang="T125">
                  <a:pos x="T42" y="T43"/>
                </a:cxn>
                <a:cxn ang="T126">
                  <a:pos x="T44" y="T45"/>
                </a:cxn>
                <a:cxn ang="T127">
                  <a:pos x="T46" y="T47"/>
                </a:cxn>
                <a:cxn ang="T128">
                  <a:pos x="T48" y="T49"/>
                </a:cxn>
                <a:cxn ang="T129">
                  <a:pos x="T50" y="T51"/>
                </a:cxn>
                <a:cxn ang="T130">
                  <a:pos x="T52" y="T53"/>
                </a:cxn>
                <a:cxn ang="T131">
                  <a:pos x="T54" y="T55"/>
                </a:cxn>
                <a:cxn ang="T132">
                  <a:pos x="T56" y="T57"/>
                </a:cxn>
                <a:cxn ang="T133">
                  <a:pos x="T58" y="T59"/>
                </a:cxn>
                <a:cxn ang="T134">
                  <a:pos x="T60" y="T61"/>
                </a:cxn>
                <a:cxn ang="T135">
                  <a:pos x="T62" y="T63"/>
                </a:cxn>
                <a:cxn ang="T136">
                  <a:pos x="T64" y="T65"/>
                </a:cxn>
                <a:cxn ang="T137">
                  <a:pos x="T66" y="T67"/>
                </a:cxn>
                <a:cxn ang="T138">
                  <a:pos x="T68" y="T69"/>
                </a:cxn>
                <a:cxn ang="T139">
                  <a:pos x="T70" y="T71"/>
                </a:cxn>
                <a:cxn ang="T140">
                  <a:pos x="T72" y="T73"/>
                </a:cxn>
                <a:cxn ang="T141">
                  <a:pos x="T74" y="T75"/>
                </a:cxn>
                <a:cxn ang="T142">
                  <a:pos x="T76" y="T77"/>
                </a:cxn>
                <a:cxn ang="T143">
                  <a:pos x="T78" y="T79"/>
                </a:cxn>
                <a:cxn ang="T144">
                  <a:pos x="T80" y="T81"/>
                </a:cxn>
                <a:cxn ang="T145">
                  <a:pos x="T82" y="T83"/>
                </a:cxn>
                <a:cxn ang="T146">
                  <a:pos x="T84" y="T85"/>
                </a:cxn>
                <a:cxn ang="T147">
                  <a:pos x="T86" y="T87"/>
                </a:cxn>
                <a:cxn ang="T148">
                  <a:pos x="T88" y="T89"/>
                </a:cxn>
                <a:cxn ang="T149">
                  <a:pos x="T90" y="T91"/>
                </a:cxn>
                <a:cxn ang="T150">
                  <a:pos x="T92" y="T93"/>
                </a:cxn>
                <a:cxn ang="T151">
                  <a:pos x="T94" y="T95"/>
                </a:cxn>
                <a:cxn ang="T152">
                  <a:pos x="T96" y="T97"/>
                </a:cxn>
                <a:cxn ang="T153">
                  <a:pos x="T98" y="T99"/>
                </a:cxn>
                <a:cxn ang="T154">
                  <a:pos x="T100" y="T101"/>
                </a:cxn>
                <a:cxn ang="T155">
                  <a:pos x="T102" y="T103"/>
                </a:cxn>
              </a:cxnLst>
              <a:rect l="0" t="0" r="r" b="b"/>
              <a:pathLst>
                <a:path w="602" h="538">
                  <a:moveTo>
                    <a:pt x="481" y="240"/>
                  </a:moveTo>
                  <a:lnTo>
                    <a:pt x="481" y="240"/>
                  </a:lnTo>
                  <a:cubicBezTo>
                    <a:pt x="410" y="240"/>
                    <a:pt x="361" y="191"/>
                    <a:pt x="361" y="120"/>
                  </a:cubicBezTo>
                  <a:cubicBezTo>
                    <a:pt x="361" y="49"/>
                    <a:pt x="410" y="0"/>
                    <a:pt x="481" y="0"/>
                  </a:cubicBezTo>
                  <a:cubicBezTo>
                    <a:pt x="552" y="0"/>
                    <a:pt x="601" y="49"/>
                    <a:pt x="601" y="120"/>
                  </a:cubicBezTo>
                  <a:cubicBezTo>
                    <a:pt x="601" y="191"/>
                    <a:pt x="552" y="240"/>
                    <a:pt x="481" y="240"/>
                  </a:cubicBezTo>
                  <a:close/>
                  <a:moveTo>
                    <a:pt x="537" y="63"/>
                  </a:moveTo>
                  <a:lnTo>
                    <a:pt x="537" y="63"/>
                  </a:lnTo>
                  <a:cubicBezTo>
                    <a:pt x="530" y="63"/>
                    <a:pt x="523" y="63"/>
                    <a:pt x="516" y="70"/>
                  </a:cubicBezTo>
                  <a:cubicBezTo>
                    <a:pt x="460" y="127"/>
                    <a:pt x="460" y="127"/>
                    <a:pt x="460" y="127"/>
                  </a:cubicBezTo>
                  <a:cubicBezTo>
                    <a:pt x="446" y="113"/>
                    <a:pt x="446" y="113"/>
                    <a:pt x="446" y="113"/>
                  </a:cubicBezTo>
                  <a:cubicBezTo>
                    <a:pt x="439" y="106"/>
                    <a:pt x="431" y="98"/>
                    <a:pt x="424" y="98"/>
                  </a:cubicBezTo>
                  <a:cubicBezTo>
                    <a:pt x="410" y="98"/>
                    <a:pt x="396" y="113"/>
                    <a:pt x="396" y="127"/>
                  </a:cubicBezTo>
                  <a:cubicBezTo>
                    <a:pt x="396" y="134"/>
                    <a:pt x="396" y="141"/>
                    <a:pt x="403" y="148"/>
                  </a:cubicBezTo>
                  <a:cubicBezTo>
                    <a:pt x="446" y="183"/>
                    <a:pt x="446" y="183"/>
                    <a:pt x="446" y="183"/>
                  </a:cubicBezTo>
                  <a:cubicBezTo>
                    <a:pt x="446" y="191"/>
                    <a:pt x="453" y="198"/>
                    <a:pt x="460" y="198"/>
                  </a:cubicBezTo>
                  <a:cubicBezTo>
                    <a:pt x="467" y="198"/>
                    <a:pt x="474" y="191"/>
                    <a:pt x="481" y="183"/>
                  </a:cubicBezTo>
                  <a:cubicBezTo>
                    <a:pt x="559" y="113"/>
                    <a:pt x="559" y="113"/>
                    <a:pt x="559" y="113"/>
                  </a:cubicBezTo>
                  <a:cubicBezTo>
                    <a:pt x="566" y="106"/>
                    <a:pt x="566" y="98"/>
                    <a:pt x="566" y="91"/>
                  </a:cubicBezTo>
                  <a:cubicBezTo>
                    <a:pt x="566" y="77"/>
                    <a:pt x="552" y="63"/>
                    <a:pt x="537" y="63"/>
                  </a:cubicBezTo>
                  <a:close/>
                  <a:moveTo>
                    <a:pt x="226" y="325"/>
                  </a:moveTo>
                  <a:lnTo>
                    <a:pt x="226" y="325"/>
                  </a:lnTo>
                  <a:cubicBezTo>
                    <a:pt x="474" y="311"/>
                    <a:pt x="474" y="311"/>
                    <a:pt x="474" y="311"/>
                  </a:cubicBezTo>
                  <a:cubicBezTo>
                    <a:pt x="488" y="268"/>
                    <a:pt x="488" y="268"/>
                    <a:pt x="488" y="268"/>
                  </a:cubicBezTo>
                  <a:cubicBezTo>
                    <a:pt x="516" y="268"/>
                    <a:pt x="537" y="261"/>
                    <a:pt x="559" y="247"/>
                  </a:cubicBezTo>
                  <a:cubicBezTo>
                    <a:pt x="516" y="346"/>
                    <a:pt x="516" y="346"/>
                    <a:pt x="516" y="346"/>
                  </a:cubicBezTo>
                  <a:cubicBezTo>
                    <a:pt x="509" y="360"/>
                    <a:pt x="502" y="367"/>
                    <a:pt x="495" y="367"/>
                  </a:cubicBezTo>
                  <a:cubicBezTo>
                    <a:pt x="248" y="381"/>
                    <a:pt x="248" y="381"/>
                    <a:pt x="248" y="381"/>
                  </a:cubicBezTo>
                  <a:cubicBezTo>
                    <a:pt x="262" y="424"/>
                    <a:pt x="262" y="424"/>
                    <a:pt x="262" y="424"/>
                  </a:cubicBezTo>
                  <a:cubicBezTo>
                    <a:pt x="530" y="424"/>
                    <a:pt x="530" y="424"/>
                    <a:pt x="530" y="424"/>
                  </a:cubicBezTo>
                  <a:cubicBezTo>
                    <a:pt x="559" y="424"/>
                    <a:pt x="587" y="445"/>
                    <a:pt x="587" y="480"/>
                  </a:cubicBezTo>
                  <a:cubicBezTo>
                    <a:pt x="587" y="509"/>
                    <a:pt x="559" y="537"/>
                    <a:pt x="530" y="537"/>
                  </a:cubicBezTo>
                  <a:cubicBezTo>
                    <a:pt x="495" y="537"/>
                    <a:pt x="474" y="509"/>
                    <a:pt x="474" y="480"/>
                  </a:cubicBezTo>
                  <a:cubicBezTo>
                    <a:pt x="205" y="480"/>
                    <a:pt x="205" y="480"/>
                    <a:pt x="205" y="480"/>
                  </a:cubicBezTo>
                  <a:cubicBezTo>
                    <a:pt x="205" y="509"/>
                    <a:pt x="184" y="537"/>
                    <a:pt x="149" y="537"/>
                  </a:cubicBezTo>
                  <a:cubicBezTo>
                    <a:pt x="120" y="537"/>
                    <a:pt x="92" y="509"/>
                    <a:pt x="92" y="480"/>
                  </a:cubicBezTo>
                  <a:cubicBezTo>
                    <a:pt x="92" y="445"/>
                    <a:pt x="120" y="424"/>
                    <a:pt x="149" y="424"/>
                  </a:cubicBezTo>
                  <a:cubicBezTo>
                    <a:pt x="205" y="424"/>
                    <a:pt x="205" y="424"/>
                    <a:pt x="205" y="424"/>
                  </a:cubicBezTo>
                  <a:cubicBezTo>
                    <a:pt x="92" y="113"/>
                    <a:pt x="92" y="113"/>
                    <a:pt x="92" y="113"/>
                  </a:cubicBezTo>
                  <a:cubicBezTo>
                    <a:pt x="29" y="113"/>
                    <a:pt x="29" y="113"/>
                    <a:pt x="29" y="113"/>
                  </a:cubicBezTo>
                  <a:cubicBezTo>
                    <a:pt x="15" y="113"/>
                    <a:pt x="0" y="98"/>
                    <a:pt x="0" y="84"/>
                  </a:cubicBezTo>
                  <a:cubicBezTo>
                    <a:pt x="0" y="63"/>
                    <a:pt x="15" y="56"/>
                    <a:pt x="29" y="56"/>
                  </a:cubicBezTo>
                  <a:cubicBezTo>
                    <a:pt x="113" y="56"/>
                    <a:pt x="113" y="56"/>
                    <a:pt x="113" y="56"/>
                  </a:cubicBezTo>
                  <a:cubicBezTo>
                    <a:pt x="128" y="56"/>
                    <a:pt x="135" y="63"/>
                    <a:pt x="142" y="70"/>
                  </a:cubicBezTo>
                  <a:cubicBezTo>
                    <a:pt x="156" y="120"/>
                    <a:pt x="156" y="120"/>
                    <a:pt x="156" y="120"/>
                  </a:cubicBezTo>
                  <a:cubicBezTo>
                    <a:pt x="333" y="120"/>
                    <a:pt x="333" y="120"/>
                    <a:pt x="333" y="120"/>
                  </a:cubicBezTo>
                  <a:cubicBezTo>
                    <a:pt x="333" y="141"/>
                    <a:pt x="333" y="162"/>
                    <a:pt x="340" y="176"/>
                  </a:cubicBezTo>
                  <a:cubicBezTo>
                    <a:pt x="177" y="176"/>
                    <a:pt x="177" y="176"/>
                    <a:pt x="177" y="176"/>
                  </a:cubicBezTo>
                  <a:lnTo>
                    <a:pt x="226" y="325"/>
                  </a:lnTo>
                  <a:close/>
                </a:path>
              </a:pathLst>
            </a:custGeom>
            <a:solidFill>
              <a:srgbClr val="FFFFFF"/>
            </a:solidFill>
            <a:ln>
              <a:noFill/>
            </a:ln>
            <a:effectLst/>
            <a:extLst/>
          </p:spPr>
          <p:txBody>
            <a:bodyPr wrap="none" anchor="ctr"/>
            <a:lstStyle/>
            <a:p>
              <a:pPr eaLnBrk="1" hangingPunct="1">
                <a:defRPr/>
              </a:pPr>
              <a:endParaRPr lang="zh-CN" altLang="en-US"/>
            </a:p>
          </p:txBody>
        </p:sp>
      </p:grpSp>
      <p:grpSp>
        <p:nvGrpSpPr>
          <p:cNvPr id="39" name="组合 38"/>
          <p:cNvGrpSpPr/>
          <p:nvPr/>
        </p:nvGrpSpPr>
        <p:grpSpPr>
          <a:xfrm>
            <a:off x="3128887" y="2271384"/>
            <a:ext cx="938735" cy="938732"/>
            <a:chOff x="3128887" y="2271384"/>
            <a:chExt cx="938735" cy="938732"/>
          </a:xfrm>
        </p:grpSpPr>
        <p:sp>
          <p:nvSpPr>
            <p:cNvPr id="40" name="椭圆 39"/>
            <p:cNvSpPr/>
            <p:nvPr/>
          </p:nvSpPr>
          <p:spPr>
            <a:xfrm>
              <a:off x="3128887" y="2271384"/>
              <a:ext cx="938735" cy="938732"/>
            </a:xfrm>
            <a:prstGeom prst="ellipse">
              <a:avLst/>
            </a:prstGeom>
            <a:solidFill>
              <a:srgbClr val="9B1E23"/>
            </a:solidFill>
            <a:ln>
              <a:noFill/>
            </a:ln>
            <a:effectLst>
              <a:outerShdw blurRad="63500" algn="ctr" rotWithShape="0">
                <a:prstClr val="black">
                  <a:alpha val="4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Freeform 118"/>
            <p:cNvSpPr>
              <a:spLocks noChangeArrowheads="1"/>
            </p:cNvSpPr>
            <p:nvPr/>
          </p:nvSpPr>
          <p:spPr bwMode="auto">
            <a:xfrm>
              <a:off x="3378393" y="2508140"/>
              <a:ext cx="439724" cy="391576"/>
            </a:xfrm>
            <a:custGeom>
              <a:avLst/>
              <a:gdLst>
                <a:gd name="T0" fmla="*/ 173767 w 602"/>
                <a:gd name="T1" fmla="*/ 86398 h 538"/>
                <a:gd name="T2" fmla="*/ 173767 w 602"/>
                <a:gd name="T3" fmla="*/ 86398 h 538"/>
                <a:gd name="T4" fmla="*/ 127887 w 602"/>
                <a:gd name="T5" fmla="*/ 43199 h 538"/>
                <a:gd name="T6" fmla="*/ 173767 w 602"/>
                <a:gd name="T7" fmla="*/ 0 h 538"/>
                <a:gd name="T8" fmla="*/ 217119 w 602"/>
                <a:gd name="T9" fmla="*/ 43199 h 538"/>
                <a:gd name="T10" fmla="*/ 173767 w 602"/>
                <a:gd name="T11" fmla="*/ 86398 h 538"/>
                <a:gd name="T12" fmla="*/ 193998 w 602"/>
                <a:gd name="T13" fmla="*/ 32759 h 538"/>
                <a:gd name="T14" fmla="*/ 193998 w 602"/>
                <a:gd name="T15" fmla="*/ 32759 h 538"/>
                <a:gd name="T16" fmla="*/ 153175 w 602"/>
                <a:gd name="T17" fmla="*/ 32759 h 538"/>
                <a:gd name="T18" fmla="*/ 143060 w 602"/>
                <a:gd name="T19" fmla="*/ 43199 h 538"/>
                <a:gd name="T20" fmla="*/ 153175 w 602"/>
                <a:gd name="T21" fmla="*/ 53279 h 538"/>
                <a:gd name="T22" fmla="*/ 193998 w 602"/>
                <a:gd name="T23" fmla="*/ 53279 h 538"/>
                <a:gd name="T24" fmla="*/ 204475 w 602"/>
                <a:gd name="T25" fmla="*/ 43199 h 538"/>
                <a:gd name="T26" fmla="*/ 193998 w 602"/>
                <a:gd name="T27" fmla="*/ 32759 h 538"/>
                <a:gd name="T28" fmla="*/ 81645 w 602"/>
                <a:gd name="T29" fmla="*/ 116997 h 538"/>
                <a:gd name="T30" fmla="*/ 81645 w 602"/>
                <a:gd name="T31" fmla="*/ 116997 h 538"/>
                <a:gd name="T32" fmla="*/ 168710 w 602"/>
                <a:gd name="T33" fmla="*/ 111957 h 538"/>
                <a:gd name="T34" fmla="*/ 176296 w 602"/>
                <a:gd name="T35" fmla="*/ 96478 h 538"/>
                <a:gd name="T36" fmla="*/ 201946 w 602"/>
                <a:gd name="T37" fmla="*/ 88918 h 538"/>
                <a:gd name="T38" fmla="*/ 186411 w 602"/>
                <a:gd name="T39" fmla="*/ 124557 h 538"/>
                <a:gd name="T40" fmla="*/ 186411 w 602"/>
                <a:gd name="T41" fmla="*/ 124557 h 538"/>
                <a:gd name="T42" fmla="*/ 176296 w 602"/>
                <a:gd name="T43" fmla="*/ 132117 h 538"/>
                <a:gd name="T44" fmla="*/ 176296 w 602"/>
                <a:gd name="T45" fmla="*/ 132117 h 538"/>
                <a:gd name="T46" fmla="*/ 89593 w 602"/>
                <a:gd name="T47" fmla="*/ 137156 h 538"/>
                <a:gd name="T48" fmla="*/ 94651 w 602"/>
                <a:gd name="T49" fmla="*/ 152636 h 538"/>
                <a:gd name="T50" fmla="*/ 188940 w 602"/>
                <a:gd name="T51" fmla="*/ 152636 h 538"/>
                <a:gd name="T52" fmla="*/ 209532 w 602"/>
                <a:gd name="T53" fmla="*/ 172796 h 538"/>
                <a:gd name="T54" fmla="*/ 188940 w 602"/>
                <a:gd name="T55" fmla="*/ 193315 h 538"/>
                <a:gd name="T56" fmla="*/ 168710 w 602"/>
                <a:gd name="T57" fmla="*/ 172796 h 538"/>
                <a:gd name="T58" fmla="*/ 74059 w 602"/>
                <a:gd name="T59" fmla="*/ 172796 h 538"/>
                <a:gd name="T60" fmla="*/ 53828 w 602"/>
                <a:gd name="T61" fmla="*/ 193315 h 538"/>
                <a:gd name="T62" fmla="*/ 33236 w 602"/>
                <a:gd name="T63" fmla="*/ 172796 h 538"/>
                <a:gd name="T64" fmla="*/ 53828 w 602"/>
                <a:gd name="T65" fmla="*/ 152636 h 538"/>
                <a:gd name="T66" fmla="*/ 71530 w 602"/>
                <a:gd name="T67" fmla="*/ 152636 h 538"/>
                <a:gd name="T68" fmla="*/ 33236 w 602"/>
                <a:gd name="T69" fmla="*/ 40679 h 538"/>
                <a:gd name="T70" fmla="*/ 10477 w 602"/>
                <a:gd name="T71" fmla="*/ 40679 h 538"/>
                <a:gd name="T72" fmla="*/ 0 w 602"/>
                <a:gd name="T73" fmla="*/ 30239 h 538"/>
                <a:gd name="T74" fmla="*/ 10477 w 602"/>
                <a:gd name="T75" fmla="*/ 20159 h 538"/>
                <a:gd name="T76" fmla="*/ 40823 w 602"/>
                <a:gd name="T77" fmla="*/ 20159 h 538"/>
                <a:gd name="T78" fmla="*/ 48770 w 602"/>
                <a:gd name="T79" fmla="*/ 25199 h 538"/>
                <a:gd name="T80" fmla="*/ 48770 w 602"/>
                <a:gd name="T81" fmla="*/ 25199 h 538"/>
                <a:gd name="T82" fmla="*/ 56357 w 602"/>
                <a:gd name="T83" fmla="*/ 43199 h 538"/>
                <a:gd name="T84" fmla="*/ 117410 w 602"/>
                <a:gd name="T85" fmla="*/ 43199 h 538"/>
                <a:gd name="T86" fmla="*/ 122829 w 602"/>
                <a:gd name="T87" fmla="*/ 63358 h 538"/>
                <a:gd name="T88" fmla="*/ 63943 w 602"/>
                <a:gd name="T89" fmla="*/ 63358 h 538"/>
                <a:gd name="T90" fmla="*/ 81645 w 602"/>
                <a:gd name="T91" fmla="*/ 116997 h 538"/>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Lst>
              <a:ahLst/>
              <a:cxnLst>
                <a:cxn ang="T92">
                  <a:pos x="T0" y="T1"/>
                </a:cxn>
                <a:cxn ang="T93">
                  <a:pos x="T2" y="T3"/>
                </a:cxn>
                <a:cxn ang="T94">
                  <a:pos x="T4" y="T5"/>
                </a:cxn>
                <a:cxn ang="T95">
                  <a:pos x="T6" y="T7"/>
                </a:cxn>
                <a:cxn ang="T96">
                  <a:pos x="T8" y="T9"/>
                </a:cxn>
                <a:cxn ang="T97">
                  <a:pos x="T10" y="T11"/>
                </a:cxn>
                <a:cxn ang="T98">
                  <a:pos x="T12" y="T13"/>
                </a:cxn>
                <a:cxn ang="T99">
                  <a:pos x="T14" y="T15"/>
                </a:cxn>
                <a:cxn ang="T100">
                  <a:pos x="T16" y="T17"/>
                </a:cxn>
                <a:cxn ang="T101">
                  <a:pos x="T18" y="T19"/>
                </a:cxn>
                <a:cxn ang="T102">
                  <a:pos x="T20" y="T21"/>
                </a:cxn>
                <a:cxn ang="T103">
                  <a:pos x="T22" y="T23"/>
                </a:cxn>
                <a:cxn ang="T104">
                  <a:pos x="T24" y="T25"/>
                </a:cxn>
                <a:cxn ang="T105">
                  <a:pos x="T26" y="T27"/>
                </a:cxn>
                <a:cxn ang="T106">
                  <a:pos x="T28" y="T29"/>
                </a:cxn>
                <a:cxn ang="T107">
                  <a:pos x="T30" y="T31"/>
                </a:cxn>
                <a:cxn ang="T108">
                  <a:pos x="T32" y="T33"/>
                </a:cxn>
                <a:cxn ang="T109">
                  <a:pos x="T34" y="T35"/>
                </a:cxn>
                <a:cxn ang="T110">
                  <a:pos x="T36" y="T37"/>
                </a:cxn>
                <a:cxn ang="T111">
                  <a:pos x="T38" y="T39"/>
                </a:cxn>
                <a:cxn ang="T112">
                  <a:pos x="T40" y="T41"/>
                </a:cxn>
                <a:cxn ang="T113">
                  <a:pos x="T42" y="T43"/>
                </a:cxn>
                <a:cxn ang="T114">
                  <a:pos x="T44" y="T45"/>
                </a:cxn>
                <a:cxn ang="T115">
                  <a:pos x="T46" y="T47"/>
                </a:cxn>
                <a:cxn ang="T116">
                  <a:pos x="T48" y="T49"/>
                </a:cxn>
                <a:cxn ang="T117">
                  <a:pos x="T50" y="T51"/>
                </a:cxn>
                <a:cxn ang="T118">
                  <a:pos x="T52" y="T53"/>
                </a:cxn>
                <a:cxn ang="T119">
                  <a:pos x="T54" y="T55"/>
                </a:cxn>
                <a:cxn ang="T120">
                  <a:pos x="T56" y="T57"/>
                </a:cxn>
                <a:cxn ang="T121">
                  <a:pos x="T58" y="T59"/>
                </a:cxn>
                <a:cxn ang="T122">
                  <a:pos x="T60" y="T61"/>
                </a:cxn>
                <a:cxn ang="T123">
                  <a:pos x="T62" y="T63"/>
                </a:cxn>
                <a:cxn ang="T124">
                  <a:pos x="T64" y="T65"/>
                </a:cxn>
                <a:cxn ang="T125">
                  <a:pos x="T66" y="T67"/>
                </a:cxn>
                <a:cxn ang="T126">
                  <a:pos x="T68" y="T69"/>
                </a:cxn>
                <a:cxn ang="T127">
                  <a:pos x="T70" y="T71"/>
                </a:cxn>
                <a:cxn ang="T128">
                  <a:pos x="T72" y="T73"/>
                </a:cxn>
                <a:cxn ang="T129">
                  <a:pos x="T74" y="T75"/>
                </a:cxn>
                <a:cxn ang="T130">
                  <a:pos x="T76" y="T77"/>
                </a:cxn>
                <a:cxn ang="T131">
                  <a:pos x="T78" y="T79"/>
                </a:cxn>
                <a:cxn ang="T132">
                  <a:pos x="T80" y="T81"/>
                </a:cxn>
                <a:cxn ang="T133">
                  <a:pos x="T82" y="T83"/>
                </a:cxn>
                <a:cxn ang="T134">
                  <a:pos x="T84" y="T85"/>
                </a:cxn>
                <a:cxn ang="T135">
                  <a:pos x="T86" y="T87"/>
                </a:cxn>
                <a:cxn ang="T136">
                  <a:pos x="T88" y="T89"/>
                </a:cxn>
                <a:cxn ang="T137">
                  <a:pos x="T90" y="T91"/>
                </a:cxn>
              </a:cxnLst>
              <a:rect l="0" t="0" r="r" b="b"/>
              <a:pathLst>
                <a:path w="602" h="538">
                  <a:moveTo>
                    <a:pt x="481" y="240"/>
                  </a:moveTo>
                  <a:lnTo>
                    <a:pt x="481" y="240"/>
                  </a:lnTo>
                  <a:cubicBezTo>
                    <a:pt x="410" y="240"/>
                    <a:pt x="354" y="191"/>
                    <a:pt x="354" y="120"/>
                  </a:cubicBezTo>
                  <a:cubicBezTo>
                    <a:pt x="354" y="49"/>
                    <a:pt x="410" y="0"/>
                    <a:pt x="481" y="0"/>
                  </a:cubicBezTo>
                  <a:cubicBezTo>
                    <a:pt x="544" y="0"/>
                    <a:pt x="601" y="49"/>
                    <a:pt x="601" y="120"/>
                  </a:cubicBezTo>
                  <a:cubicBezTo>
                    <a:pt x="601" y="191"/>
                    <a:pt x="544" y="240"/>
                    <a:pt x="481" y="240"/>
                  </a:cubicBezTo>
                  <a:close/>
                  <a:moveTo>
                    <a:pt x="537" y="91"/>
                  </a:moveTo>
                  <a:lnTo>
                    <a:pt x="537" y="91"/>
                  </a:lnTo>
                  <a:cubicBezTo>
                    <a:pt x="424" y="91"/>
                    <a:pt x="424" y="91"/>
                    <a:pt x="424" y="91"/>
                  </a:cubicBezTo>
                  <a:cubicBezTo>
                    <a:pt x="403" y="91"/>
                    <a:pt x="396" y="106"/>
                    <a:pt x="396" y="120"/>
                  </a:cubicBezTo>
                  <a:cubicBezTo>
                    <a:pt x="396" y="134"/>
                    <a:pt x="403" y="148"/>
                    <a:pt x="424" y="148"/>
                  </a:cubicBezTo>
                  <a:cubicBezTo>
                    <a:pt x="537" y="148"/>
                    <a:pt x="537" y="148"/>
                    <a:pt x="537" y="148"/>
                  </a:cubicBezTo>
                  <a:cubicBezTo>
                    <a:pt x="551" y="148"/>
                    <a:pt x="566" y="134"/>
                    <a:pt x="566" y="120"/>
                  </a:cubicBezTo>
                  <a:cubicBezTo>
                    <a:pt x="566" y="106"/>
                    <a:pt x="551" y="91"/>
                    <a:pt x="537" y="91"/>
                  </a:cubicBezTo>
                  <a:close/>
                  <a:moveTo>
                    <a:pt x="226" y="325"/>
                  </a:moveTo>
                  <a:lnTo>
                    <a:pt x="226" y="325"/>
                  </a:lnTo>
                  <a:cubicBezTo>
                    <a:pt x="467" y="311"/>
                    <a:pt x="467" y="311"/>
                    <a:pt x="467" y="311"/>
                  </a:cubicBezTo>
                  <a:cubicBezTo>
                    <a:pt x="488" y="268"/>
                    <a:pt x="488" y="268"/>
                    <a:pt x="488" y="268"/>
                  </a:cubicBezTo>
                  <a:cubicBezTo>
                    <a:pt x="516" y="268"/>
                    <a:pt x="537" y="261"/>
                    <a:pt x="559" y="247"/>
                  </a:cubicBezTo>
                  <a:cubicBezTo>
                    <a:pt x="516" y="346"/>
                    <a:pt x="516" y="346"/>
                    <a:pt x="516" y="346"/>
                  </a:cubicBezTo>
                  <a:cubicBezTo>
                    <a:pt x="509" y="360"/>
                    <a:pt x="502" y="367"/>
                    <a:pt x="488" y="367"/>
                  </a:cubicBezTo>
                  <a:cubicBezTo>
                    <a:pt x="248" y="381"/>
                    <a:pt x="248" y="381"/>
                    <a:pt x="248" y="381"/>
                  </a:cubicBezTo>
                  <a:cubicBezTo>
                    <a:pt x="262" y="424"/>
                    <a:pt x="262" y="424"/>
                    <a:pt x="262" y="424"/>
                  </a:cubicBezTo>
                  <a:cubicBezTo>
                    <a:pt x="523" y="424"/>
                    <a:pt x="523" y="424"/>
                    <a:pt x="523" y="424"/>
                  </a:cubicBezTo>
                  <a:cubicBezTo>
                    <a:pt x="559" y="424"/>
                    <a:pt x="580" y="445"/>
                    <a:pt x="580" y="480"/>
                  </a:cubicBezTo>
                  <a:cubicBezTo>
                    <a:pt x="580" y="509"/>
                    <a:pt x="559" y="537"/>
                    <a:pt x="523" y="537"/>
                  </a:cubicBezTo>
                  <a:cubicBezTo>
                    <a:pt x="495" y="537"/>
                    <a:pt x="467" y="509"/>
                    <a:pt x="467" y="480"/>
                  </a:cubicBezTo>
                  <a:cubicBezTo>
                    <a:pt x="205" y="480"/>
                    <a:pt x="205" y="480"/>
                    <a:pt x="205" y="480"/>
                  </a:cubicBezTo>
                  <a:cubicBezTo>
                    <a:pt x="205" y="509"/>
                    <a:pt x="177" y="537"/>
                    <a:pt x="149" y="537"/>
                  </a:cubicBezTo>
                  <a:cubicBezTo>
                    <a:pt x="120" y="537"/>
                    <a:pt x="92" y="509"/>
                    <a:pt x="92" y="480"/>
                  </a:cubicBezTo>
                  <a:cubicBezTo>
                    <a:pt x="92" y="445"/>
                    <a:pt x="120" y="424"/>
                    <a:pt x="149" y="424"/>
                  </a:cubicBezTo>
                  <a:cubicBezTo>
                    <a:pt x="198" y="424"/>
                    <a:pt x="198" y="424"/>
                    <a:pt x="198" y="424"/>
                  </a:cubicBezTo>
                  <a:cubicBezTo>
                    <a:pt x="92" y="113"/>
                    <a:pt x="92" y="113"/>
                    <a:pt x="92" y="113"/>
                  </a:cubicBezTo>
                  <a:cubicBezTo>
                    <a:pt x="29" y="113"/>
                    <a:pt x="29" y="113"/>
                    <a:pt x="29" y="113"/>
                  </a:cubicBezTo>
                  <a:cubicBezTo>
                    <a:pt x="7" y="113"/>
                    <a:pt x="0" y="98"/>
                    <a:pt x="0" y="84"/>
                  </a:cubicBezTo>
                  <a:cubicBezTo>
                    <a:pt x="0" y="63"/>
                    <a:pt x="7" y="56"/>
                    <a:pt x="29" y="56"/>
                  </a:cubicBezTo>
                  <a:cubicBezTo>
                    <a:pt x="113" y="56"/>
                    <a:pt x="113" y="56"/>
                    <a:pt x="113" y="56"/>
                  </a:cubicBezTo>
                  <a:cubicBezTo>
                    <a:pt x="120" y="56"/>
                    <a:pt x="135" y="63"/>
                    <a:pt x="135" y="70"/>
                  </a:cubicBezTo>
                  <a:cubicBezTo>
                    <a:pt x="156" y="120"/>
                    <a:pt x="156" y="120"/>
                    <a:pt x="156" y="120"/>
                  </a:cubicBezTo>
                  <a:cubicBezTo>
                    <a:pt x="325" y="120"/>
                    <a:pt x="325" y="120"/>
                    <a:pt x="325" y="120"/>
                  </a:cubicBezTo>
                  <a:cubicBezTo>
                    <a:pt x="325" y="141"/>
                    <a:pt x="332" y="162"/>
                    <a:pt x="340" y="176"/>
                  </a:cubicBezTo>
                  <a:cubicBezTo>
                    <a:pt x="177" y="176"/>
                    <a:pt x="177" y="176"/>
                    <a:pt x="177" y="176"/>
                  </a:cubicBezTo>
                  <a:lnTo>
                    <a:pt x="226" y="325"/>
                  </a:lnTo>
                  <a:close/>
                </a:path>
              </a:pathLst>
            </a:custGeom>
            <a:solidFill>
              <a:srgbClr val="FFFFFF"/>
            </a:solidFill>
            <a:ln>
              <a:noFill/>
            </a:ln>
            <a:effectLst/>
            <a:extLst/>
          </p:spPr>
          <p:txBody>
            <a:bodyPr wrap="none" anchor="ctr"/>
            <a:lstStyle/>
            <a:p>
              <a:pPr eaLnBrk="1" hangingPunct="1">
                <a:defRPr/>
              </a:pPr>
              <a:endParaRPr lang="zh-CN" altLang="en-US"/>
            </a:p>
          </p:txBody>
        </p:sp>
      </p:grpSp>
      <p:grpSp>
        <p:nvGrpSpPr>
          <p:cNvPr id="42" name="组合 41"/>
          <p:cNvGrpSpPr/>
          <p:nvPr/>
        </p:nvGrpSpPr>
        <p:grpSpPr>
          <a:xfrm>
            <a:off x="1522540" y="2271384"/>
            <a:ext cx="938735" cy="938732"/>
            <a:chOff x="1522540" y="2271384"/>
            <a:chExt cx="938735" cy="938732"/>
          </a:xfrm>
        </p:grpSpPr>
        <p:sp>
          <p:nvSpPr>
            <p:cNvPr id="43" name="椭圆 42"/>
            <p:cNvSpPr/>
            <p:nvPr/>
          </p:nvSpPr>
          <p:spPr>
            <a:xfrm>
              <a:off x="1522540" y="2271384"/>
              <a:ext cx="938735" cy="938732"/>
            </a:xfrm>
            <a:prstGeom prst="ellipse">
              <a:avLst/>
            </a:prstGeom>
            <a:solidFill>
              <a:srgbClr val="9B1E23"/>
            </a:solidFill>
            <a:ln>
              <a:noFill/>
            </a:ln>
            <a:effectLst>
              <a:outerShdw blurRad="63500" algn="ctr" rotWithShape="0">
                <a:prstClr val="black">
                  <a:alpha val="4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4" name="Freeform 119"/>
            <p:cNvSpPr>
              <a:spLocks noChangeArrowheads="1"/>
            </p:cNvSpPr>
            <p:nvPr/>
          </p:nvSpPr>
          <p:spPr bwMode="auto">
            <a:xfrm>
              <a:off x="1750579" y="2544962"/>
              <a:ext cx="442935" cy="391576"/>
            </a:xfrm>
            <a:custGeom>
              <a:avLst/>
              <a:gdLst>
                <a:gd name="T0" fmla="*/ 173023 w 609"/>
                <a:gd name="T1" fmla="*/ 86398 h 538"/>
                <a:gd name="T2" fmla="*/ 173023 w 609"/>
                <a:gd name="T3" fmla="*/ 86398 h 538"/>
                <a:gd name="T4" fmla="*/ 129857 w 609"/>
                <a:gd name="T5" fmla="*/ 43199 h 538"/>
                <a:gd name="T6" fmla="*/ 173023 w 609"/>
                <a:gd name="T7" fmla="*/ 0 h 538"/>
                <a:gd name="T8" fmla="*/ 218707 w 609"/>
                <a:gd name="T9" fmla="*/ 43199 h 538"/>
                <a:gd name="T10" fmla="*/ 173023 w 609"/>
                <a:gd name="T11" fmla="*/ 86398 h 538"/>
                <a:gd name="T12" fmla="*/ 193167 w 609"/>
                <a:gd name="T13" fmla="*/ 32759 h 538"/>
                <a:gd name="T14" fmla="*/ 193167 w 609"/>
                <a:gd name="T15" fmla="*/ 32759 h 538"/>
                <a:gd name="T16" fmla="*/ 183095 w 609"/>
                <a:gd name="T17" fmla="*/ 32759 h 538"/>
                <a:gd name="T18" fmla="*/ 183095 w 609"/>
                <a:gd name="T19" fmla="*/ 22679 h 538"/>
                <a:gd name="T20" fmla="*/ 173023 w 609"/>
                <a:gd name="T21" fmla="*/ 12600 h 538"/>
                <a:gd name="T22" fmla="*/ 162592 w 609"/>
                <a:gd name="T23" fmla="*/ 22679 h 538"/>
                <a:gd name="T24" fmla="*/ 162592 w 609"/>
                <a:gd name="T25" fmla="*/ 32759 h 538"/>
                <a:gd name="T26" fmla="*/ 152520 w 609"/>
                <a:gd name="T27" fmla="*/ 32759 h 538"/>
                <a:gd name="T28" fmla="*/ 142448 w 609"/>
                <a:gd name="T29" fmla="*/ 43199 h 538"/>
                <a:gd name="T30" fmla="*/ 152520 w 609"/>
                <a:gd name="T31" fmla="*/ 53279 h 538"/>
                <a:gd name="T32" fmla="*/ 162592 w 609"/>
                <a:gd name="T33" fmla="*/ 53279 h 538"/>
                <a:gd name="T34" fmla="*/ 162592 w 609"/>
                <a:gd name="T35" fmla="*/ 63358 h 538"/>
                <a:gd name="T36" fmla="*/ 173023 w 609"/>
                <a:gd name="T37" fmla="*/ 73798 h 538"/>
                <a:gd name="T38" fmla="*/ 183095 w 609"/>
                <a:gd name="T39" fmla="*/ 63358 h 538"/>
                <a:gd name="T40" fmla="*/ 183095 w 609"/>
                <a:gd name="T41" fmla="*/ 53279 h 538"/>
                <a:gd name="T42" fmla="*/ 193167 w 609"/>
                <a:gd name="T43" fmla="*/ 53279 h 538"/>
                <a:gd name="T44" fmla="*/ 203239 w 609"/>
                <a:gd name="T45" fmla="*/ 43199 h 538"/>
                <a:gd name="T46" fmla="*/ 193167 w 609"/>
                <a:gd name="T47" fmla="*/ 32759 h 538"/>
                <a:gd name="T48" fmla="*/ 83814 w 609"/>
                <a:gd name="T49" fmla="*/ 116997 h 538"/>
                <a:gd name="T50" fmla="*/ 83814 w 609"/>
                <a:gd name="T51" fmla="*/ 116997 h 538"/>
                <a:gd name="T52" fmla="*/ 170505 w 609"/>
                <a:gd name="T53" fmla="*/ 111957 h 538"/>
                <a:gd name="T54" fmla="*/ 178059 w 609"/>
                <a:gd name="T55" fmla="*/ 96478 h 538"/>
                <a:gd name="T56" fmla="*/ 203239 w 609"/>
                <a:gd name="T57" fmla="*/ 88918 h 538"/>
                <a:gd name="T58" fmla="*/ 185613 w 609"/>
                <a:gd name="T59" fmla="*/ 124557 h 538"/>
                <a:gd name="T60" fmla="*/ 185613 w 609"/>
                <a:gd name="T61" fmla="*/ 124557 h 538"/>
                <a:gd name="T62" fmla="*/ 178059 w 609"/>
                <a:gd name="T63" fmla="*/ 132117 h 538"/>
                <a:gd name="T64" fmla="*/ 178059 w 609"/>
                <a:gd name="T65" fmla="*/ 132117 h 538"/>
                <a:gd name="T66" fmla="*/ 88850 w 609"/>
                <a:gd name="T67" fmla="*/ 137156 h 538"/>
                <a:gd name="T68" fmla="*/ 94246 w 609"/>
                <a:gd name="T69" fmla="*/ 152636 h 538"/>
                <a:gd name="T70" fmla="*/ 190649 w 609"/>
                <a:gd name="T71" fmla="*/ 152636 h 538"/>
                <a:gd name="T72" fmla="*/ 211153 w 609"/>
                <a:gd name="T73" fmla="*/ 172796 h 538"/>
                <a:gd name="T74" fmla="*/ 190649 w 609"/>
                <a:gd name="T75" fmla="*/ 193315 h 538"/>
                <a:gd name="T76" fmla="*/ 170505 w 609"/>
                <a:gd name="T77" fmla="*/ 172796 h 538"/>
                <a:gd name="T78" fmla="*/ 76260 w 609"/>
                <a:gd name="T79" fmla="*/ 172796 h 538"/>
                <a:gd name="T80" fmla="*/ 56116 w 609"/>
                <a:gd name="T81" fmla="*/ 193315 h 538"/>
                <a:gd name="T82" fmla="*/ 35612 w 609"/>
                <a:gd name="T83" fmla="*/ 172796 h 538"/>
                <a:gd name="T84" fmla="*/ 56116 w 609"/>
                <a:gd name="T85" fmla="*/ 152636 h 538"/>
                <a:gd name="T86" fmla="*/ 73742 w 609"/>
                <a:gd name="T87" fmla="*/ 152636 h 538"/>
                <a:gd name="T88" fmla="*/ 33094 w 609"/>
                <a:gd name="T89" fmla="*/ 40679 h 538"/>
                <a:gd name="T90" fmla="*/ 10072 w 609"/>
                <a:gd name="T91" fmla="*/ 40679 h 538"/>
                <a:gd name="T92" fmla="*/ 0 w 609"/>
                <a:gd name="T93" fmla="*/ 30239 h 538"/>
                <a:gd name="T94" fmla="*/ 10072 w 609"/>
                <a:gd name="T95" fmla="*/ 20159 h 538"/>
                <a:gd name="T96" fmla="*/ 40648 w 609"/>
                <a:gd name="T97" fmla="*/ 20159 h 538"/>
                <a:gd name="T98" fmla="*/ 50720 w 609"/>
                <a:gd name="T99" fmla="*/ 25199 h 538"/>
                <a:gd name="T100" fmla="*/ 50720 w 609"/>
                <a:gd name="T101" fmla="*/ 25199 h 538"/>
                <a:gd name="T102" fmla="*/ 56116 w 609"/>
                <a:gd name="T103" fmla="*/ 43199 h 538"/>
                <a:gd name="T104" fmla="*/ 119426 w 609"/>
                <a:gd name="T105" fmla="*/ 43199 h 538"/>
                <a:gd name="T106" fmla="*/ 124462 w 609"/>
                <a:gd name="T107" fmla="*/ 63358 h 538"/>
                <a:gd name="T108" fmla="*/ 63670 w 609"/>
                <a:gd name="T109" fmla="*/ 63358 h 538"/>
                <a:gd name="T110" fmla="*/ 83814 w 609"/>
                <a:gd name="T111" fmla="*/ 116997 h 538"/>
                <a:gd name="T112" fmla="*/ 0 60000 65536"/>
                <a:gd name="T113" fmla="*/ 0 60000 65536"/>
                <a:gd name="T114" fmla="*/ 0 60000 65536"/>
                <a:gd name="T115" fmla="*/ 0 60000 65536"/>
                <a:gd name="T116" fmla="*/ 0 60000 65536"/>
                <a:gd name="T117" fmla="*/ 0 60000 65536"/>
                <a:gd name="T118" fmla="*/ 0 60000 65536"/>
                <a:gd name="T119" fmla="*/ 0 60000 65536"/>
                <a:gd name="T120" fmla="*/ 0 60000 65536"/>
                <a:gd name="T121" fmla="*/ 0 60000 65536"/>
                <a:gd name="T122" fmla="*/ 0 60000 65536"/>
                <a:gd name="T123" fmla="*/ 0 60000 65536"/>
                <a:gd name="T124" fmla="*/ 0 60000 65536"/>
                <a:gd name="T125" fmla="*/ 0 60000 65536"/>
                <a:gd name="T126" fmla="*/ 0 60000 65536"/>
                <a:gd name="T127" fmla="*/ 0 60000 65536"/>
                <a:gd name="T128" fmla="*/ 0 60000 65536"/>
                <a:gd name="T129" fmla="*/ 0 60000 65536"/>
                <a:gd name="T130" fmla="*/ 0 60000 65536"/>
                <a:gd name="T131" fmla="*/ 0 60000 65536"/>
                <a:gd name="T132" fmla="*/ 0 60000 65536"/>
                <a:gd name="T133" fmla="*/ 0 60000 65536"/>
                <a:gd name="T134" fmla="*/ 0 60000 65536"/>
                <a:gd name="T135" fmla="*/ 0 60000 65536"/>
                <a:gd name="T136" fmla="*/ 0 60000 65536"/>
                <a:gd name="T137" fmla="*/ 0 60000 65536"/>
                <a:gd name="T138" fmla="*/ 0 60000 65536"/>
                <a:gd name="T139" fmla="*/ 0 60000 65536"/>
                <a:gd name="T140" fmla="*/ 0 60000 65536"/>
                <a:gd name="T141" fmla="*/ 0 60000 65536"/>
                <a:gd name="T142" fmla="*/ 0 60000 65536"/>
                <a:gd name="T143" fmla="*/ 0 60000 65536"/>
                <a:gd name="T144" fmla="*/ 0 60000 65536"/>
                <a:gd name="T145" fmla="*/ 0 60000 65536"/>
                <a:gd name="T146" fmla="*/ 0 60000 65536"/>
                <a:gd name="T147" fmla="*/ 0 60000 65536"/>
                <a:gd name="T148" fmla="*/ 0 60000 65536"/>
                <a:gd name="T149" fmla="*/ 0 60000 65536"/>
                <a:gd name="T150" fmla="*/ 0 60000 65536"/>
                <a:gd name="T151" fmla="*/ 0 60000 65536"/>
                <a:gd name="T152" fmla="*/ 0 60000 65536"/>
                <a:gd name="T153" fmla="*/ 0 60000 65536"/>
                <a:gd name="T154" fmla="*/ 0 60000 65536"/>
                <a:gd name="T155" fmla="*/ 0 60000 65536"/>
                <a:gd name="T156" fmla="*/ 0 60000 65536"/>
                <a:gd name="T157" fmla="*/ 0 60000 65536"/>
                <a:gd name="T158" fmla="*/ 0 60000 65536"/>
                <a:gd name="T159" fmla="*/ 0 60000 65536"/>
                <a:gd name="T160" fmla="*/ 0 60000 65536"/>
                <a:gd name="T161" fmla="*/ 0 60000 65536"/>
                <a:gd name="T162" fmla="*/ 0 60000 65536"/>
                <a:gd name="T163" fmla="*/ 0 60000 65536"/>
                <a:gd name="T164" fmla="*/ 0 60000 65536"/>
                <a:gd name="T165" fmla="*/ 0 60000 65536"/>
                <a:gd name="T166" fmla="*/ 0 60000 65536"/>
                <a:gd name="T167" fmla="*/ 0 60000 65536"/>
              </a:gdLst>
              <a:ahLst/>
              <a:cxnLst>
                <a:cxn ang="T112">
                  <a:pos x="T0" y="T1"/>
                </a:cxn>
                <a:cxn ang="T113">
                  <a:pos x="T2" y="T3"/>
                </a:cxn>
                <a:cxn ang="T114">
                  <a:pos x="T4" y="T5"/>
                </a:cxn>
                <a:cxn ang="T115">
                  <a:pos x="T6" y="T7"/>
                </a:cxn>
                <a:cxn ang="T116">
                  <a:pos x="T8" y="T9"/>
                </a:cxn>
                <a:cxn ang="T117">
                  <a:pos x="T10" y="T11"/>
                </a:cxn>
                <a:cxn ang="T118">
                  <a:pos x="T12" y="T13"/>
                </a:cxn>
                <a:cxn ang="T119">
                  <a:pos x="T14" y="T15"/>
                </a:cxn>
                <a:cxn ang="T120">
                  <a:pos x="T16" y="T17"/>
                </a:cxn>
                <a:cxn ang="T121">
                  <a:pos x="T18" y="T19"/>
                </a:cxn>
                <a:cxn ang="T122">
                  <a:pos x="T20" y="T21"/>
                </a:cxn>
                <a:cxn ang="T123">
                  <a:pos x="T22" y="T23"/>
                </a:cxn>
                <a:cxn ang="T124">
                  <a:pos x="T24" y="T25"/>
                </a:cxn>
                <a:cxn ang="T125">
                  <a:pos x="T26" y="T27"/>
                </a:cxn>
                <a:cxn ang="T126">
                  <a:pos x="T28" y="T29"/>
                </a:cxn>
                <a:cxn ang="T127">
                  <a:pos x="T30" y="T31"/>
                </a:cxn>
                <a:cxn ang="T128">
                  <a:pos x="T32" y="T33"/>
                </a:cxn>
                <a:cxn ang="T129">
                  <a:pos x="T34" y="T35"/>
                </a:cxn>
                <a:cxn ang="T130">
                  <a:pos x="T36" y="T37"/>
                </a:cxn>
                <a:cxn ang="T131">
                  <a:pos x="T38" y="T39"/>
                </a:cxn>
                <a:cxn ang="T132">
                  <a:pos x="T40" y="T41"/>
                </a:cxn>
                <a:cxn ang="T133">
                  <a:pos x="T42" y="T43"/>
                </a:cxn>
                <a:cxn ang="T134">
                  <a:pos x="T44" y="T45"/>
                </a:cxn>
                <a:cxn ang="T135">
                  <a:pos x="T46" y="T47"/>
                </a:cxn>
                <a:cxn ang="T136">
                  <a:pos x="T48" y="T49"/>
                </a:cxn>
                <a:cxn ang="T137">
                  <a:pos x="T50" y="T51"/>
                </a:cxn>
                <a:cxn ang="T138">
                  <a:pos x="T52" y="T53"/>
                </a:cxn>
                <a:cxn ang="T139">
                  <a:pos x="T54" y="T55"/>
                </a:cxn>
                <a:cxn ang="T140">
                  <a:pos x="T56" y="T57"/>
                </a:cxn>
                <a:cxn ang="T141">
                  <a:pos x="T58" y="T59"/>
                </a:cxn>
                <a:cxn ang="T142">
                  <a:pos x="T60" y="T61"/>
                </a:cxn>
                <a:cxn ang="T143">
                  <a:pos x="T62" y="T63"/>
                </a:cxn>
                <a:cxn ang="T144">
                  <a:pos x="T64" y="T65"/>
                </a:cxn>
                <a:cxn ang="T145">
                  <a:pos x="T66" y="T67"/>
                </a:cxn>
                <a:cxn ang="T146">
                  <a:pos x="T68" y="T69"/>
                </a:cxn>
                <a:cxn ang="T147">
                  <a:pos x="T70" y="T71"/>
                </a:cxn>
                <a:cxn ang="T148">
                  <a:pos x="T72" y="T73"/>
                </a:cxn>
                <a:cxn ang="T149">
                  <a:pos x="T74" y="T75"/>
                </a:cxn>
                <a:cxn ang="T150">
                  <a:pos x="T76" y="T77"/>
                </a:cxn>
                <a:cxn ang="T151">
                  <a:pos x="T78" y="T79"/>
                </a:cxn>
                <a:cxn ang="T152">
                  <a:pos x="T80" y="T81"/>
                </a:cxn>
                <a:cxn ang="T153">
                  <a:pos x="T82" y="T83"/>
                </a:cxn>
                <a:cxn ang="T154">
                  <a:pos x="T84" y="T85"/>
                </a:cxn>
                <a:cxn ang="T155">
                  <a:pos x="T86" y="T87"/>
                </a:cxn>
                <a:cxn ang="T156">
                  <a:pos x="T88" y="T89"/>
                </a:cxn>
                <a:cxn ang="T157">
                  <a:pos x="T90" y="T91"/>
                </a:cxn>
                <a:cxn ang="T158">
                  <a:pos x="T92" y="T93"/>
                </a:cxn>
                <a:cxn ang="T159">
                  <a:pos x="T94" y="T95"/>
                </a:cxn>
                <a:cxn ang="T160">
                  <a:pos x="T96" y="T97"/>
                </a:cxn>
                <a:cxn ang="T161">
                  <a:pos x="T98" y="T99"/>
                </a:cxn>
                <a:cxn ang="T162">
                  <a:pos x="T100" y="T101"/>
                </a:cxn>
                <a:cxn ang="T163">
                  <a:pos x="T102" y="T103"/>
                </a:cxn>
                <a:cxn ang="T164">
                  <a:pos x="T104" y="T105"/>
                </a:cxn>
                <a:cxn ang="T165">
                  <a:pos x="T106" y="T107"/>
                </a:cxn>
                <a:cxn ang="T166">
                  <a:pos x="T108" y="T109"/>
                </a:cxn>
                <a:cxn ang="T167">
                  <a:pos x="T110" y="T111"/>
                </a:cxn>
              </a:cxnLst>
              <a:rect l="0" t="0" r="r" b="b"/>
              <a:pathLst>
                <a:path w="609" h="538">
                  <a:moveTo>
                    <a:pt x="481" y="240"/>
                  </a:moveTo>
                  <a:lnTo>
                    <a:pt x="481" y="240"/>
                  </a:lnTo>
                  <a:cubicBezTo>
                    <a:pt x="417" y="240"/>
                    <a:pt x="361" y="191"/>
                    <a:pt x="361" y="120"/>
                  </a:cubicBezTo>
                  <a:cubicBezTo>
                    <a:pt x="361" y="49"/>
                    <a:pt x="417" y="0"/>
                    <a:pt x="481" y="0"/>
                  </a:cubicBezTo>
                  <a:cubicBezTo>
                    <a:pt x="551" y="0"/>
                    <a:pt x="608" y="49"/>
                    <a:pt x="608" y="120"/>
                  </a:cubicBezTo>
                  <a:cubicBezTo>
                    <a:pt x="608" y="191"/>
                    <a:pt x="551" y="240"/>
                    <a:pt x="481" y="240"/>
                  </a:cubicBezTo>
                  <a:close/>
                  <a:moveTo>
                    <a:pt x="537" y="91"/>
                  </a:moveTo>
                  <a:lnTo>
                    <a:pt x="537" y="91"/>
                  </a:lnTo>
                  <a:cubicBezTo>
                    <a:pt x="509" y="91"/>
                    <a:pt x="509" y="91"/>
                    <a:pt x="509" y="91"/>
                  </a:cubicBezTo>
                  <a:cubicBezTo>
                    <a:pt x="509" y="63"/>
                    <a:pt x="509" y="63"/>
                    <a:pt x="509" y="63"/>
                  </a:cubicBezTo>
                  <a:cubicBezTo>
                    <a:pt x="509" y="49"/>
                    <a:pt x="502" y="35"/>
                    <a:pt x="481" y="35"/>
                  </a:cubicBezTo>
                  <a:cubicBezTo>
                    <a:pt x="467" y="35"/>
                    <a:pt x="452" y="49"/>
                    <a:pt x="452" y="63"/>
                  </a:cubicBezTo>
                  <a:cubicBezTo>
                    <a:pt x="452" y="91"/>
                    <a:pt x="452" y="91"/>
                    <a:pt x="452" y="91"/>
                  </a:cubicBezTo>
                  <a:cubicBezTo>
                    <a:pt x="424" y="91"/>
                    <a:pt x="424" y="91"/>
                    <a:pt x="424" y="91"/>
                  </a:cubicBezTo>
                  <a:cubicBezTo>
                    <a:pt x="410" y="91"/>
                    <a:pt x="396" y="106"/>
                    <a:pt x="396" y="120"/>
                  </a:cubicBezTo>
                  <a:cubicBezTo>
                    <a:pt x="396" y="134"/>
                    <a:pt x="410" y="148"/>
                    <a:pt x="424" y="148"/>
                  </a:cubicBezTo>
                  <a:cubicBezTo>
                    <a:pt x="452" y="148"/>
                    <a:pt x="452" y="148"/>
                    <a:pt x="452" y="148"/>
                  </a:cubicBezTo>
                  <a:cubicBezTo>
                    <a:pt x="452" y="176"/>
                    <a:pt x="452" y="176"/>
                    <a:pt x="452" y="176"/>
                  </a:cubicBezTo>
                  <a:cubicBezTo>
                    <a:pt x="452" y="191"/>
                    <a:pt x="467" y="205"/>
                    <a:pt x="481" y="205"/>
                  </a:cubicBezTo>
                  <a:cubicBezTo>
                    <a:pt x="502" y="205"/>
                    <a:pt x="509" y="191"/>
                    <a:pt x="509" y="176"/>
                  </a:cubicBezTo>
                  <a:cubicBezTo>
                    <a:pt x="509" y="148"/>
                    <a:pt x="509" y="148"/>
                    <a:pt x="509" y="148"/>
                  </a:cubicBezTo>
                  <a:cubicBezTo>
                    <a:pt x="537" y="148"/>
                    <a:pt x="537" y="148"/>
                    <a:pt x="537" y="148"/>
                  </a:cubicBezTo>
                  <a:cubicBezTo>
                    <a:pt x="558" y="148"/>
                    <a:pt x="565" y="134"/>
                    <a:pt x="565" y="120"/>
                  </a:cubicBezTo>
                  <a:cubicBezTo>
                    <a:pt x="565" y="106"/>
                    <a:pt x="558" y="91"/>
                    <a:pt x="537" y="91"/>
                  </a:cubicBezTo>
                  <a:close/>
                  <a:moveTo>
                    <a:pt x="233" y="325"/>
                  </a:moveTo>
                  <a:lnTo>
                    <a:pt x="233" y="325"/>
                  </a:lnTo>
                  <a:cubicBezTo>
                    <a:pt x="474" y="311"/>
                    <a:pt x="474" y="311"/>
                    <a:pt x="474" y="311"/>
                  </a:cubicBezTo>
                  <a:cubicBezTo>
                    <a:pt x="495" y="268"/>
                    <a:pt x="495" y="268"/>
                    <a:pt x="495" y="268"/>
                  </a:cubicBezTo>
                  <a:cubicBezTo>
                    <a:pt x="516" y="268"/>
                    <a:pt x="544" y="261"/>
                    <a:pt x="565" y="247"/>
                  </a:cubicBezTo>
                  <a:cubicBezTo>
                    <a:pt x="516" y="346"/>
                    <a:pt x="516" y="346"/>
                    <a:pt x="516" y="346"/>
                  </a:cubicBezTo>
                  <a:cubicBezTo>
                    <a:pt x="516" y="360"/>
                    <a:pt x="502" y="367"/>
                    <a:pt x="495" y="367"/>
                  </a:cubicBezTo>
                  <a:cubicBezTo>
                    <a:pt x="247" y="381"/>
                    <a:pt x="247" y="381"/>
                    <a:pt x="247" y="381"/>
                  </a:cubicBezTo>
                  <a:cubicBezTo>
                    <a:pt x="262" y="424"/>
                    <a:pt x="262" y="424"/>
                    <a:pt x="262" y="424"/>
                  </a:cubicBezTo>
                  <a:cubicBezTo>
                    <a:pt x="530" y="424"/>
                    <a:pt x="530" y="424"/>
                    <a:pt x="530" y="424"/>
                  </a:cubicBezTo>
                  <a:cubicBezTo>
                    <a:pt x="558" y="424"/>
                    <a:pt x="587" y="445"/>
                    <a:pt x="587" y="480"/>
                  </a:cubicBezTo>
                  <a:cubicBezTo>
                    <a:pt x="587" y="509"/>
                    <a:pt x="558" y="537"/>
                    <a:pt x="530" y="537"/>
                  </a:cubicBezTo>
                  <a:cubicBezTo>
                    <a:pt x="502" y="537"/>
                    <a:pt x="474" y="509"/>
                    <a:pt x="474" y="480"/>
                  </a:cubicBezTo>
                  <a:cubicBezTo>
                    <a:pt x="212" y="480"/>
                    <a:pt x="212" y="480"/>
                    <a:pt x="212" y="480"/>
                  </a:cubicBezTo>
                  <a:cubicBezTo>
                    <a:pt x="212" y="509"/>
                    <a:pt x="184" y="537"/>
                    <a:pt x="156" y="537"/>
                  </a:cubicBezTo>
                  <a:cubicBezTo>
                    <a:pt x="120" y="537"/>
                    <a:pt x="99" y="509"/>
                    <a:pt x="99" y="480"/>
                  </a:cubicBezTo>
                  <a:cubicBezTo>
                    <a:pt x="99" y="445"/>
                    <a:pt x="120" y="424"/>
                    <a:pt x="156" y="424"/>
                  </a:cubicBezTo>
                  <a:cubicBezTo>
                    <a:pt x="205" y="424"/>
                    <a:pt x="205" y="424"/>
                    <a:pt x="205" y="424"/>
                  </a:cubicBezTo>
                  <a:cubicBezTo>
                    <a:pt x="92" y="113"/>
                    <a:pt x="92" y="113"/>
                    <a:pt x="92" y="113"/>
                  </a:cubicBezTo>
                  <a:cubicBezTo>
                    <a:pt x="28" y="113"/>
                    <a:pt x="28" y="113"/>
                    <a:pt x="28" y="113"/>
                  </a:cubicBezTo>
                  <a:cubicBezTo>
                    <a:pt x="14" y="113"/>
                    <a:pt x="0" y="98"/>
                    <a:pt x="0" y="84"/>
                  </a:cubicBezTo>
                  <a:cubicBezTo>
                    <a:pt x="0" y="63"/>
                    <a:pt x="14" y="56"/>
                    <a:pt x="28" y="56"/>
                  </a:cubicBezTo>
                  <a:cubicBezTo>
                    <a:pt x="113" y="56"/>
                    <a:pt x="113" y="56"/>
                    <a:pt x="113" y="56"/>
                  </a:cubicBezTo>
                  <a:cubicBezTo>
                    <a:pt x="127" y="56"/>
                    <a:pt x="141" y="63"/>
                    <a:pt x="141" y="70"/>
                  </a:cubicBezTo>
                  <a:cubicBezTo>
                    <a:pt x="156" y="120"/>
                    <a:pt x="156" y="120"/>
                    <a:pt x="156" y="120"/>
                  </a:cubicBezTo>
                  <a:cubicBezTo>
                    <a:pt x="332" y="120"/>
                    <a:pt x="332" y="120"/>
                    <a:pt x="332" y="120"/>
                  </a:cubicBezTo>
                  <a:cubicBezTo>
                    <a:pt x="332" y="141"/>
                    <a:pt x="339" y="162"/>
                    <a:pt x="346" y="176"/>
                  </a:cubicBezTo>
                  <a:cubicBezTo>
                    <a:pt x="177" y="176"/>
                    <a:pt x="177" y="176"/>
                    <a:pt x="177" y="176"/>
                  </a:cubicBezTo>
                  <a:lnTo>
                    <a:pt x="233" y="325"/>
                  </a:lnTo>
                  <a:close/>
                </a:path>
              </a:pathLst>
            </a:custGeom>
            <a:solidFill>
              <a:srgbClr val="FFFFFF"/>
            </a:solidFill>
            <a:ln>
              <a:noFill/>
            </a:ln>
            <a:effectLst/>
            <a:extLst/>
          </p:spPr>
          <p:txBody>
            <a:bodyPr wrap="none" anchor="ctr"/>
            <a:lstStyle/>
            <a:p>
              <a:pPr eaLnBrk="1" hangingPunct="1">
                <a:defRPr/>
              </a:pPr>
              <a:endParaRPr lang="zh-CN" altLang="en-US"/>
            </a:p>
          </p:txBody>
        </p:sp>
      </p:grpSp>
    </p:spTree>
    <p:extLst>
      <p:ext uri="{BB962C8B-B14F-4D97-AF65-F5344CB8AC3E}">
        <p14:creationId xmlns:p14="http://schemas.microsoft.com/office/powerpoint/2010/main" val="3750157161"/>
      </p:ext>
    </p:ext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14:presetBounceEnd="40000">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14:bounceEnd="40000">
                                          <p:cBhvr additive="base">
                                            <p:cTn id="7" dur="1000" fill="hold"/>
                                            <p:tgtEl>
                                              <p:spTgt spid="2"/>
                                            </p:tgtEl>
                                            <p:attrNameLst>
                                              <p:attrName>ppt_x</p:attrName>
                                            </p:attrNameLst>
                                          </p:cBhvr>
                                          <p:tavLst>
                                            <p:tav tm="0">
                                              <p:val>
                                                <p:strVal val="0-#ppt_w/2"/>
                                              </p:val>
                                            </p:tav>
                                            <p:tav tm="100000">
                                              <p:val>
                                                <p:strVal val="#ppt_x"/>
                                              </p:val>
                                            </p:tav>
                                          </p:tavLst>
                                        </p:anim>
                                        <p:anim calcmode="lin" valueType="num" p14:bounceEnd="40000">
                                          <p:cBhvr additive="base">
                                            <p:cTn id="8" dur="10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14:presetBounceEnd="40000">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14:bounceEnd="40000">
                                          <p:cBhvr additive="base">
                                            <p:cTn id="11" dur="1000" fill="hold"/>
                                            <p:tgtEl>
                                              <p:spTgt spid="3"/>
                                            </p:tgtEl>
                                            <p:attrNameLst>
                                              <p:attrName>ppt_x</p:attrName>
                                            </p:attrNameLst>
                                          </p:cBhvr>
                                          <p:tavLst>
                                            <p:tav tm="0">
                                              <p:val>
                                                <p:strVal val="0-#ppt_w/2"/>
                                              </p:val>
                                            </p:tav>
                                            <p:tav tm="100000">
                                              <p:val>
                                                <p:strVal val="#ppt_x"/>
                                              </p:val>
                                            </p:tav>
                                          </p:tavLst>
                                        </p:anim>
                                        <p:anim calcmode="lin" valueType="num" p14:bounceEnd="40000">
                                          <p:cBhvr additive="base">
                                            <p:cTn id="12" dur="1000" fill="hold"/>
                                            <p:tgtEl>
                                              <p:spTgt spid="3"/>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53" presetClass="entr" presetSubtype="16" fill="hold" grpId="0" nodeType="afterEffect">
                                      <p:stCondLst>
                                        <p:cond delay="0"/>
                                      </p:stCondLst>
                                      <p:iterate type="lt">
                                        <p:tmPct val="10000"/>
                                      </p:iterate>
                                      <p:childTnLst>
                                        <p:set>
                                          <p:cBhvr>
                                            <p:cTn id="15" dur="1" fill="hold">
                                              <p:stCondLst>
                                                <p:cond delay="0"/>
                                              </p:stCondLst>
                                            </p:cTn>
                                            <p:tgtEl>
                                              <p:spTgt spid="9"/>
                                            </p:tgtEl>
                                            <p:attrNameLst>
                                              <p:attrName>style.visibility</p:attrName>
                                            </p:attrNameLst>
                                          </p:cBhvr>
                                          <p:to>
                                            <p:strVal val="visible"/>
                                          </p:to>
                                        </p:set>
                                        <p:anim calcmode="lin" valueType="num">
                                          <p:cBhvr>
                                            <p:cTn id="16" dur="500" fill="hold"/>
                                            <p:tgtEl>
                                              <p:spTgt spid="9"/>
                                            </p:tgtEl>
                                            <p:attrNameLst>
                                              <p:attrName>ppt_w</p:attrName>
                                            </p:attrNameLst>
                                          </p:cBhvr>
                                          <p:tavLst>
                                            <p:tav tm="0">
                                              <p:val>
                                                <p:fltVal val="0"/>
                                              </p:val>
                                            </p:tav>
                                            <p:tav tm="100000">
                                              <p:val>
                                                <p:strVal val="#ppt_w"/>
                                              </p:val>
                                            </p:tav>
                                          </p:tavLst>
                                        </p:anim>
                                        <p:anim calcmode="lin" valueType="num">
                                          <p:cBhvr>
                                            <p:cTn id="17" dur="500" fill="hold"/>
                                            <p:tgtEl>
                                              <p:spTgt spid="9"/>
                                            </p:tgtEl>
                                            <p:attrNameLst>
                                              <p:attrName>ppt_h</p:attrName>
                                            </p:attrNameLst>
                                          </p:cBhvr>
                                          <p:tavLst>
                                            <p:tav tm="0">
                                              <p:val>
                                                <p:fltVal val="0"/>
                                              </p:val>
                                            </p:tav>
                                            <p:tav tm="100000">
                                              <p:val>
                                                <p:strVal val="#ppt_h"/>
                                              </p:val>
                                            </p:tav>
                                          </p:tavLst>
                                        </p:anim>
                                        <p:animEffect transition="in" filter="fade">
                                          <p:cBhvr>
                                            <p:cTn id="18" dur="500"/>
                                            <p:tgtEl>
                                              <p:spTgt spid="9"/>
                                            </p:tgtEl>
                                          </p:cBhvr>
                                        </p:animEffect>
                                      </p:childTnLst>
                                    </p:cTn>
                                  </p:par>
                                  <p:par>
                                    <p:cTn id="19" presetID="53" presetClass="entr" presetSubtype="16" fill="hold" nodeType="with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p:cTn id="21" dur="500" fill="hold"/>
                                            <p:tgtEl>
                                              <p:spTgt spid="5"/>
                                            </p:tgtEl>
                                            <p:attrNameLst>
                                              <p:attrName>ppt_w</p:attrName>
                                            </p:attrNameLst>
                                          </p:cBhvr>
                                          <p:tavLst>
                                            <p:tav tm="0">
                                              <p:val>
                                                <p:fltVal val="0"/>
                                              </p:val>
                                            </p:tav>
                                            <p:tav tm="100000">
                                              <p:val>
                                                <p:strVal val="#ppt_w"/>
                                              </p:val>
                                            </p:tav>
                                          </p:tavLst>
                                        </p:anim>
                                        <p:anim calcmode="lin" valueType="num">
                                          <p:cBhvr>
                                            <p:cTn id="22" dur="500" fill="hold"/>
                                            <p:tgtEl>
                                              <p:spTgt spid="5"/>
                                            </p:tgtEl>
                                            <p:attrNameLst>
                                              <p:attrName>ppt_h</p:attrName>
                                            </p:attrNameLst>
                                          </p:cBhvr>
                                          <p:tavLst>
                                            <p:tav tm="0">
                                              <p:val>
                                                <p:fltVal val="0"/>
                                              </p:val>
                                            </p:tav>
                                            <p:tav tm="100000">
                                              <p:val>
                                                <p:strVal val="#ppt_h"/>
                                              </p:val>
                                            </p:tav>
                                          </p:tavLst>
                                        </p:anim>
                                        <p:animEffect transition="in" filter="fade">
                                          <p:cBhvr>
                                            <p:cTn id="23" dur="500"/>
                                            <p:tgtEl>
                                              <p:spTgt spid="5"/>
                                            </p:tgtEl>
                                          </p:cBhvr>
                                        </p:animEffect>
                                      </p:childTnLst>
                                    </p:cTn>
                                  </p:par>
                                  <p:par>
                                    <p:cTn id="24" presetID="22" presetClass="entr" presetSubtype="2" fill="hold" nodeType="with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wipe(right)">
                                          <p:cBhvr>
                                            <p:cTn id="26" dur="500"/>
                                            <p:tgtEl>
                                              <p:spTgt spid="4"/>
                                            </p:tgtEl>
                                          </p:cBhvr>
                                        </p:animEffect>
                                      </p:childTnLst>
                                    </p:cTn>
                                  </p:par>
                                </p:childTnLst>
                              </p:cTn>
                            </p:par>
                            <p:par>
                              <p:cTn id="27" fill="hold">
                                <p:stCondLst>
                                  <p:cond delay="1750"/>
                                </p:stCondLst>
                                <p:childTnLst>
                                  <p:par>
                                    <p:cTn id="28" presetID="2" presetClass="entr" presetSubtype="8" fill="hold" grpId="0" nodeType="afterEffect" p14:presetBounceEnd="40000">
                                      <p:stCondLst>
                                        <p:cond delay="0"/>
                                      </p:stCondLst>
                                      <p:childTnLst>
                                        <p:set>
                                          <p:cBhvr>
                                            <p:cTn id="29" dur="1" fill="hold">
                                              <p:stCondLst>
                                                <p:cond delay="0"/>
                                              </p:stCondLst>
                                            </p:cTn>
                                            <p:tgtEl>
                                              <p:spTgt spid="26"/>
                                            </p:tgtEl>
                                            <p:attrNameLst>
                                              <p:attrName>style.visibility</p:attrName>
                                            </p:attrNameLst>
                                          </p:cBhvr>
                                          <p:to>
                                            <p:strVal val="visible"/>
                                          </p:to>
                                        </p:set>
                                        <p:anim calcmode="lin" valueType="num" p14:bounceEnd="40000">
                                          <p:cBhvr additive="base">
                                            <p:cTn id="30" dur="1000" fill="hold"/>
                                            <p:tgtEl>
                                              <p:spTgt spid="26"/>
                                            </p:tgtEl>
                                            <p:attrNameLst>
                                              <p:attrName>ppt_x</p:attrName>
                                            </p:attrNameLst>
                                          </p:cBhvr>
                                          <p:tavLst>
                                            <p:tav tm="0">
                                              <p:val>
                                                <p:strVal val="0-#ppt_w/2"/>
                                              </p:val>
                                            </p:tav>
                                            <p:tav tm="100000">
                                              <p:val>
                                                <p:strVal val="#ppt_x"/>
                                              </p:val>
                                            </p:tav>
                                          </p:tavLst>
                                        </p:anim>
                                        <p:anim calcmode="lin" valueType="num" p14:bounceEnd="40000">
                                          <p:cBhvr additive="base">
                                            <p:cTn id="31" dur="1000" fill="hold"/>
                                            <p:tgtEl>
                                              <p:spTgt spid="26"/>
                                            </p:tgtEl>
                                            <p:attrNameLst>
                                              <p:attrName>ppt_y</p:attrName>
                                            </p:attrNameLst>
                                          </p:cBhvr>
                                          <p:tavLst>
                                            <p:tav tm="0">
                                              <p:val>
                                                <p:strVal val="#ppt_y"/>
                                              </p:val>
                                            </p:tav>
                                            <p:tav tm="100000">
                                              <p:val>
                                                <p:strVal val="#ppt_y"/>
                                              </p:val>
                                            </p:tav>
                                          </p:tavLst>
                                        </p:anim>
                                      </p:childTnLst>
                                    </p:cTn>
                                  </p:par>
                                  <p:par>
                                    <p:cTn id="32" presetID="2" presetClass="entr" presetSubtype="8" fill="hold" grpId="0" nodeType="withEffect" p14:presetBounceEnd="40000">
                                      <p:stCondLst>
                                        <p:cond delay="0"/>
                                      </p:stCondLst>
                                      <p:childTnLst>
                                        <p:set>
                                          <p:cBhvr>
                                            <p:cTn id="33" dur="1" fill="hold">
                                              <p:stCondLst>
                                                <p:cond delay="0"/>
                                              </p:stCondLst>
                                            </p:cTn>
                                            <p:tgtEl>
                                              <p:spTgt spid="27"/>
                                            </p:tgtEl>
                                            <p:attrNameLst>
                                              <p:attrName>style.visibility</p:attrName>
                                            </p:attrNameLst>
                                          </p:cBhvr>
                                          <p:to>
                                            <p:strVal val="visible"/>
                                          </p:to>
                                        </p:set>
                                        <p:anim calcmode="lin" valueType="num" p14:bounceEnd="40000">
                                          <p:cBhvr additive="base">
                                            <p:cTn id="34" dur="1000" fill="hold"/>
                                            <p:tgtEl>
                                              <p:spTgt spid="27"/>
                                            </p:tgtEl>
                                            <p:attrNameLst>
                                              <p:attrName>ppt_x</p:attrName>
                                            </p:attrNameLst>
                                          </p:cBhvr>
                                          <p:tavLst>
                                            <p:tav tm="0">
                                              <p:val>
                                                <p:strVal val="0-#ppt_w/2"/>
                                              </p:val>
                                            </p:tav>
                                            <p:tav tm="100000">
                                              <p:val>
                                                <p:strVal val="#ppt_x"/>
                                              </p:val>
                                            </p:tav>
                                          </p:tavLst>
                                        </p:anim>
                                        <p:anim calcmode="lin" valueType="num" p14:bounceEnd="40000">
                                          <p:cBhvr additive="base">
                                            <p:cTn id="35" dur="1000" fill="hold"/>
                                            <p:tgtEl>
                                              <p:spTgt spid="27"/>
                                            </p:tgtEl>
                                            <p:attrNameLst>
                                              <p:attrName>ppt_y</p:attrName>
                                            </p:attrNameLst>
                                          </p:cBhvr>
                                          <p:tavLst>
                                            <p:tav tm="0">
                                              <p:val>
                                                <p:strVal val="#ppt_y"/>
                                              </p:val>
                                            </p:tav>
                                            <p:tav tm="100000">
                                              <p:val>
                                                <p:strVal val="#ppt_y"/>
                                              </p:val>
                                            </p:tav>
                                          </p:tavLst>
                                        </p:anim>
                                      </p:childTnLst>
                                    </p:cTn>
                                  </p:par>
                                  <p:par>
                                    <p:cTn id="36" presetID="2" presetClass="entr" presetSubtype="8" fill="hold" nodeType="withEffect" p14:presetBounceEnd="40000">
                                      <p:stCondLst>
                                        <p:cond delay="0"/>
                                      </p:stCondLst>
                                      <p:childTnLst>
                                        <p:set>
                                          <p:cBhvr>
                                            <p:cTn id="37" dur="1" fill="hold">
                                              <p:stCondLst>
                                                <p:cond delay="0"/>
                                              </p:stCondLst>
                                            </p:cTn>
                                            <p:tgtEl>
                                              <p:spTgt spid="33"/>
                                            </p:tgtEl>
                                            <p:attrNameLst>
                                              <p:attrName>style.visibility</p:attrName>
                                            </p:attrNameLst>
                                          </p:cBhvr>
                                          <p:to>
                                            <p:strVal val="visible"/>
                                          </p:to>
                                        </p:set>
                                        <p:anim calcmode="lin" valueType="num" p14:bounceEnd="40000">
                                          <p:cBhvr additive="base">
                                            <p:cTn id="38" dur="1000" fill="hold"/>
                                            <p:tgtEl>
                                              <p:spTgt spid="33"/>
                                            </p:tgtEl>
                                            <p:attrNameLst>
                                              <p:attrName>ppt_x</p:attrName>
                                            </p:attrNameLst>
                                          </p:cBhvr>
                                          <p:tavLst>
                                            <p:tav tm="0">
                                              <p:val>
                                                <p:strVal val="0-#ppt_w/2"/>
                                              </p:val>
                                            </p:tav>
                                            <p:tav tm="100000">
                                              <p:val>
                                                <p:strVal val="#ppt_x"/>
                                              </p:val>
                                            </p:tav>
                                          </p:tavLst>
                                        </p:anim>
                                        <p:anim calcmode="lin" valueType="num" p14:bounceEnd="40000">
                                          <p:cBhvr additive="base">
                                            <p:cTn id="39" dur="1000" fill="hold"/>
                                            <p:tgtEl>
                                              <p:spTgt spid="33"/>
                                            </p:tgtEl>
                                            <p:attrNameLst>
                                              <p:attrName>ppt_y</p:attrName>
                                            </p:attrNameLst>
                                          </p:cBhvr>
                                          <p:tavLst>
                                            <p:tav tm="0">
                                              <p:val>
                                                <p:strVal val="#ppt_y"/>
                                              </p:val>
                                            </p:tav>
                                            <p:tav tm="100000">
                                              <p:val>
                                                <p:strVal val="#ppt_y"/>
                                              </p:val>
                                            </p:tav>
                                          </p:tavLst>
                                        </p:anim>
                                      </p:childTnLst>
                                    </p:cTn>
                                  </p:par>
                                  <p:par>
                                    <p:cTn id="40" presetID="2" presetClass="entr" presetSubtype="8" fill="hold" nodeType="withEffect" p14:presetBounceEnd="40000">
                                      <p:stCondLst>
                                        <p:cond delay="0"/>
                                      </p:stCondLst>
                                      <p:childTnLst>
                                        <p:set>
                                          <p:cBhvr>
                                            <p:cTn id="41" dur="1" fill="hold">
                                              <p:stCondLst>
                                                <p:cond delay="0"/>
                                              </p:stCondLst>
                                            </p:cTn>
                                            <p:tgtEl>
                                              <p:spTgt spid="36"/>
                                            </p:tgtEl>
                                            <p:attrNameLst>
                                              <p:attrName>style.visibility</p:attrName>
                                            </p:attrNameLst>
                                          </p:cBhvr>
                                          <p:to>
                                            <p:strVal val="visible"/>
                                          </p:to>
                                        </p:set>
                                        <p:anim calcmode="lin" valueType="num" p14:bounceEnd="40000">
                                          <p:cBhvr additive="base">
                                            <p:cTn id="42" dur="1000" fill="hold"/>
                                            <p:tgtEl>
                                              <p:spTgt spid="36"/>
                                            </p:tgtEl>
                                            <p:attrNameLst>
                                              <p:attrName>ppt_x</p:attrName>
                                            </p:attrNameLst>
                                          </p:cBhvr>
                                          <p:tavLst>
                                            <p:tav tm="0">
                                              <p:val>
                                                <p:strVal val="0-#ppt_w/2"/>
                                              </p:val>
                                            </p:tav>
                                            <p:tav tm="100000">
                                              <p:val>
                                                <p:strVal val="#ppt_x"/>
                                              </p:val>
                                            </p:tav>
                                          </p:tavLst>
                                        </p:anim>
                                        <p:anim calcmode="lin" valueType="num" p14:bounceEnd="40000">
                                          <p:cBhvr additive="base">
                                            <p:cTn id="43" dur="1000" fill="hold"/>
                                            <p:tgtEl>
                                              <p:spTgt spid="36"/>
                                            </p:tgtEl>
                                            <p:attrNameLst>
                                              <p:attrName>ppt_y</p:attrName>
                                            </p:attrNameLst>
                                          </p:cBhvr>
                                          <p:tavLst>
                                            <p:tav tm="0">
                                              <p:val>
                                                <p:strVal val="#ppt_y"/>
                                              </p:val>
                                            </p:tav>
                                            <p:tav tm="100000">
                                              <p:val>
                                                <p:strVal val="#ppt_y"/>
                                              </p:val>
                                            </p:tav>
                                          </p:tavLst>
                                        </p:anim>
                                      </p:childTnLst>
                                    </p:cTn>
                                  </p:par>
                                  <p:par>
                                    <p:cTn id="44" presetID="2" presetClass="entr" presetSubtype="8" fill="hold" nodeType="withEffect" p14:presetBounceEnd="40000">
                                      <p:stCondLst>
                                        <p:cond delay="0"/>
                                      </p:stCondLst>
                                      <p:childTnLst>
                                        <p:set>
                                          <p:cBhvr>
                                            <p:cTn id="45" dur="1" fill="hold">
                                              <p:stCondLst>
                                                <p:cond delay="0"/>
                                              </p:stCondLst>
                                            </p:cTn>
                                            <p:tgtEl>
                                              <p:spTgt spid="39"/>
                                            </p:tgtEl>
                                            <p:attrNameLst>
                                              <p:attrName>style.visibility</p:attrName>
                                            </p:attrNameLst>
                                          </p:cBhvr>
                                          <p:to>
                                            <p:strVal val="visible"/>
                                          </p:to>
                                        </p:set>
                                        <p:anim calcmode="lin" valueType="num" p14:bounceEnd="40000">
                                          <p:cBhvr additive="base">
                                            <p:cTn id="46" dur="1000" fill="hold"/>
                                            <p:tgtEl>
                                              <p:spTgt spid="39"/>
                                            </p:tgtEl>
                                            <p:attrNameLst>
                                              <p:attrName>ppt_x</p:attrName>
                                            </p:attrNameLst>
                                          </p:cBhvr>
                                          <p:tavLst>
                                            <p:tav tm="0">
                                              <p:val>
                                                <p:strVal val="0-#ppt_w/2"/>
                                              </p:val>
                                            </p:tav>
                                            <p:tav tm="100000">
                                              <p:val>
                                                <p:strVal val="#ppt_x"/>
                                              </p:val>
                                            </p:tav>
                                          </p:tavLst>
                                        </p:anim>
                                        <p:anim calcmode="lin" valueType="num" p14:bounceEnd="40000">
                                          <p:cBhvr additive="base">
                                            <p:cTn id="47" dur="1000" fill="hold"/>
                                            <p:tgtEl>
                                              <p:spTgt spid="39"/>
                                            </p:tgtEl>
                                            <p:attrNameLst>
                                              <p:attrName>ppt_y</p:attrName>
                                            </p:attrNameLst>
                                          </p:cBhvr>
                                          <p:tavLst>
                                            <p:tav tm="0">
                                              <p:val>
                                                <p:strVal val="#ppt_y"/>
                                              </p:val>
                                            </p:tav>
                                            <p:tav tm="100000">
                                              <p:val>
                                                <p:strVal val="#ppt_y"/>
                                              </p:val>
                                            </p:tav>
                                          </p:tavLst>
                                        </p:anim>
                                      </p:childTnLst>
                                    </p:cTn>
                                  </p:par>
                                  <p:par>
                                    <p:cTn id="48" presetID="2" presetClass="entr" presetSubtype="8" fill="hold" nodeType="withEffect" p14:presetBounceEnd="40000">
                                      <p:stCondLst>
                                        <p:cond delay="0"/>
                                      </p:stCondLst>
                                      <p:childTnLst>
                                        <p:set>
                                          <p:cBhvr>
                                            <p:cTn id="49" dur="1" fill="hold">
                                              <p:stCondLst>
                                                <p:cond delay="0"/>
                                              </p:stCondLst>
                                            </p:cTn>
                                            <p:tgtEl>
                                              <p:spTgt spid="42"/>
                                            </p:tgtEl>
                                            <p:attrNameLst>
                                              <p:attrName>style.visibility</p:attrName>
                                            </p:attrNameLst>
                                          </p:cBhvr>
                                          <p:to>
                                            <p:strVal val="visible"/>
                                          </p:to>
                                        </p:set>
                                        <p:anim calcmode="lin" valueType="num" p14:bounceEnd="40000">
                                          <p:cBhvr additive="base">
                                            <p:cTn id="50" dur="1000" fill="hold"/>
                                            <p:tgtEl>
                                              <p:spTgt spid="42"/>
                                            </p:tgtEl>
                                            <p:attrNameLst>
                                              <p:attrName>ppt_x</p:attrName>
                                            </p:attrNameLst>
                                          </p:cBhvr>
                                          <p:tavLst>
                                            <p:tav tm="0">
                                              <p:val>
                                                <p:strVal val="0-#ppt_w/2"/>
                                              </p:val>
                                            </p:tav>
                                            <p:tav tm="100000">
                                              <p:val>
                                                <p:strVal val="#ppt_x"/>
                                              </p:val>
                                            </p:tav>
                                          </p:tavLst>
                                        </p:anim>
                                        <p:anim calcmode="lin" valueType="num" p14:bounceEnd="40000">
                                          <p:cBhvr additive="base">
                                            <p:cTn id="51" dur="1000" fill="hold"/>
                                            <p:tgtEl>
                                              <p:spTgt spid="42"/>
                                            </p:tgtEl>
                                            <p:attrNameLst>
                                              <p:attrName>ppt_y</p:attrName>
                                            </p:attrNameLst>
                                          </p:cBhvr>
                                          <p:tavLst>
                                            <p:tav tm="0">
                                              <p:val>
                                                <p:strVal val="#ppt_y"/>
                                              </p:val>
                                            </p:tav>
                                            <p:tav tm="100000">
                                              <p:val>
                                                <p:strVal val="#ppt_y"/>
                                              </p:val>
                                            </p:tav>
                                          </p:tavLst>
                                        </p:anim>
                                      </p:childTnLst>
                                    </p:cTn>
                                  </p:par>
                                  <p:par>
                                    <p:cTn id="52" presetID="2" presetClass="entr" presetSubtype="8" fill="hold" nodeType="withEffect" p14:presetBounceEnd="40000">
                                      <p:stCondLst>
                                        <p:cond delay="0"/>
                                      </p:stCondLst>
                                      <p:childTnLst>
                                        <p:set>
                                          <p:cBhvr>
                                            <p:cTn id="53" dur="1" fill="hold">
                                              <p:stCondLst>
                                                <p:cond delay="0"/>
                                              </p:stCondLst>
                                            </p:cTn>
                                            <p:tgtEl>
                                              <p:spTgt spid="32"/>
                                            </p:tgtEl>
                                            <p:attrNameLst>
                                              <p:attrName>style.visibility</p:attrName>
                                            </p:attrNameLst>
                                          </p:cBhvr>
                                          <p:to>
                                            <p:strVal val="visible"/>
                                          </p:to>
                                        </p:set>
                                        <p:anim calcmode="lin" valueType="num" p14:bounceEnd="40000">
                                          <p:cBhvr additive="base">
                                            <p:cTn id="54" dur="1000" fill="hold"/>
                                            <p:tgtEl>
                                              <p:spTgt spid="32"/>
                                            </p:tgtEl>
                                            <p:attrNameLst>
                                              <p:attrName>ppt_x</p:attrName>
                                            </p:attrNameLst>
                                          </p:cBhvr>
                                          <p:tavLst>
                                            <p:tav tm="0">
                                              <p:val>
                                                <p:strVal val="0-#ppt_w/2"/>
                                              </p:val>
                                            </p:tav>
                                            <p:tav tm="100000">
                                              <p:val>
                                                <p:strVal val="#ppt_x"/>
                                              </p:val>
                                            </p:tav>
                                          </p:tavLst>
                                        </p:anim>
                                        <p:anim calcmode="lin" valueType="num" p14:bounceEnd="40000">
                                          <p:cBhvr additive="base">
                                            <p:cTn id="55" dur="1000" fill="hold"/>
                                            <p:tgtEl>
                                              <p:spTgt spid="32"/>
                                            </p:tgtEl>
                                            <p:attrNameLst>
                                              <p:attrName>ppt_y</p:attrName>
                                            </p:attrNameLst>
                                          </p:cBhvr>
                                          <p:tavLst>
                                            <p:tav tm="0">
                                              <p:val>
                                                <p:strVal val="#ppt_y"/>
                                              </p:val>
                                            </p:tav>
                                            <p:tav tm="100000">
                                              <p:val>
                                                <p:strVal val="#ppt_y"/>
                                              </p:val>
                                            </p:tav>
                                          </p:tavLst>
                                        </p:anim>
                                      </p:childTnLst>
                                    </p:cTn>
                                  </p:par>
                                  <p:par>
                                    <p:cTn id="56" presetID="2" presetClass="entr" presetSubtype="8" fill="hold" grpId="0" nodeType="withEffect" p14:presetBounceEnd="40000">
                                      <p:stCondLst>
                                        <p:cond delay="0"/>
                                      </p:stCondLst>
                                      <p:childTnLst>
                                        <p:set>
                                          <p:cBhvr>
                                            <p:cTn id="57" dur="1" fill="hold">
                                              <p:stCondLst>
                                                <p:cond delay="0"/>
                                              </p:stCondLst>
                                            </p:cTn>
                                            <p:tgtEl>
                                              <p:spTgt spid="29"/>
                                            </p:tgtEl>
                                            <p:attrNameLst>
                                              <p:attrName>style.visibility</p:attrName>
                                            </p:attrNameLst>
                                          </p:cBhvr>
                                          <p:to>
                                            <p:strVal val="visible"/>
                                          </p:to>
                                        </p:set>
                                        <p:anim calcmode="lin" valueType="num" p14:bounceEnd="40000">
                                          <p:cBhvr additive="base">
                                            <p:cTn id="58" dur="1000" fill="hold"/>
                                            <p:tgtEl>
                                              <p:spTgt spid="29"/>
                                            </p:tgtEl>
                                            <p:attrNameLst>
                                              <p:attrName>ppt_x</p:attrName>
                                            </p:attrNameLst>
                                          </p:cBhvr>
                                          <p:tavLst>
                                            <p:tav tm="0">
                                              <p:val>
                                                <p:strVal val="0-#ppt_w/2"/>
                                              </p:val>
                                            </p:tav>
                                            <p:tav tm="100000">
                                              <p:val>
                                                <p:strVal val="#ppt_x"/>
                                              </p:val>
                                            </p:tav>
                                          </p:tavLst>
                                        </p:anim>
                                        <p:anim calcmode="lin" valueType="num" p14:bounceEnd="40000">
                                          <p:cBhvr additive="base">
                                            <p:cTn id="59" dur="1000" fill="hold"/>
                                            <p:tgtEl>
                                              <p:spTgt spid="29"/>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14:presetBounceEnd="40000">
                                      <p:stCondLst>
                                        <p:cond delay="0"/>
                                      </p:stCondLst>
                                      <p:childTnLst>
                                        <p:set>
                                          <p:cBhvr>
                                            <p:cTn id="61" dur="1" fill="hold">
                                              <p:stCondLst>
                                                <p:cond delay="0"/>
                                              </p:stCondLst>
                                            </p:cTn>
                                            <p:tgtEl>
                                              <p:spTgt spid="30"/>
                                            </p:tgtEl>
                                            <p:attrNameLst>
                                              <p:attrName>style.visibility</p:attrName>
                                            </p:attrNameLst>
                                          </p:cBhvr>
                                          <p:to>
                                            <p:strVal val="visible"/>
                                          </p:to>
                                        </p:set>
                                        <p:anim calcmode="lin" valueType="num" p14:bounceEnd="40000">
                                          <p:cBhvr additive="base">
                                            <p:cTn id="62" dur="1000" fill="hold"/>
                                            <p:tgtEl>
                                              <p:spTgt spid="30"/>
                                            </p:tgtEl>
                                            <p:attrNameLst>
                                              <p:attrName>ppt_x</p:attrName>
                                            </p:attrNameLst>
                                          </p:cBhvr>
                                          <p:tavLst>
                                            <p:tav tm="0">
                                              <p:val>
                                                <p:strVal val="0-#ppt_w/2"/>
                                              </p:val>
                                            </p:tav>
                                            <p:tav tm="100000">
                                              <p:val>
                                                <p:strVal val="#ppt_x"/>
                                              </p:val>
                                            </p:tav>
                                          </p:tavLst>
                                        </p:anim>
                                        <p:anim calcmode="lin" valueType="num" p14:bounceEnd="40000">
                                          <p:cBhvr additive="base">
                                            <p:cTn id="63" dur="1000" fill="hold"/>
                                            <p:tgtEl>
                                              <p:spTgt spid="30"/>
                                            </p:tgtEl>
                                            <p:attrNameLst>
                                              <p:attrName>ppt_y</p:attrName>
                                            </p:attrNameLst>
                                          </p:cBhvr>
                                          <p:tavLst>
                                            <p:tav tm="0">
                                              <p:val>
                                                <p:strVal val="#ppt_y"/>
                                              </p:val>
                                            </p:tav>
                                            <p:tav tm="100000">
                                              <p:val>
                                                <p:strVal val="#ppt_y"/>
                                              </p:val>
                                            </p:tav>
                                          </p:tavLst>
                                        </p:anim>
                                      </p:childTnLst>
                                    </p:cTn>
                                  </p:par>
                                  <p:par>
                                    <p:cTn id="64" presetID="2" presetClass="entr" presetSubtype="8" fill="hold" grpId="0" nodeType="withEffect" p14:presetBounceEnd="40000">
                                      <p:stCondLst>
                                        <p:cond delay="0"/>
                                      </p:stCondLst>
                                      <p:childTnLst>
                                        <p:set>
                                          <p:cBhvr>
                                            <p:cTn id="65" dur="1" fill="hold">
                                              <p:stCondLst>
                                                <p:cond delay="0"/>
                                              </p:stCondLst>
                                            </p:cTn>
                                            <p:tgtEl>
                                              <p:spTgt spid="31"/>
                                            </p:tgtEl>
                                            <p:attrNameLst>
                                              <p:attrName>style.visibility</p:attrName>
                                            </p:attrNameLst>
                                          </p:cBhvr>
                                          <p:to>
                                            <p:strVal val="visible"/>
                                          </p:to>
                                        </p:set>
                                        <p:anim calcmode="lin" valueType="num" p14:bounceEnd="40000">
                                          <p:cBhvr additive="base">
                                            <p:cTn id="66" dur="1000" fill="hold"/>
                                            <p:tgtEl>
                                              <p:spTgt spid="31"/>
                                            </p:tgtEl>
                                            <p:attrNameLst>
                                              <p:attrName>ppt_x</p:attrName>
                                            </p:attrNameLst>
                                          </p:cBhvr>
                                          <p:tavLst>
                                            <p:tav tm="0">
                                              <p:val>
                                                <p:strVal val="0-#ppt_w/2"/>
                                              </p:val>
                                            </p:tav>
                                            <p:tav tm="100000">
                                              <p:val>
                                                <p:strVal val="#ppt_x"/>
                                              </p:val>
                                            </p:tav>
                                          </p:tavLst>
                                        </p:anim>
                                        <p:anim calcmode="lin" valueType="num" p14:bounceEnd="40000">
                                          <p:cBhvr additive="base">
                                            <p:cTn id="67" dur="1000" fill="hold"/>
                                            <p:tgtEl>
                                              <p:spTgt spid="3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9" grpId="0"/>
          <p:bldP spid="26" grpId="0" animBg="1"/>
          <p:bldP spid="27" grpId="0" animBg="1"/>
          <p:bldP spid="29" grpId="0"/>
          <p:bldP spid="30" grpId="0"/>
          <p:bldP spid="31"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0-#ppt_w/2"/>
                                              </p:val>
                                            </p:tav>
                                            <p:tav tm="100000">
                                              <p:val>
                                                <p:strVal val="#ppt_x"/>
                                              </p:val>
                                            </p:tav>
                                          </p:tavLst>
                                        </p:anim>
                                        <p:anim calcmode="lin" valueType="num">
                                          <p:cBhvr additive="base">
                                            <p:cTn id="8" dur="10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0-#ppt_w/2"/>
                                              </p:val>
                                            </p:tav>
                                            <p:tav tm="100000">
                                              <p:val>
                                                <p:strVal val="#ppt_x"/>
                                              </p:val>
                                            </p:tav>
                                          </p:tavLst>
                                        </p:anim>
                                        <p:anim calcmode="lin" valueType="num">
                                          <p:cBhvr additive="base">
                                            <p:cTn id="12" dur="1000" fill="hold"/>
                                            <p:tgtEl>
                                              <p:spTgt spid="3"/>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53" presetClass="entr" presetSubtype="16" fill="hold" grpId="0" nodeType="afterEffect">
                                      <p:stCondLst>
                                        <p:cond delay="0"/>
                                      </p:stCondLst>
                                      <p:iterate type="lt">
                                        <p:tmPct val="10000"/>
                                      </p:iterate>
                                      <p:childTnLst>
                                        <p:set>
                                          <p:cBhvr>
                                            <p:cTn id="15" dur="1" fill="hold">
                                              <p:stCondLst>
                                                <p:cond delay="0"/>
                                              </p:stCondLst>
                                            </p:cTn>
                                            <p:tgtEl>
                                              <p:spTgt spid="9"/>
                                            </p:tgtEl>
                                            <p:attrNameLst>
                                              <p:attrName>style.visibility</p:attrName>
                                            </p:attrNameLst>
                                          </p:cBhvr>
                                          <p:to>
                                            <p:strVal val="visible"/>
                                          </p:to>
                                        </p:set>
                                        <p:anim calcmode="lin" valueType="num">
                                          <p:cBhvr>
                                            <p:cTn id="16" dur="500" fill="hold"/>
                                            <p:tgtEl>
                                              <p:spTgt spid="9"/>
                                            </p:tgtEl>
                                            <p:attrNameLst>
                                              <p:attrName>ppt_w</p:attrName>
                                            </p:attrNameLst>
                                          </p:cBhvr>
                                          <p:tavLst>
                                            <p:tav tm="0">
                                              <p:val>
                                                <p:fltVal val="0"/>
                                              </p:val>
                                            </p:tav>
                                            <p:tav tm="100000">
                                              <p:val>
                                                <p:strVal val="#ppt_w"/>
                                              </p:val>
                                            </p:tav>
                                          </p:tavLst>
                                        </p:anim>
                                        <p:anim calcmode="lin" valueType="num">
                                          <p:cBhvr>
                                            <p:cTn id="17" dur="500" fill="hold"/>
                                            <p:tgtEl>
                                              <p:spTgt spid="9"/>
                                            </p:tgtEl>
                                            <p:attrNameLst>
                                              <p:attrName>ppt_h</p:attrName>
                                            </p:attrNameLst>
                                          </p:cBhvr>
                                          <p:tavLst>
                                            <p:tav tm="0">
                                              <p:val>
                                                <p:fltVal val="0"/>
                                              </p:val>
                                            </p:tav>
                                            <p:tav tm="100000">
                                              <p:val>
                                                <p:strVal val="#ppt_h"/>
                                              </p:val>
                                            </p:tav>
                                          </p:tavLst>
                                        </p:anim>
                                        <p:animEffect transition="in" filter="fade">
                                          <p:cBhvr>
                                            <p:cTn id="18" dur="500"/>
                                            <p:tgtEl>
                                              <p:spTgt spid="9"/>
                                            </p:tgtEl>
                                          </p:cBhvr>
                                        </p:animEffect>
                                      </p:childTnLst>
                                    </p:cTn>
                                  </p:par>
                                  <p:par>
                                    <p:cTn id="19" presetID="53" presetClass="entr" presetSubtype="16" fill="hold" nodeType="with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p:cTn id="21" dur="500" fill="hold"/>
                                            <p:tgtEl>
                                              <p:spTgt spid="5"/>
                                            </p:tgtEl>
                                            <p:attrNameLst>
                                              <p:attrName>ppt_w</p:attrName>
                                            </p:attrNameLst>
                                          </p:cBhvr>
                                          <p:tavLst>
                                            <p:tav tm="0">
                                              <p:val>
                                                <p:fltVal val="0"/>
                                              </p:val>
                                            </p:tav>
                                            <p:tav tm="100000">
                                              <p:val>
                                                <p:strVal val="#ppt_w"/>
                                              </p:val>
                                            </p:tav>
                                          </p:tavLst>
                                        </p:anim>
                                        <p:anim calcmode="lin" valueType="num">
                                          <p:cBhvr>
                                            <p:cTn id="22" dur="500" fill="hold"/>
                                            <p:tgtEl>
                                              <p:spTgt spid="5"/>
                                            </p:tgtEl>
                                            <p:attrNameLst>
                                              <p:attrName>ppt_h</p:attrName>
                                            </p:attrNameLst>
                                          </p:cBhvr>
                                          <p:tavLst>
                                            <p:tav tm="0">
                                              <p:val>
                                                <p:fltVal val="0"/>
                                              </p:val>
                                            </p:tav>
                                            <p:tav tm="100000">
                                              <p:val>
                                                <p:strVal val="#ppt_h"/>
                                              </p:val>
                                            </p:tav>
                                          </p:tavLst>
                                        </p:anim>
                                        <p:animEffect transition="in" filter="fade">
                                          <p:cBhvr>
                                            <p:cTn id="23" dur="500"/>
                                            <p:tgtEl>
                                              <p:spTgt spid="5"/>
                                            </p:tgtEl>
                                          </p:cBhvr>
                                        </p:animEffect>
                                      </p:childTnLst>
                                    </p:cTn>
                                  </p:par>
                                  <p:par>
                                    <p:cTn id="24" presetID="22" presetClass="entr" presetSubtype="2" fill="hold" nodeType="with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wipe(right)">
                                          <p:cBhvr>
                                            <p:cTn id="26" dur="500"/>
                                            <p:tgtEl>
                                              <p:spTgt spid="4"/>
                                            </p:tgtEl>
                                          </p:cBhvr>
                                        </p:animEffect>
                                      </p:childTnLst>
                                    </p:cTn>
                                  </p:par>
                                </p:childTnLst>
                              </p:cTn>
                            </p:par>
                            <p:par>
                              <p:cTn id="27" fill="hold">
                                <p:stCondLst>
                                  <p:cond delay="1750"/>
                                </p:stCondLst>
                                <p:childTnLst>
                                  <p:par>
                                    <p:cTn id="28" presetID="2" presetClass="entr" presetSubtype="8" fill="hold" grpId="0" nodeType="afterEffect">
                                      <p:stCondLst>
                                        <p:cond delay="0"/>
                                      </p:stCondLst>
                                      <p:childTnLst>
                                        <p:set>
                                          <p:cBhvr>
                                            <p:cTn id="29" dur="1" fill="hold">
                                              <p:stCondLst>
                                                <p:cond delay="0"/>
                                              </p:stCondLst>
                                            </p:cTn>
                                            <p:tgtEl>
                                              <p:spTgt spid="26"/>
                                            </p:tgtEl>
                                            <p:attrNameLst>
                                              <p:attrName>style.visibility</p:attrName>
                                            </p:attrNameLst>
                                          </p:cBhvr>
                                          <p:to>
                                            <p:strVal val="visible"/>
                                          </p:to>
                                        </p:set>
                                        <p:anim calcmode="lin" valueType="num">
                                          <p:cBhvr additive="base">
                                            <p:cTn id="30" dur="1000" fill="hold"/>
                                            <p:tgtEl>
                                              <p:spTgt spid="26"/>
                                            </p:tgtEl>
                                            <p:attrNameLst>
                                              <p:attrName>ppt_x</p:attrName>
                                            </p:attrNameLst>
                                          </p:cBhvr>
                                          <p:tavLst>
                                            <p:tav tm="0">
                                              <p:val>
                                                <p:strVal val="0-#ppt_w/2"/>
                                              </p:val>
                                            </p:tav>
                                            <p:tav tm="100000">
                                              <p:val>
                                                <p:strVal val="#ppt_x"/>
                                              </p:val>
                                            </p:tav>
                                          </p:tavLst>
                                        </p:anim>
                                        <p:anim calcmode="lin" valueType="num">
                                          <p:cBhvr additive="base">
                                            <p:cTn id="31" dur="1000" fill="hold"/>
                                            <p:tgtEl>
                                              <p:spTgt spid="26"/>
                                            </p:tgtEl>
                                            <p:attrNameLst>
                                              <p:attrName>ppt_y</p:attrName>
                                            </p:attrNameLst>
                                          </p:cBhvr>
                                          <p:tavLst>
                                            <p:tav tm="0">
                                              <p:val>
                                                <p:strVal val="#ppt_y"/>
                                              </p:val>
                                            </p:tav>
                                            <p:tav tm="100000">
                                              <p:val>
                                                <p:strVal val="#ppt_y"/>
                                              </p:val>
                                            </p:tav>
                                          </p:tavLst>
                                        </p:anim>
                                      </p:childTnLst>
                                    </p:cTn>
                                  </p:par>
                                  <p:par>
                                    <p:cTn id="32" presetID="2" presetClass="entr" presetSubtype="8" fill="hold" grpId="0" nodeType="withEffect">
                                      <p:stCondLst>
                                        <p:cond delay="0"/>
                                      </p:stCondLst>
                                      <p:childTnLst>
                                        <p:set>
                                          <p:cBhvr>
                                            <p:cTn id="33" dur="1" fill="hold">
                                              <p:stCondLst>
                                                <p:cond delay="0"/>
                                              </p:stCondLst>
                                            </p:cTn>
                                            <p:tgtEl>
                                              <p:spTgt spid="27"/>
                                            </p:tgtEl>
                                            <p:attrNameLst>
                                              <p:attrName>style.visibility</p:attrName>
                                            </p:attrNameLst>
                                          </p:cBhvr>
                                          <p:to>
                                            <p:strVal val="visible"/>
                                          </p:to>
                                        </p:set>
                                        <p:anim calcmode="lin" valueType="num">
                                          <p:cBhvr additive="base">
                                            <p:cTn id="34" dur="1000" fill="hold"/>
                                            <p:tgtEl>
                                              <p:spTgt spid="27"/>
                                            </p:tgtEl>
                                            <p:attrNameLst>
                                              <p:attrName>ppt_x</p:attrName>
                                            </p:attrNameLst>
                                          </p:cBhvr>
                                          <p:tavLst>
                                            <p:tav tm="0">
                                              <p:val>
                                                <p:strVal val="0-#ppt_w/2"/>
                                              </p:val>
                                            </p:tav>
                                            <p:tav tm="100000">
                                              <p:val>
                                                <p:strVal val="#ppt_x"/>
                                              </p:val>
                                            </p:tav>
                                          </p:tavLst>
                                        </p:anim>
                                        <p:anim calcmode="lin" valueType="num">
                                          <p:cBhvr additive="base">
                                            <p:cTn id="35" dur="1000" fill="hold"/>
                                            <p:tgtEl>
                                              <p:spTgt spid="27"/>
                                            </p:tgtEl>
                                            <p:attrNameLst>
                                              <p:attrName>ppt_y</p:attrName>
                                            </p:attrNameLst>
                                          </p:cBhvr>
                                          <p:tavLst>
                                            <p:tav tm="0">
                                              <p:val>
                                                <p:strVal val="#ppt_y"/>
                                              </p:val>
                                            </p:tav>
                                            <p:tav tm="100000">
                                              <p:val>
                                                <p:strVal val="#ppt_y"/>
                                              </p:val>
                                            </p:tav>
                                          </p:tavLst>
                                        </p:anim>
                                      </p:childTnLst>
                                    </p:cTn>
                                  </p:par>
                                  <p:par>
                                    <p:cTn id="36" presetID="2" presetClass="entr" presetSubtype="8" fill="hold" nodeType="withEffect">
                                      <p:stCondLst>
                                        <p:cond delay="0"/>
                                      </p:stCondLst>
                                      <p:childTnLst>
                                        <p:set>
                                          <p:cBhvr>
                                            <p:cTn id="37" dur="1" fill="hold">
                                              <p:stCondLst>
                                                <p:cond delay="0"/>
                                              </p:stCondLst>
                                            </p:cTn>
                                            <p:tgtEl>
                                              <p:spTgt spid="33"/>
                                            </p:tgtEl>
                                            <p:attrNameLst>
                                              <p:attrName>style.visibility</p:attrName>
                                            </p:attrNameLst>
                                          </p:cBhvr>
                                          <p:to>
                                            <p:strVal val="visible"/>
                                          </p:to>
                                        </p:set>
                                        <p:anim calcmode="lin" valueType="num">
                                          <p:cBhvr additive="base">
                                            <p:cTn id="38" dur="1000" fill="hold"/>
                                            <p:tgtEl>
                                              <p:spTgt spid="33"/>
                                            </p:tgtEl>
                                            <p:attrNameLst>
                                              <p:attrName>ppt_x</p:attrName>
                                            </p:attrNameLst>
                                          </p:cBhvr>
                                          <p:tavLst>
                                            <p:tav tm="0">
                                              <p:val>
                                                <p:strVal val="0-#ppt_w/2"/>
                                              </p:val>
                                            </p:tav>
                                            <p:tav tm="100000">
                                              <p:val>
                                                <p:strVal val="#ppt_x"/>
                                              </p:val>
                                            </p:tav>
                                          </p:tavLst>
                                        </p:anim>
                                        <p:anim calcmode="lin" valueType="num">
                                          <p:cBhvr additive="base">
                                            <p:cTn id="39" dur="1000" fill="hold"/>
                                            <p:tgtEl>
                                              <p:spTgt spid="33"/>
                                            </p:tgtEl>
                                            <p:attrNameLst>
                                              <p:attrName>ppt_y</p:attrName>
                                            </p:attrNameLst>
                                          </p:cBhvr>
                                          <p:tavLst>
                                            <p:tav tm="0">
                                              <p:val>
                                                <p:strVal val="#ppt_y"/>
                                              </p:val>
                                            </p:tav>
                                            <p:tav tm="100000">
                                              <p:val>
                                                <p:strVal val="#ppt_y"/>
                                              </p:val>
                                            </p:tav>
                                          </p:tavLst>
                                        </p:anim>
                                      </p:childTnLst>
                                    </p:cTn>
                                  </p:par>
                                  <p:par>
                                    <p:cTn id="40" presetID="2" presetClass="entr" presetSubtype="8" fill="hold" nodeType="withEffect">
                                      <p:stCondLst>
                                        <p:cond delay="0"/>
                                      </p:stCondLst>
                                      <p:childTnLst>
                                        <p:set>
                                          <p:cBhvr>
                                            <p:cTn id="41" dur="1" fill="hold">
                                              <p:stCondLst>
                                                <p:cond delay="0"/>
                                              </p:stCondLst>
                                            </p:cTn>
                                            <p:tgtEl>
                                              <p:spTgt spid="36"/>
                                            </p:tgtEl>
                                            <p:attrNameLst>
                                              <p:attrName>style.visibility</p:attrName>
                                            </p:attrNameLst>
                                          </p:cBhvr>
                                          <p:to>
                                            <p:strVal val="visible"/>
                                          </p:to>
                                        </p:set>
                                        <p:anim calcmode="lin" valueType="num">
                                          <p:cBhvr additive="base">
                                            <p:cTn id="42" dur="1000" fill="hold"/>
                                            <p:tgtEl>
                                              <p:spTgt spid="36"/>
                                            </p:tgtEl>
                                            <p:attrNameLst>
                                              <p:attrName>ppt_x</p:attrName>
                                            </p:attrNameLst>
                                          </p:cBhvr>
                                          <p:tavLst>
                                            <p:tav tm="0">
                                              <p:val>
                                                <p:strVal val="0-#ppt_w/2"/>
                                              </p:val>
                                            </p:tav>
                                            <p:tav tm="100000">
                                              <p:val>
                                                <p:strVal val="#ppt_x"/>
                                              </p:val>
                                            </p:tav>
                                          </p:tavLst>
                                        </p:anim>
                                        <p:anim calcmode="lin" valueType="num">
                                          <p:cBhvr additive="base">
                                            <p:cTn id="43" dur="1000" fill="hold"/>
                                            <p:tgtEl>
                                              <p:spTgt spid="36"/>
                                            </p:tgtEl>
                                            <p:attrNameLst>
                                              <p:attrName>ppt_y</p:attrName>
                                            </p:attrNameLst>
                                          </p:cBhvr>
                                          <p:tavLst>
                                            <p:tav tm="0">
                                              <p:val>
                                                <p:strVal val="#ppt_y"/>
                                              </p:val>
                                            </p:tav>
                                            <p:tav tm="100000">
                                              <p:val>
                                                <p:strVal val="#ppt_y"/>
                                              </p:val>
                                            </p:tav>
                                          </p:tavLst>
                                        </p:anim>
                                      </p:childTnLst>
                                    </p:cTn>
                                  </p:par>
                                  <p:par>
                                    <p:cTn id="44" presetID="2" presetClass="entr" presetSubtype="8" fill="hold" nodeType="withEffect">
                                      <p:stCondLst>
                                        <p:cond delay="0"/>
                                      </p:stCondLst>
                                      <p:childTnLst>
                                        <p:set>
                                          <p:cBhvr>
                                            <p:cTn id="45" dur="1" fill="hold">
                                              <p:stCondLst>
                                                <p:cond delay="0"/>
                                              </p:stCondLst>
                                            </p:cTn>
                                            <p:tgtEl>
                                              <p:spTgt spid="39"/>
                                            </p:tgtEl>
                                            <p:attrNameLst>
                                              <p:attrName>style.visibility</p:attrName>
                                            </p:attrNameLst>
                                          </p:cBhvr>
                                          <p:to>
                                            <p:strVal val="visible"/>
                                          </p:to>
                                        </p:set>
                                        <p:anim calcmode="lin" valueType="num">
                                          <p:cBhvr additive="base">
                                            <p:cTn id="46" dur="1000" fill="hold"/>
                                            <p:tgtEl>
                                              <p:spTgt spid="39"/>
                                            </p:tgtEl>
                                            <p:attrNameLst>
                                              <p:attrName>ppt_x</p:attrName>
                                            </p:attrNameLst>
                                          </p:cBhvr>
                                          <p:tavLst>
                                            <p:tav tm="0">
                                              <p:val>
                                                <p:strVal val="0-#ppt_w/2"/>
                                              </p:val>
                                            </p:tav>
                                            <p:tav tm="100000">
                                              <p:val>
                                                <p:strVal val="#ppt_x"/>
                                              </p:val>
                                            </p:tav>
                                          </p:tavLst>
                                        </p:anim>
                                        <p:anim calcmode="lin" valueType="num">
                                          <p:cBhvr additive="base">
                                            <p:cTn id="47" dur="1000" fill="hold"/>
                                            <p:tgtEl>
                                              <p:spTgt spid="39"/>
                                            </p:tgtEl>
                                            <p:attrNameLst>
                                              <p:attrName>ppt_y</p:attrName>
                                            </p:attrNameLst>
                                          </p:cBhvr>
                                          <p:tavLst>
                                            <p:tav tm="0">
                                              <p:val>
                                                <p:strVal val="#ppt_y"/>
                                              </p:val>
                                            </p:tav>
                                            <p:tav tm="100000">
                                              <p:val>
                                                <p:strVal val="#ppt_y"/>
                                              </p:val>
                                            </p:tav>
                                          </p:tavLst>
                                        </p:anim>
                                      </p:childTnLst>
                                    </p:cTn>
                                  </p:par>
                                  <p:par>
                                    <p:cTn id="48" presetID="2" presetClass="entr" presetSubtype="8" fill="hold" nodeType="withEffect">
                                      <p:stCondLst>
                                        <p:cond delay="0"/>
                                      </p:stCondLst>
                                      <p:childTnLst>
                                        <p:set>
                                          <p:cBhvr>
                                            <p:cTn id="49" dur="1" fill="hold">
                                              <p:stCondLst>
                                                <p:cond delay="0"/>
                                              </p:stCondLst>
                                            </p:cTn>
                                            <p:tgtEl>
                                              <p:spTgt spid="42"/>
                                            </p:tgtEl>
                                            <p:attrNameLst>
                                              <p:attrName>style.visibility</p:attrName>
                                            </p:attrNameLst>
                                          </p:cBhvr>
                                          <p:to>
                                            <p:strVal val="visible"/>
                                          </p:to>
                                        </p:set>
                                        <p:anim calcmode="lin" valueType="num">
                                          <p:cBhvr additive="base">
                                            <p:cTn id="50" dur="1000" fill="hold"/>
                                            <p:tgtEl>
                                              <p:spTgt spid="42"/>
                                            </p:tgtEl>
                                            <p:attrNameLst>
                                              <p:attrName>ppt_x</p:attrName>
                                            </p:attrNameLst>
                                          </p:cBhvr>
                                          <p:tavLst>
                                            <p:tav tm="0">
                                              <p:val>
                                                <p:strVal val="0-#ppt_w/2"/>
                                              </p:val>
                                            </p:tav>
                                            <p:tav tm="100000">
                                              <p:val>
                                                <p:strVal val="#ppt_x"/>
                                              </p:val>
                                            </p:tav>
                                          </p:tavLst>
                                        </p:anim>
                                        <p:anim calcmode="lin" valueType="num">
                                          <p:cBhvr additive="base">
                                            <p:cTn id="51" dur="1000" fill="hold"/>
                                            <p:tgtEl>
                                              <p:spTgt spid="42"/>
                                            </p:tgtEl>
                                            <p:attrNameLst>
                                              <p:attrName>ppt_y</p:attrName>
                                            </p:attrNameLst>
                                          </p:cBhvr>
                                          <p:tavLst>
                                            <p:tav tm="0">
                                              <p:val>
                                                <p:strVal val="#ppt_y"/>
                                              </p:val>
                                            </p:tav>
                                            <p:tav tm="100000">
                                              <p:val>
                                                <p:strVal val="#ppt_y"/>
                                              </p:val>
                                            </p:tav>
                                          </p:tavLst>
                                        </p:anim>
                                      </p:childTnLst>
                                    </p:cTn>
                                  </p:par>
                                  <p:par>
                                    <p:cTn id="52" presetID="2" presetClass="entr" presetSubtype="8" fill="hold" nodeType="withEffect">
                                      <p:stCondLst>
                                        <p:cond delay="0"/>
                                      </p:stCondLst>
                                      <p:childTnLst>
                                        <p:set>
                                          <p:cBhvr>
                                            <p:cTn id="53" dur="1" fill="hold">
                                              <p:stCondLst>
                                                <p:cond delay="0"/>
                                              </p:stCondLst>
                                            </p:cTn>
                                            <p:tgtEl>
                                              <p:spTgt spid="32"/>
                                            </p:tgtEl>
                                            <p:attrNameLst>
                                              <p:attrName>style.visibility</p:attrName>
                                            </p:attrNameLst>
                                          </p:cBhvr>
                                          <p:to>
                                            <p:strVal val="visible"/>
                                          </p:to>
                                        </p:set>
                                        <p:anim calcmode="lin" valueType="num">
                                          <p:cBhvr additive="base">
                                            <p:cTn id="54" dur="1000" fill="hold"/>
                                            <p:tgtEl>
                                              <p:spTgt spid="32"/>
                                            </p:tgtEl>
                                            <p:attrNameLst>
                                              <p:attrName>ppt_x</p:attrName>
                                            </p:attrNameLst>
                                          </p:cBhvr>
                                          <p:tavLst>
                                            <p:tav tm="0">
                                              <p:val>
                                                <p:strVal val="0-#ppt_w/2"/>
                                              </p:val>
                                            </p:tav>
                                            <p:tav tm="100000">
                                              <p:val>
                                                <p:strVal val="#ppt_x"/>
                                              </p:val>
                                            </p:tav>
                                          </p:tavLst>
                                        </p:anim>
                                        <p:anim calcmode="lin" valueType="num">
                                          <p:cBhvr additive="base">
                                            <p:cTn id="55" dur="1000" fill="hold"/>
                                            <p:tgtEl>
                                              <p:spTgt spid="32"/>
                                            </p:tgtEl>
                                            <p:attrNameLst>
                                              <p:attrName>ppt_y</p:attrName>
                                            </p:attrNameLst>
                                          </p:cBhvr>
                                          <p:tavLst>
                                            <p:tav tm="0">
                                              <p:val>
                                                <p:strVal val="#ppt_y"/>
                                              </p:val>
                                            </p:tav>
                                            <p:tav tm="100000">
                                              <p:val>
                                                <p:strVal val="#ppt_y"/>
                                              </p:val>
                                            </p:tav>
                                          </p:tavLst>
                                        </p:anim>
                                      </p:childTnLst>
                                    </p:cTn>
                                  </p:par>
                                  <p:par>
                                    <p:cTn id="56" presetID="2" presetClass="entr" presetSubtype="8" fill="hold" grpId="0" nodeType="withEffect">
                                      <p:stCondLst>
                                        <p:cond delay="0"/>
                                      </p:stCondLst>
                                      <p:childTnLst>
                                        <p:set>
                                          <p:cBhvr>
                                            <p:cTn id="57" dur="1" fill="hold">
                                              <p:stCondLst>
                                                <p:cond delay="0"/>
                                              </p:stCondLst>
                                            </p:cTn>
                                            <p:tgtEl>
                                              <p:spTgt spid="29"/>
                                            </p:tgtEl>
                                            <p:attrNameLst>
                                              <p:attrName>style.visibility</p:attrName>
                                            </p:attrNameLst>
                                          </p:cBhvr>
                                          <p:to>
                                            <p:strVal val="visible"/>
                                          </p:to>
                                        </p:set>
                                        <p:anim calcmode="lin" valueType="num">
                                          <p:cBhvr additive="base">
                                            <p:cTn id="58" dur="1000" fill="hold"/>
                                            <p:tgtEl>
                                              <p:spTgt spid="29"/>
                                            </p:tgtEl>
                                            <p:attrNameLst>
                                              <p:attrName>ppt_x</p:attrName>
                                            </p:attrNameLst>
                                          </p:cBhvr>
                                          <p:tavLst>
                                            <p:tav tm="0">
                                              <p:val>
                                                <p:strVal val="0-#ppt_w/2"/>
                                              </p:val>
                                            </p:tav>
                                            <p:tav tm="100000">
                                              <p:val>
                                                <p:strVal val="#ppt_x"/>
                                              </p:val>
                                            </p:tav>
                                          </p:tavLst>
                                        </p:anim>
                                        <p:anim calcmode="lin" valueType="num">
                                          <p:cBhvr additive="base">
                                            <p:cTn id="59" dur="1000" fill="hold"/>
                                            <p:tgtEl>
                                              <p:spTgt spid="29"/>
                                            </p:tgtEl>
                                            <p:attrNameLst>
                                              <p:attrName>ppt_y</p:attrName>
                                            </p:attrNameLst>
                                          </p:cBhvr>
                                          <p:tavLst>
                                            <p:tav tm="0">
                                              <p:val>
                                                <p:strVal val="#ppt_y"/>
                                              </p:val>
                                            </p:tav>
                                            <p:tav tm="100000">
                                              <p:val>
                                                <p:strVal val="#ppt_y"/>
                                              </p:val>
                                            </p:tav>
                                          </p:tavLst>
                                        </p:anim>
                                      </p:childTnLst>
                                    </p:cTn>
                                  </p:par>
                                  <p:par>
                                    <p:cTn id="60" presetID="2" presetClass="entr" presetSubtype="8" fill="hold" grpId="0" nodeType="withEffect">
                                      <p:stCondLst>
                                        <p:cond delay="0"/>
                                      </p:stCondLst>
                                      <p:childTnLst>
                                        <p:set>
                                          <p:cBhvr>
                                            <p:cTn id="61" dur="1" fill="hold">
                                              <p:stCondLst>
                                                <p:cond delay="0"/>
                                              </p:stCondLst>
                                            </p:cTn>
                                            <p:tgtEl>
                                              <p:spTgt spid="30"/>
                                            </p:tgtEl>
                                            <p:attrNameLst>
                                              <p:attrName>style.visibility</p:attrName>
                                            </p:attrNameLst>
                                          </p:cBhvr>
                                          <p:to>
                                            <p:strVal val="visible"/>
                                          </p:to>
                                        </p:set>
                                        <p:anim calcmode="lin" valueType="num">
                                          <p:cBhvr additive="base">
                                            <p:cTn id="62" dur="1000" fill="hold"/>
                                            <p:tgtEl>
                                              <p:spTgt spid="30"/>
                                            </p:tgtEl>
                                            <p:attrNameLst>
                                              <p:attrName>ppt_x</p:attrName>
                                            </p:attrNameLst>
                                          </p:cBhvr>
                                          <p:tavLst>
                                            <p:tav tm="0">
                                              <p:val>
                                                <p:strVal val="0-#ppt_w/2"/>
                                              </p:val>
                                            </p:tav>
                                            <p:tav tm="100000">
                                              <p:val>
                                                <p:strVal val="#ppt_x"/>
                                              </p:val>
                                            </p:tav>
                                          </p:tavLst>
                                        </p:anim>
                                        <p:anim calcmode="lin" valueType="num">
                                          <p:cBhvr additive="base">
                                            <p:cTn id="63" dur="1000" fill="hold"/>
                                            <p:tgtEl>
                                              <p:spTgt spid="30"/>
                                            </p:tgtEl>
                                            <p:attrNameLst>
                                              <p:attrName>ppt_y</p:attrName>
                                            </p:attrNameLst>
                                          </p:cBhvr>
                                          <p:tavLst>
                                            <p:tav tm="0">
                                              <p:val>
                                                <p:strVal val="#ppt_y"/>
                                              </p:val>
                                            </p:tav>
                                            <p:tav tm="100000">
                                              <p:val>
                                                <p:strVal val="#ppt_y"/>
                                              </p:val>
                                            </p:tav>
                                          </p:tavLst>
                                        </p:anim>
                                      </p:childTnLst>
                                    </p:cTn>
                                  </p:par>
                                  <p:par>
                                    <p:cTn id="64" presetID="2" presetClass="entr" presetSubtype="8" fill="hold" grpId="0" nodeType="withEffect">
                                      <p:stCondLst>
                                        <p:cond delay="0"/>
                                      </p:stCondLst>
                                      <p:childTnLst>
                                        <p:set>
                                          <p:cBhvr>
                                            <p:cTn id="65" dur="1" fill="hold">
                                              <p:stCondLst>
                                                <p:cond delay="0"/>
                                              </p:stCondLst>
                                            </p:cTn>
                                            <p:tgtEl>
                                              <p:spTgt spid="31"/>
                                            </p:tgtEl>
                                            <p:attrNameLst>
                                              <p:attrName>style.visibility</p:attrName>
                                            </p:attrNameLst>
                                          </p:cBhvr>
                                          <p:to>
                                            <p:strVal val="visible"/>
                                          </p:to>
                                        </p:set>
                                        <p:anim calcmode="lin" valueType="num">
                                          <p:cBhvr additive="base">
                                            <p:cTn id="66" dur="1000" fill="hold"/>
                                            <p:tgtEl>
                                              <p:spTgt spid="31"/>
                                            </p:tgtEl>
                                            <p:attrNameLst>
                                              <p:attrName>ppt_x</p:attrName>
                                            </p:attrNameLst>
                                          </p:cBhvr>
                                          <p:tavLst>
                                            <p:tav tm="0">
                                              <p:val>
                                                <p:strVal val="0-#ppt_w/2"/>
                                              </p:val>
                                            </p:tav>
                                            <p:tav tm="100000">
                                              <p:val>
                                                <p:strVal val="#ppt_x"/>
                                              </p:val>
                                            </p:tav>
                                          </p:tavLst>
                                        </p:anim>
                                        <p:anim calcmode="lin" valueType="num">
                                          <p:cBhvr additive="base">
                                            <p:cTn id="67" dur="1000" fill="hold"/>
                                            <p:tgtEl>
                                              <p:spTgt spid="3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9" grpId="0"/>
          <p:bldP spid="26" grpId="0" animBg="1"/>
          <p:bldP spid="27" grpId="0" animBg="1"/>
          <p:bldP spid="29" grpId="0"/>
          <p:bldP spid="30" grpId="0"/>
          <p:bldP spid="31" grpId="0"/>
        </p:bldLst>
      </p:timing>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箭头: V 形 21"/>
          <p:cNvSpPr/>
          <p:nvPr/>
        </p:nvSpPr>
        <p:spPr>
          <a:xfrm>
            <a:off x="464457" y="362856"/>
            <a:ext cx="361606" cy="377372"/>
          </a:xfrm>
          <a:prstGeom prst="chevron">
            <a:avLst/>
          </a:prstGeom>
          <a:solidFill>
            <a:srgbClr val="9B1E23"/>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spc="300">
              <a:solidFill>
                <a:prstClr val="white"/>
              </a:solidFill>
              <a:latin typeface="Agency FB" panose="020B0503020202020204" pitchFamily="34" charset="0"/>
              <a:ea typeface="宋体" panose="02010600030101010101" pitchFamily="2" charset="-122"/>
            </a:endParaRPr>
          </a:p>
        </p:txBody>
      </p:sp>
      <p:sp>
        <p:nvSpPr>
          <p:cNvPr id="3" name="箭头: V 形 22"/>
          <p:cNvSpPr/>
          <p:nvPr/>
        </p:nvSpPr>
        <p:spPr>
          <a:xfrm>
            <a:off x="745335" y="362856"/>
            <a:ext cx="361606" cy="377372"/>
          </a:xfrm>
          <a:prstGeom prst="chevron">
            <a:avLst/>
          </a:prstGeom>
          <a:solidFill>
            <a:srgbClr val="1B2F47"/>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spc="300">
              <a:solidFill>
                <a:prstClr val="white"/>
              </a:solidFill>
              <a:latin typeface="Agency FB" panose="020B0503020202020204" pitchFamily="34" charset="0"/>
              <a:ea typeface="宋体" panose="02010600030101010101" pitchFamily="2" charset="-122"/>
            </a:endParaRPr>
          </a:p>
        </p:txBody>
      </p:sp>
      <p:cxnSp>
        <p:nvCxnSpPr>
          <p:cNvPr id="4" name="直接连接符 3"/>
          <p:cNvCxnSpPr>
            <a:cxnSpLocks/>
            <a:stCxn id="9" idx="3"/>
          </p:cNvCxnSpPr>
          <p:nvPr/>
        </p:nvCxnSpPr>
        <p:spPr>
          <a:xfrm>
            <a:off x="3528819" y="562131"/>
            <a:ext cx="7526896" cy="392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5" name="组合 4"/>
          <p:cNvGrpSpPr/>
          <p:nvPr/>
        </p:nvGrpSpPr>
        <p:grpSpPr>
          <a:xfrm>
            <a:off x="11239724" y="468469"/>
            <a:ext cx="324304" cy="187323"/>
            <a:chOff x="9419771" y="-562044"/>
            <a:chExt cx="551543" cy="187323"/>
          </a:xfrm>
        </p:grpSpPr>
        <p:cxnSp>
          <p:nvCxnSpPr>
            <p:cNvPr id="6" name="直接连接符 5"/>
            <p:cNvCxnSpPr/>
            <p:nvPr/>
          </p:nvCxnSpPr>
          <p:spPr>
            <a:xfrm>
              <a:off x="9419771" y="-562044"/>
              <a:ext cx="551543" cy="0"/>
            </a:xfrm>
            <a:prstGeom prst="line">
              <a:avLst/>
            </a:prstGeom>
            <a:ln w="28575" cap="rnd">
              <a:solidFill>
                <a:schemeClr val="tx1">
                  <a:lumMod val="50000"/>
                  <a:lumOff val="50000"/>
                </a:schemeClr>
              </a:solidFill>
              <a:round/>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9419771" y="-468382"/>
              <a:ext cx="551543" cy="0"/>
            </a:xfrm>
            <a:prstGeom prst="line">
              <a:avLst/>
            </a:prstGeom>
            <a:ln w="28575" cap="rnd">
              <a:solidFill>
                <a:schemeClr val="tx1">
                  <a:lumMod val="50000"/>
                  <a:lumOff val="50000"/>
                </a:schemeClr>
              </a:solidFill>
              <a:round/>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9419771" y="-374721"/>
              <a:ext cx="551543" cy="0"/>
            </a:xfrm>
            <a:prstGeom prst="line">
              <a:avLst/>
            </a:prstGeom>
            <a:ln w="28575" cap="rnd">
              <a:solidFill>
                <a:schemeClr val="tx1">
                  <a:lumMod val="50000"/>
                  <a:lumOff val="50000"/>
                </a:schemeClr>
              </a:solidFill>
              <a:round/>
            </a:ln>
          </p:spPr>
          <p:style>
            <a:lnRef idx="1">
              <a:schemeClr val="accent1"/>
            </a:lnRef>
            <a:fillRef idx="0">
              <a:schemeClr val="accent1"/>
            </a:fillRef>
            <a:effectRef idx="0">
              <a:schemeClr val="accent1"/>
            </a:effectRef>
            <a:fontRef idx="minor">
              <a:schemeClr val="tx1"/>
            </a:fontRef>
          </p:style>
        </p:cxnSp>
      </p:grpSp>
      <p:sp>
        <p:nvSpPr>
          <p:cNvPr id="9" name="文本框 8"/>
          <p:cNvSpPr txBox="1"/>
          <p:nvPr/>
        </p:nvSpPr>
        <p:spPr>
          <a:xfrm>
            <a:off x="1189717" y="300521"/>
            <a:ext cx="2339102" cy="523220"/>
          </a:xfrm>
          <a:prstGeom prst="rect">
            <a:avLst/>
          </a:prstGeom>
          <a:noFill/>
        </p:spPr>
        <p:txBody>
          <a:bodyPr wrap="none" rtlCol="0">
            <a:spAutoFit/>
            <a:scene3d>
              <a:camera prst="orthographicFront"/>
              <a:lightRig rig="threePt" dir="t"/>
            </a:scene3d>
            <a:sp3d contourW="12700"/>
          </a:bodyPr>
          <a:lstStyle/>
          <a:p>
            <a:r>
              <a:rPr lang="zh-CN" altLang="en-US" sz="2800" dirty="0" smtClean="0">
                <a:solidFill>
                  <a:srgbClr val="9B1E23"/>
                </a:solidFill>
                <a:latin typeface="方正尚酷简体" panose="03000509000000000000" pitchFamily="65" charset="-122"/>
                <a:ea typeface="方正尚酷简体" panose="03000509000000000000" pitchFamily="65" charset="-122"/>
              </a:rPr>
              <a:t>二、产品销售</a:t>
            </a:r>
            <a:endParaRPr lang="zh-CN" altLang="en-US" sz="2800" dirty="0" smtClean="0">
              <a:solidFill>
                <a:srgbClr val="9B1E23"/>
              </a:solidFill>
              <a:latin typeface="方正尚酷简体" panose="03000509000000000000" pitchFamily="65" charset="-122"/>
              <a:ea typeface="方正尚酷简体" panose="03000509000000000000" pitchFamily="65" charset="-122"/>
            </a:endParaRPr>
          </a:p>
        </p:txBody>
      </p:sp>
      <p:grpSp>
        <p:nvGrpSpPr>
          <p:cNvPr id="10" name="ddaa809a-dcfb-430a-ab96-fa252059f455"/>
          <p:cNvGrpSpPr>
            <a:grpSpLocks noChangeAspect="1"/>
          </p:cNvGrpSpPr>
          <p:nvPr/>
        </p:nvGrpSpPr>
        <p:grpSpPr>
          <a:xfrm>
            <a:off x="3668317" y="1749445"/>
            <a:ext cx="4855365" cy="4356601"/>
            <a:chOff x="3684720" y="1233135"/>
            <a:chExt cx="4855365" cy="4356601"/>
          </a:xfrm>
        </p:grpSpPr>
        <p:sp>
          <p:nvSpPr>
            <p:cNvPr id="11" name="Freeform: Shape 35"/>
            <p:cNvSpPr>
              <a:spLocks/>
            </p:cNvSpPr>
            <p:nvPr/>
          </p:nvSpPr>
          <p:spPr bwMode="auto">
            <a:xfrm>
              <a:off x="7470897" y="1233135"/>
              <a:ext cx="1069188" cy="2538126"/>
            </a:xfrm>
            <a:custGeom>
              <a:avLst/>
              <a:gdLst>
                <a:gd name="T0" fmla="*/ 0 w 255"/>
                <a:gd name="T1" fmla="*/ 656 h 656"/>
                <a:gd name="T2" fmla="*/ 114 w 255"/>
                <a:gd name="T3" fmla="*/ 97 h 656"/>
                <a:gd name="T4" fmla="*/ 67 w 255"/>
                <a:gd name="T5" fmla="*/ 97 h 656"/>
                <a:gd name="T6" fmla="*/ 181 w 255"/>
                <a:gd name="T7" fmla="*/ 0 h 656"/>
                <a:gd name="T8" fmla="*/ 255 w 255"/>
                <a:gd name="T9" fmla="*/ 93 h 656"/>
                <a:gd name="T10" fmla="*/ 210 w 255"/>
                <a:gd name="T11" fmla="*/ 97 h 656"/>
                <a:gd name="T12" fmla="*/ 93 w 255"/>
                <a:gd name="T13" fmla="*/ 656 h 656"/>
                <a:gd name="T14" fmla="*/ 0 w 255"/>
                <a:gd name="T15" fmla="*/ 656 h 6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5" h="656">
                  <a:moveTo>
                    <a:pt x="0" y="656"/>
                  </a:moveTo>
                  <a:lnTo>
                    <a:pt x="114" y="97"/>
                  </a:lnTo>
                  <a:lnTo>
                    <a:pt x="67" y="97"/>
                  </a:lnTo>
                  <a:lnTo>
                    <a:pt x="181" y="0"/>
                  </a:lnTo>
                  <a:lnTo>
                    <a:pt x="255" y="93"/>
                  </a:lnTo>
                  <a:lnTo>
                    <a:pt x="210" y="97"/>
                  </a:lnTo>
                  <a:lnTo>
                    <a:pt x="93" y="656"/>
                  </a:lnTo>
                  <a:lnTo>
                    <a:pt x="0" y="656"/>
                  </a:lnTo>
                  <a:close/>
                </a:path>
              </a:pathLst>
            </a:custGeom>
            <a:solidFill>
              <a:srgbClr val="9B1E23"/>
            </a:solidFill>
            <a:ln>
              <a:noFill/>
            </a:ln>
            <a:effectLst>
              <a:outerShdw blurRad="406400" dist="241300" dir="2700000" algn="tl" rotWithShape="0">
                <a:prstClr val="black">
                  <a:alpha val="14000"/>
                </a:prstClr>
              </a:outerShdw>
            </a:effectLst>
          </p:spPr>
          <p:txBody>
            <a:bodyPr anchor="ctr"/>
            <a:lstStyle/>
            <a:p>
              <a:pPr algn="ctr"/>
              <a:endParaRPr/>
            </a:p>
          </p:txBody>
        </p:sp>
        <p:sp>
          <p:nvSpPr>
            <p:cNvPr id="12" name="Freeform: Shape 34"/>
            <p:cNvSpPr>
              <a:spLocks/>
            </p:cNvSpPr>
            <p:nvPr/>
          </p:nvSpPr>
          <p:spPr bwMode="auto">
            <a:xfrm>
              <a:off x="7135462" y="3771256"/>
              <a:ext cx="725369" cy="154763"/>
            </a:xfrm>
            <a:custGeom>
              <a:avLst/>
              <a:gdLst>
                <a:gd name="T0" fmla="*/ 173 w 173"/>
                <a:gd name="T1" fmla="*/ 0 h 40"/>
                <a:gd name="T2" fmla="*/ 80 w 173"/>
                <a:gd name="T3" fmla="*/ 0 h 40"/>
                <a:gd name="T4" fmla="*/ 0 w 173"/>
                <a:gd name="T5" fmla="*/ 40 h 40"/>
                <a:gd name="T6" fmla="*/ 95 w 173"/>
                <a:gd name="T7" fmla="*/ 40 h 40"/>
                <a:gd name="T8" fmla="*/ 173 w 173"/>
                <a:gd name="T9" fmla="*/ 0 h 40"/>
              </a:gdLst>
              <a:ahLst/>
              <a:cxnLst>
                <a:cxn ang="0">
                  <a:pos x="T0" y="T1"/>
                </a:cxn>
                <a:cxn ang="0">
                  <a:pos x="T2" y="T3"/>
                </a:cxn>
                <a:cxn ang="0">
                  <a:pos x="T4" y="T5"/>
                </a:cxn>
                <a:cxn ang="0">
                  <a:pos x="T6" y="T7"/>
                </a:cxn>
                <a:cxn ang="0">
                  <a:pos x="T8" y="T9"/>
                </a:cxn>
              </a:cxnLst>
              <a:rect l="0" t="0" r="r" b="b"/>
              <a:pathLst>
                <a:path w="173" h="40">
                  <a:moveTo>
                    <a:pt x="173" y="0"/>
                  </a:moveTo>
                  <a:lnTo>
                    <a:pt x="80" y="0"/>
                  </a:lnTo>
                  <a:lnTo>
                    <a:pt x="0" y="40"/>
                  </a:lnTo>
                  <a:lnTo>
                    <a:pt x="95" y="40"/>
                  </a:lnTo>
                  <a:lnTo>
                    <a:pt x="173" y="0"/>
                  </a:lnTo>
                  <a:close/>
                </a:path>
              </a:pathLst>
            </a:custGeom>
            <a:solidFill>
              <a:srgbClr val="9B1E23"/>
            </a:solidFill>
            <a:ln>
              <a:noFill/>
            </a:ln>
            <a:effectLst>
              <a:outerShdw blurRad="406400" dist="241300" dir="2700000" algn="tl" rotWithShape="0">
                <a:prstClr val="black">
                  <a:alpha val="14000"/>
                </a:prstClr>
              </a:outerShdw>
            </a:effectLst>
          </p:spPr>
          <p:txBody>
            <a:bodyPr anchor="ctr"/>
            <a:lstStyle/>
            <a:p>
              <a:pPr algn="ctr"/>
              <a:endParaRPr/>
            </a:p>
          </p:txBody>
        </p:sp>
        <p:sp>
          <p:nvSpPr>
            <p:cNvPr id="13" name="Freeform: Shape 33"/>
            <p:cNvSpPr>
              <a:spLocks/>
            </p:cNvSpPr>
            <p:nvPr/>
          </p:nvSpPr>
          <p:spPr bwMode="auto">
            <a:xfrm>
              <a:off x="6913238" y="2455767"/>
              <a:ext cx="620546" cy="1470257"/>
            </a:xfrm>
            <a:custGeom>
              <a:avLst/>
              <a:gdLst>
                <a:gd name="T0" fmla="*/ 0 w 148"/>
                <a:gd name="T1" fmla="*/ 0 h 380"/>
                <a:gd name="T2" fmla="*/ 98 w 148"/>
                <a:gd name="T3" fmla="*/ 0 h 380"/>
                <a:gd name="T4" fmla="*/ 148 w 148"/>
                <a:gd name="T5" fmla="*/ 380 h 380"/>
                <a:gd name="T6" fmla="*/ 53 w 148"/>
                <a:gd name="T7" fmla="*/ 380 h 380"/>
                <a:gd name="T8" fmla="*/ 0 w 148"/>
                <a:gd name="T9" fmla="*/ 0 h 380"/>
              </a:gdLst>
              <a:ahLst/>
              <a:cxnLst>
                <a:cxn ang="0">
                  <a:pos x="T0" y="T1"/>
                </a:cxn>
                <a:cxn ang="0">
                  <a:pos x="T2" y="T3"/>
                </a:cxn>
                <a:cxn ang="0">
                  <a:pos x="T4" y="T5"/>
                </a:cxn>
                <a:cxn ang="0">
                  <a:pos x="T6" y="T7"/>
                </a:cxn>
                <a:cxn ang="0">
                  <a:pos x="T8" y="T9"/>
                </a:cxn>
              </a:cxnLst>
              <a:rect l="0" t="0" r="r" b="b"/>
              <a:pathLst>
                <a:path w="148" h="380">
                  <a:moveTo>
                    <a:pt x="0" y="0"/>
                  </a:moveTo>
                  <a:lnTo>
                    <a:pt x="98" y="0"/>
                  </a:lnTo>
                  <a:lnTo>
                    <a:pt x="148" y="380"/>
                  </a:lnTo>
                  <a:lnTo>
                    <a:pt x="53" y="380"/>
                  </a:lnTo>
                  <a:lnTo>
                    <a:pt x="0" y="0"/>
                  </a:lnTo>
                  <a:close/>
                </a:path>
              </a:pathLst>
            </a:custGeom>
            <a:solidFill>
              <a:srgbClr val="9B1E23"/>
            </a:solidFill>
            <a:ln>
              <a:noFill/>
            </a:ln>
            <a:effectLst>
              <a:outerShdw blurRad="406400" dist="241300" dir="2700000" algn="tl" rotWithShape="0">
                <a:prstClr val="black">
                  <a:alpha val="14000"/>
                </a:prstClr>
              </a:outerShdw>
            </a:effectLst>
          </p:spPr>
          <p:txBody>
            <a:bodyPr anchor="ctr"/>
            <a:lstStyle/>
            <a:p>
              <a:pPr algn="ctr"/>
              <a:endParaRPr/>
            </a:p>
          </p:txBody>
        </p:sp>
        <p:sp>
          <p:nvSpPr>
            <p:cNvPr id="14" name="Freeform: Shape 31"/>
            <p:cNvSpPr>
              <a:spLocks/>
            </p:cNvSpPr>
            <p:nvPr/>
          </p:nvSpPr>
          <p:spPr bwMode="auto">
            <a:xfrm>
              <a:off x="6208838" y="2595055"/>
              <a:ext cx="796648" cy="1779784"/>
            </a:xfrm>
            <a:custGeom>
              <a:avLst/>
              <a:gdLst>
                <a:gd name="T0" fmla="*/ 0 w 190"/>
                <a:gd name="T1" fmla="*/ 460 h 460"/>
                <a:gd name="T2" fmla="*/ 95 w 190"/>
                <a:gd name="T3" fmla="*/ 0 h 460"/>
                <a:gd name="T4" fmla="*/ 190 w 190"/>
                <a:gd name="T5" fmla="*/ 0 h 460"/>
                <a:gd name="T6" fmla="*/ 95 w 190"/>
                <a:gd name="T7" fmla="*/ 460 h 460"/>
                <a:gd name="T8" fmla="*/ 0 w 190"/>
                <a:gd name="T9" fmla="*/ 460 h 460"/>
              </a:gdLst>
              <a:ahLst/>
              <a:cxnLst>
                <a:cxn ang="0">
                  <a:pos x="T0" y="T1"/>
                </a:cxn>
                <a:cxn ang="0">
                  <a:pos x="T2" y="T3"/>
                </a:cxn>
                <a:cxn ang="0">
                  <a:pos x="T4" y="T5"/>
                </a:cxn>
                <a:cxn ang="0">
                  <a:pos x="T6" y="T7"/>
                </a:cxn>
                <a:cxn ang="0">
                  <a:pos x="T8" y="T9"/>
                </a:cxn>
              </a:cxnLst>
              <a:rect l="0" t="0" r="r" b="b"/>
              <a:pathLst>
                <a:path w="190" h="460">
                  <a:moveTo>
                    <a:pt x="0" y="460"/>
                  </a:moveTo>
                  <a:lnTo>
                    <a:pt x="95" y="0"/>
                  </a:lnTo>
                  <a:lnTo>
                    <a:pt x="190" y="0"/>
                  </a:lnTo>
                  <a:lnTo>
                    <a:pt x="95" y="460"/>
                  </a:lnTo>
                  <a:lnTo>
                    <a:pt x="0" y="460"/>
                  </a:lnTo>
                  <a:close/>
                </a:path>
              </a:pathLst>
            </a:custGeom>
            <a:solidFill>
              <a:srgbClr val="9B1E23"/>
            </a:solidFill>
            <a:ln>
              <a:noFill/>
            </a:ln>
            <a:effectLst>
              <a:outerShdw blurRad="406400" dist="241300" dir="2700000" algn="tl" rotWithShape="0">
                <a:prstClr val="black">
                  <a:alpha val="14000"/>
                </a:prstClr>
              </a:outerShdw>
            </a:effectLst>
          </p:spPr>
          <p:txBody>
            <a:bodyPr anchor="ctr"/>
            <a:lstStyle/>
            <a:p>
              <a:pPr algn="ctr"/>
              <a:endParaRPr/>
            </a:p>
          </p:txBody>
        </p:sp>
        <p:sp>
          <p:nvSpPr>
            <p:cNvPr id="15" name="Freeform: Shape 30"/>
            <p:cNvSpPr>
              <a:spLocks/>
            </p:cNvSpPr>
            <p:nvPr/>
          </p:nvSpPr>
          <p:spPr bwMode="auto">
            <a:xfrm>
              <a:off x="5877600" y="4374838"/>
              <a:ext cx="729562" cy="158634"/>
            </a:xfrm>
            <a:custGeom>
              <a:avLst/>
              <a:gdLst>
                <a:gd name="T0" fmla="*/ 174 w 174"/>
                <a:gd name="T1" fmla="*/ 0 h 41"/>
                <a:gd name="T2" fmla="*/ 79 w 174"/>
                <a:gd name="T3" fmla="*/ 0 h 41"/>
                <a:gd name="T4" fmla="*/ 0 w 174"/>
                <a:gd name="T5" fmla="*/ 41 h 41"/>
                <a:gd name="T6" fmla="*/ 95 w 174"/>
                <a:gd name="T7" fmla="*/ 41 h 41"/>
                <a:gd name="T8" fmla="*/ 174 w 174"/>
                <a:gd name="T9" fmla="*/ 0 h 41"/>
              </a:gdLst>
              <a:ahLst/>
              <a:cxnLst>
                <a:cxn ang="0">
                  <a:pos x="T0" y="T1"/>
                </a:cxn>
                <a:cxn ang="0">
                  <a:pos x="T2" y="T3"/>
                </a:cxn>
                <a:cxn ang="0">
                  <a:pos x="T4" y="T5"/>
                </a:cxn>
                <a:cxn ang="0">
                  <a:pos x="T6" y="T7"/>
                </a:cxn>
                <a:cxn ang="0">
                  <a:pos x="T8" y="T9"/>
                </a:cxn>
              </a:cxnLst>
              <a:rect l="0" t="0" r="r" b="b"/>
              <a:pathLst>
                <a:path w="174" h="41">
                  <a:moveTo>
                    <a:pt x="174" y="0"/>
                  </a:moveTo>
                  <a:lnTo>
                    <a:pt x="79" y="0"/>
                  </a:lnTo>
                  <a:lnTo>
                    <a:pt x="0" y="41"/>
                  </a:lnTo>
                  <a:lnTo>
                    <a:pt x="95" y="41"/>
                  </a:lnTo>
                  <a:lnTo>
                    <a:pt x="174" y="0"/>
                  </a:lnTo>
                  <a:close/>
                </a:path>
              </a:pathLst>
            </a:custGeom>
            <a:solidFill>
              <a:srgbClr val="9B1E23"/>
            </a:solidFill>
            <a:ln>
              <a:noFill/>
            </a:ln>
            <a:effectLst>
              <a:outerShdw blurRad="406400" dist="241300" dir="2700000" algn="tl" rotWithShape="0">
                <a:prstClr val="black">
                  <a:alpha val="14000"/>
                </a:prstClr>
              </a:outerShdw>
            </a:effectLst>
          </p:spPr>
          <p:txBody>
            <a:bodyPr anchor="ctr"/>
            <a:lstStyle/>
            <a:p>
              <a:pPr algn="ctr"/>
              <a:endParaRPr/>
            </a:p>
          </p:txBody>
        </p:sp>
        <p:sp>
          <p:nvSpPr>
            <p:cNvPr id="16" name="Freeform: Shape 27"/>
            <p:cNvSpPr>
              <a:spLocks/>
            </p:cNvSpPr>
            <p:nvPr/>
          </p:nvSpPr>
          <p:spPr bwMode="auto">
            <a:xfrm>
              <a:off x="5659567" y="3051608"/>
              <a:ext cx="616355" cy="1481866"/>
            </a:xfrm>
            <a:custGeom>
              <a:avLst/>
              <a:gdLst>
                <a:gd name="T0" fmla="*/ 52 w 147"/>
                <a:gd name="T1" fmla="*/ 383 h 383"/>
                <a:gd name="T2" fmla="*/ 147 w 147"/>
                <a:gd name="T3" fmla="*/ 383 h 383"/>
                <a:gd name="T4" fmla="*/ 97 w 147"/>
                <a:gd name="T5" fmla="*/ 0 h 383"/>
                <a:gd name="T6" fmla="*/ 0 w 147"/>
                <a:gd name="T7" fmla="*/ 0 h 383"/>
                <a:gd name="T8" fmla="*/ 52 w 147"/>
                <a:gd name="T9" fmla="*/ 383 h 383"/>
              </a:gdLst>
              <a:ahLst/>
              <a:cxnLst>
                <a:cxn ang="0">
                  <a:pos x="T0" y="T1"/>
                </a:cxn>
                <a:cxn ang="0">
                  <a:pos x="T2" y="T3"/>
                </a:cxn>
                <a:cxn ang="0">
                  <a:pos x="T4" y="T5"/>
                </a:cxn>
                <a:cxn ang="0">
                  <a:pos x="T6" y="T7"/>
                </a:cxn>
                <a:cxn ang="0">
                  <a:pos x="T8" y="T9"/>
                </a:cxn>
              </a:cxnLst>
              <a:rect l="0" t="0" r="r" b="b"/>
              <a:pathLst>
                <a:path w="147" h="383">
                  <a:moveTo>
                    <a:pt x="52" y="383"/>
                  </a:moveTo>
                  <a:lnTo>
                    <a:pt x="147" y="383"/>
                  </a:lnTo>
                  <a:lnTo>
                    <a:pt x="97" y="0"/>
                  </a:lnTo>
                  <a:lnTo>
                    <a:pt x="0" y="0"/>
                  </a:lnTo>
                  <a:lnTo>
                    <a:pt x="52" y="383"/>
                  </a:lnTo>
                  <a:close/>
                </a:path>
              </a:pathLst>
            </a:custGeom>
            <a:solidFill>
              <a:srgbClr val="9B1E23"/>
            </a:solidFill>
            <a:ln>
              <a:noFill/>
            </a:ln>
            <a:effectLst>
              <a:outerShdw blurRad="406400" dist="241300" dir="2700000" algn="tl" rotWithShape="0">
                <a:prstClr val="black">
                  <a:alpha val="14000"/>
                </a:prstClr>
              </a:outerShdw>
            </a:effectLst>
          </p:spPr>
          <p:txBody>
            <a:bodyPr anchor="ctr"/>
            <a:lstStyle/>
            <a:p>
              <a:pPr algn="ctr"/>
              <a:endParaRPr/>
            </a:p>
          </p:txBody>
        </p:sp>
        <p:sp>
          <p:nvSpPr>
            <p:cNvPr id="17" name="Freeform: Shape 29"/>
            <p:cNvSpPr>
              <a:spLocks/>
            </p:cNvSpPr>
            <p:nvPr/>
          </p:nvSpPr>
          <p:spPr bwMode="auto">
            <a:xfrm>
              <a:off x="4913235" y="3198631"/>
              <a:ext cx="825999" cy="1783656"/>
            </a:xfrm>
            <a:custGeom>
              <a:avLst/>
              <a:gdLst>
                <a:gd name="T0" fmla="*/ 102 w 197"/>
                <a:gd name="T1" fmla="*/ 461 h 461"/>
                <a:gd name="T2" fmla="*/ 0 w 197"/>
                <a:gd name="T3" fmla="*/ 461 h 461"/>
                <a:gd name="T4" fmla="*/ 104 w 197"/>
                <a:gd name="T5" fmla="*/ 0 h 461"/>
                <a:gd name="T6" fmla="*/ 197 w 197"/>
                <a:gd name="T7" fmla="*/ 0 h 461"/>
                <a:gd name="T8" fmla="*/ 102 w 197"/>
                <a:gd name="T9" fmla="*/ 461 h 461"/>
              </a:gdLst>
              <a:ahLst/>
              <a:cxnLst>
                <a:cxn ang="0">
                  <a:pos x="T0" y="T1"/>
                </a:cxn>
                <a:cxn ang="0">
                  <a:pos x="T2" y="T3"/>
                </a:cxn>
                <a:cxn ang="0">
                  <a:pos x="T4" y="T5"/>
                </a:cxn>
                <a:cxn ang="0">
                  <a:pos x="T6" y="T7"/>
                </a:cxn>
                <a:cxn ang="0">
                  <a:pos x="T8" y="T9"/>
                </a:cxn>
              </a:cxnLst>
              <a:rect l="0" t="0" r="r" b="b"/>
              <a:pathLst>
                <a:path w="197" h="461">
                  <a:moveTo>
                    <a:pt x="102" y="461"/>
                  </a:moveTo>
                  <a:lnTo>
                    <a:pt x="0" y="461"/>
                  </a:lnTo>
                  <a:lnTo>
                    <a:pt x="104" y="0"/>
                  </a:lnTo>
                  <a:lnTo>
                    <a:pt x="197" y="0"/>
                  </a:lnTo>
                  <a:lnTo>
                    <a:pt x="102" y="461"/>
                  </a:lnTo>
                  <a:close/>
                </a:path>
              </a:pathLst>
            </a:custGeom>
            <a:solidFill>
              <a:srgbClr val="9B1E23"/>
            </a:solidFill>
            <a:ln>
              <a:noFill/>
            </a:ln>
            <a:effectLst>
              <a:outerShdw blurRad="406400" dist="241300" dir="2700000" algn="tl" rotWithShape="0">
                <a:prstClr val="black">
                  <a:alpha val="14000"/>
                </a:prstClr>
              </a:outerShdw>
            </a:effectLst>
          </p:spPr>
          <p:txBody>
            <a:bodyPr anchor="ctr"/>
            <a:lstStyle/>
            <a:p>
              <a:pPr algn="ctr"/>
              <a:endParaRPr/>
            </a:p>
          </p:txBody>
        </p:sp>
        <p:sp>
          <p:nvSpPr>
            <p:cNvPr id="18" name="Freeform: Shape 26"/>
            <p:cNvSpPr>
              <a:spLocks/>
            </p:cNvSpPr>
            <p:nvPr/>
          </p:nvSpPr>
          <p:spPr bwMode="auto">
            <a:xfrm>
              <a:off x="4611350" y="4982287"/>
              <a:ext cx="729562" cy="158634"/>
            </a:xfrm>
            <a:custGeom>
              <a:avLst/>
              <a:gdLst>
                <a:gd name="T0" fmla="*/ 0 w 174"/>
                <a:gd name="T1" fmla="*/ 41 h 41"/>
                <a:gd name="T2" fmla="*/ 72 w 174"/>
                <a:gd name="T3" fmla="*/ 0 h 41"/>
                <a:gd name="T4" fmla="*/ 174 w 174"/>
                <a:gd name="T5" fmla="*/ 0 h 41"/>
                <a:gd name="T6" fmla="*/ 98 w 174"/>
                <a:gd name="T7" fmla="*/ 41 h 41"/>
                <a:gd name="T8" fmla="*/ 0 w 174"/>
                <a:gd name="T9" fmla="*/ 41 h 41"/>
              </a:gdLst>
              <a:ahLst/>
              <a:cxnLst>
                <a:cxn ang="0">
                  <a:pos x="T0" y="T1"/>
                </a:cxn>
                <a:cxn ang="0">
                  <a:pos x="T2" y="T3"/>
                </a:cxn>
                <a:cxn ang="0">
                  <a:pos x="T4" y="T5"/>
                </a:cxn>
                <a:cxn ang="0">
                  <a:pos x="T6" y="T7"/>
                </a:cxn>
                <a:cxn ang="0">
                  <a:pos x="T8" y="T9"/>
                </a:cxn>
              </a:cxnLst>
              <a:rect l="0" t="0" r="r" b="b"/>
              <a:pathLst>
                <a:path w="174" h="41">
                  <a:moveTo>
                    <a:pt x="0" y="41"/>
                  </a:moveTo>
                  <a:lnTo>
                    <a:pt x="72" y="0"/>
                  </a:lnTo>
                  <a:lnTo>
                    <a:pt x="174" y="0"/>
                  </a:lnTo>
                  <a:lnTo>
                    <a:pt x="98" y="41"/>
                  </a:lnTo>
                  <a:lnTo>
                    <a:pt x="0" y="41"/>
                  </a:lnTo>
                  <a:close/>
                </a:path>
              </a:pathLst>
            </a:custGeom>
            <a:solidFill>
              <a:srgbClr val="9B1E23"/>
            </a:solidFill>
            <a:ln>
              <a:noFill/>
            </a:ln>
            <a:effectLst>
              <a:outerShdw blurRad="406400" dist="241300" dir="2700000" algn="tl" rotWithShape="0">
                <a:prstClr val="black">
                  <a:alpha val="14000"/>
                </a:prstClr>
              </a:outerShdw>
            </a:effectLst>
          </p:spPr>
          <p:txBody>
            <a:bodyPr anchor="ctr"/>
            <a:lstStyle/>
            <a:p>
              <a:pPr algn="ctr"/>
              <a:endParaRPr/>
            </a:p>
          </p:txBody>
        </p:sp>
        <p:sp>
          <p:nvSpPr>
            <p:cNvPr id="19" name="Freeform: Shape 22"/>
            <p:cNvSpPr>
              <a:spLocks/>
            </p:cNvSpPr>
            <p:nvPr/>
          </p:nvSpPr>
          <p:spPr bwMode="auto">
            <a:xfrm>
              <a:off x="4393315" y="3659057"/>
              <a:ext cx="628935" cy="1481866"/>
            </a:xfrm>
            <a:custGeom>
              <a:avLst/>
              <a:gdLst>
                <a:gd name="T0" fmla="*/ 0 w 150"/>
                <a:gd name="T1" fmla="*/ 0 h 383"/>
                <a:gd name="T2" fmla="*/ 52 w 150"/>
                <a:gd name="T3" fmla="*/ 383 h 383"/>
                <a:gd name="T4" fmla="*/ 150 w 150"/>
                <a:gd name="T5" fmla="*/ 383 h 383"/>
                <a:gd name="T6" fmla="*/ 100 w 150"/>
                <a:gd name="T7" fmla="*/ 0 h 383"/>
                <a:gd name="T8" fmla="*/ 0 w 150"/>
                <a:gd name="T9" fmla="*/ 0 h 383"/>
              </a:gdLst>
              <a:ahLst/>
              <a:cxnLst>
                <a:cxn ang="0">
                  <a:pos x="T0" y="T1"/>
                </a:cxn>
                <a:cxn ang="0">
                  <a:pos x="T2" y="T3"/>
                </a:cxn>
                <a:cxn ang="0">
                  <a:pos x="T4" y="T5"/>
                </a:cxn>
                <a:cxn ang="0">
                  <a:pos x="T6" y="T7"/>
                </a:cxn>
                <a:cxn ang="0">
                  <a:pos x="T8" y="T9"/>
                </a:cxn>
              </a:cxnLst>
              <a:rect l="0" t="0" r="r" b="b"/>
              <a:pathLst>
                <a:path w="150" h="383">
                  <a:moveTo>
                    <a:pt x="0" y="0"/>
                  </a:moveTo>
                  <a:lnTo>
                    <a:pt x="52" y="383"/>
                  </a:lnTo>
                  <a:lnTo>
                    <a:pt x="150" y="383"/>
                  </a:lnTo>
                  <a:lnTo>
                    <a:pt x="100" y="0"/>
                  </a:lnTo>
                  <a:lnTo>
                    <a:pt x="0" y="0"/>
                  </a:lnTo>
                  <a:close/>
                </a:path>
              </a:pathLst>
            </a:custGeom>
            <a:solidFill>
              <a:srgbClr val="9B1E23"/>
            </a:solidFill>
            <a:ln>
              <a:noFill/>
            </a:ln>
            <a:effectLst>
              <a:outerShdw blurRad="406400" dist="241300" dir="2700000" algn="tl" rotWithShape="0">
                <a:prstClr val="black">
                  <a:alpha val="14000"/>
                </a:prstClr>
              </a:outerShdw>
            </a:effectLst>
          </p:spPr>
          <p:txBody>
            <a:bodyPr anchor="ctr"/>
            <a:lstStyle/>
            <a:p>
              <a:pPr algn="ctr"/>
              <a:endParaRPr/>
            </a:p>
          </p:txBody>
        </p:sp>
        <p:sp>
          <p:nvSpPr>
            <p:cNvPr id="20" name="Freeform: Shape 23"/>
            <p:cNvSpPr>
              <a:spLocks/>
            </p:cNvSpPr>
            <p:nvPr/>
          </p:nvSpPr>
          <p:spPr bwMode="auto">
            <a:xfrm>
              <a:off x="4393315" y="3659057"/>
              <a:ext cx="628935" cy="1481866"/>
            </a:xfrm>
            <a:custGeom>
              <a:avLst/>
              <a:gdLst>
                <a:gd name="T0" fmla="*/ 0 w 150"/>
                <a:gd name="T1" fmla="*/ 0 h 383"/>
                <a:gd name="T2" fmla="*/ 52 w 150"/>
                <a:gd name="T3" fmla="*/ 383 h 383"/>
                <a:gd name="T4" fmla="*/ 150 w 150"/>
                <a:gd name="T5" fmla="*/ 383 h 383"/>
                <a:gd name="T6" fmla="*/ 100 w 150"/>
                <a:gd name="T7" fmla="*/ 0 h 383"/>
              </a:gdLst>
              <a:ahLst/>
              <a:cxnLst>
                <a:cxn ang="0">
                  <a:pos x="T0" y="T1"/>
                </a:cxn>
                <a:cxn ang="0">
                  <a:pos x="T2" y="T3"/>
                </a:cxn>
                <a:cxn ang="0">
                  <a:pos x="T4" y="T5"/>
                </a:cxn>
                <a:cxn ang="0">
                  <a:pos x="T6" y="T7"/>
                </a:cxn>
              </a:cxnLst>
              <a:rect l="0" t="0" r="r" b="b"/>
              <a:pathLst>
                <a:path w="150" h="383">
                  <a:moveTo>
                    <a:pt x="0" y="0"/>
                  </a:moveTo>
                  <a:lnTo>
                    <a:pt x="52" y="383"/>
                  </a:lnTo>
                  <a:lnTo>
                    <a:pt x="150" y="383"/>
                  </a:lnTo>
                  <a:lnTo>
                    <a:pt x="100" y="0"/>
                  </a:lnTo>
                </a:path>
              </a:pathLst>
            </a:custGeom>
            <a:solidFill>
              <a:srgbClr val="9B1E23"/>
            </a:solidFill>
            <a:ln>
              <a:noFill/>
            </a:ln>
            <a:effectLst>
              <a:outerShdw blurRad="406400" dist="241300" dir="2700000" algn="tl" rotWithShape="0">
                <a:prstClr val="black">
                  <a:alpha val="14000"/>
                </a:prstClr>
              </a:outerShdw>
            </a:effectLst>
            <a:extLst/>
          </p:spPr>
          <p:txBody>
            <a:bodyPr anchor="ctr"/>
            <a:lstStyle/>
            <a:p>
              <a:pPr algn="ctr"/>
              <a:endParaRPr/>
            </a:p>
          </p:txBody>
        </p:sp>
        <p:sp>
          <p:nvSpPr>
            <p:cNvPr id="21" name="Freeform: Shape 24"/>
            <p:cNvSpPr>
              <a:spLocks/>
            </p:cNvSpPr>
            <p:nvPr/>
          </p:nvSpPr>
          <p:spPr bwMode="auto">
            <a:xfrm>
              <a:off x="4083046" y="3659057"/>
              <a:ext cx="729562" cy="147026"/>
            </a:xfrm>
            <a:custGeom>
              <a:avLst/>
              <a:gdLst>
                <a:gd name="T0" fmla="*/ 95 w 174"/>
                <a:gd name="T1" fmla="*/ 38 h 38"/>
                <a:gd name="T2" fmla="*/ 0 w 174"/>
                <a:gd name="T3" fmla="*/ 38 h 38"/>
                <a:gd name="T4" fmla="*/ 74 w 174"/>
                <a:gd name="T5" fmla="*/ 0 h 38"/>
                <a:gd name="T6" fmla="*/ 174 w 174"/>
                <a:gd name="T7" fmla="*/ 0 h 38"/>
                <a:gd name="T8" fmla="*/ 95 w 174"/>
                <a:gd name="T9" fmla="*/ 38 h 38"/>
              </a:gdLst>
              <a:ahLst/>
              <a:cxnLst>
                <a:cxn ang="0">
                  <a:pos x="T0" y="T1"/>
                </a:cxn>
                <a:cxn ang="0">
                  <a:pos x="T2" y="T3"/>
                </a:cxn>
                <a:cxn ang="0">
                  <a:pos x="T4" y="T5"/>
                </a:cxn>
                <a:cxn ang="0">
                  <a:pos x="T6" y="T7"/>
                </a:cxn>
                <a:cxn ang="0">
                  <a:pos x="T8" y="T9"/>
                </a:cxn>
              </a:cxnLst>
              <a:rect l="0" t="0" r="r" b="b"/>
              <a:pathLst>
                <a:path w="174" h="38">
                  <a:moveTo>
                    <a:pt x="95" y="38"/>
                  </a:moveTo>
                  <a:lnTo>
                    <a:pt x="0" y="38"/>
                  </a:lnTo>
                  <a:lnTo>
                    <a:pt x="74" y="0"/>
                  </a:lnTo>
                  <a:lnTo>
                    <a:pt x="174" y="0"/>
                  </a:lnTo>
                  <a:lnTo>
                    <a:pt x="95" y="38"/>
                  </a:lnTo>
                  <a:close/>
                </a:path>
              </a:pathLst>
            </a:custGeom>
            <a:solidFill>
              <a:srgbClr val="9B1E23"/>
            </a:solidFill>
            <a:ln>
              <a:noFill/>
            </a:ln>
            <a:effectLst>
              <a:outerShdw blurRad="406400" dist="241300" dir="2700000" algn="tl" rotWithShape="0">
                <a:prstClr val="black">
                  <a:alpha val="14000"/>
                </a:prstClr>
              </a:outerShdw>
            </a:effectLst>
          </p:spPr>
          <p:txBody>
            <a:bodyPr anchor="ctr"/>
            <a:lstStyle/>
            <a:p>
              <a:pPr algn="ctr"/>
              <a:endParaRPr/>
            </a:p>
          </p:txBody>
        </p:sp>
        <p:sp>
          <p:nvSpPr>
            <p:cNvPr id="22" name="Freeform: Shape 25"/>
            <p:cNvSpPr>
              <a:spLocks/>
            </p:cNvSpPr>
            <p:nvPr/>
          </p:nvSpPr>
          <p:spPr bwMode="auto">
            <a:xfrm>
              <a:off x="3684720" y="3806080"/>
              <a:ext cx="796648" cy="1783656"/>
            </a:xfrm>
            <a:custGeom>
              <a:avLst/>
              <a:gdLst>
                <a:gd name="T0" fmla="*/ 0 w 190"/>
                <a:gd name="T1" fmla="*/ 461 h 461"/>
                <a:gd name="T2" fmla="*/ 95 w 190"/>
                <a:gd name="T3" fmla="*/ 461 h 461"/>
                <a:gd name="T4" fmla="*/ 190 w 190"/>
                <a:gd name="T5" fmla="*/ 0 h 461"/>
                <a:gd name="T6" fmla="*/ 95 w 190"/>
                <a:gd name="T7" fmla="*/ 0 h 461"/>
                <a:gd name="T8" fmla="*/ 0 w 190"/>
                <a:gd name="T9" fmla="*/ 461 h 461"/>
              </a:gdLst>
              <a:ahLst/>
              <a:cxnLst>
                <a:cxn ang="0">
                  <a:pos x="T0" y="T1"/>
                </a:cxn>
                <a:cxn ang="0">
                  <a:pos x="T2" y="T3"/>
                </a:cxn>
                <a:cxn ang="0">
                  <a:pos x="T4" y="T5"/>
                </a:cxn>
                <a:cxn ang="0">
                  <a:pos x="T6" y="T7"/>
                </a:cxn>
                <a:cxn ang="0">
                  <a:pos x="T8" y="T9"/>
                </a:cxn>
              </a:cxnLst>
              <a:rect l="0" t="0" r="r" b="b"/>
              <a:pathLst>
                <a:path w="190" h="461">
                  <a:moveTo>
                    <a:pt x="0" y="461"/>
                  </a:moveTo>
                  <a:lnTo>
                    <a:pt x="95" y="461"/>
                  </a:lnTo>
                  <a:lnTo>
                    <a:pt x="190" y="0"/>
                  </a:lnTo>
                  <a:lnTo>
                    <a:pt x="95" y="0"/>
                  </a:lnTo>
                  <a:lnTo>
                    <a:pt x="0" y="461"/>
                  </a:lnTo>
                  <a:close/>
                </a:path>
              </a:pathLst>
            </a:custGeom>
            <a:solidFill>
              <a:srgbClr val="9B1E23"/>
            </a:solidFill>
            <a:ln>
              <a:noFill/>
            </a:ln>
            <a:effectLst>
              <a:outerShdw blurRad="406400" dist="241300" dir="2700000" algn="tl" rotWithShape="0">
                <a:prstClr val="black">
                  <a:alpha val="14000"/>
                </a:prstClr>
              </a:outerShdw>
            </a:effectLst>
          </p:spPr>
          <p:txBody>
            <a:bodyPr anchor="ctr"/>
            <a:lstStyle/>
            <a:p>
              <a:pPr algn="ctr"/>
              <a:endParaRPr/>
            </a:p>
          </p:txBody>
        </p:sp>
        <p:sp>
          <p:nvSpPr>
            <p:cNvPr id="23" name="Freeform: Shape 28"/>
            <p:cNvSpPr>
              <a:spLocks/>
            </p:cNvSpPr>
            <p:nvPr/>
          </p:nvSpPr>
          <p:spPr bwMode="auto">
            <a:xfrm>
              <a:off x="5349294" y="3051608"/>
              <a:ext cx="716985" cy="147026"/>
            </a:xfrm>
            <a:custGeom>
              <a:avLst/>
              <a:gdLst>
                <a:gd name="T0" fmla="*/ 0 w 171"/>
                <a:gd name="T1" fmla="*/ 38 h 38"/>
                <a:gd name="T2" fmla="*/ 93 w 171"/>
                <a:gd name="T3" fmla="*/ 38 h 38"/>
                <a:gd name="T4" fmla="*/ 171 w 171"/>
                <a:gd name="T5" fmla="*/ 0 h 38"/>
                <a:gd name="T6" fmla="*/ 74 w 171"/>
                <a:gd name="T7" fmla="*/ 0 h 38"/>
                <a:gd name="T8" fmla="*/ 0 w 171"/>
                <a:gd name="T9" fmla="*/ 38 h 38"/>
              </a:gdLst>
              <a:ahLst/>
              <a:cxnLst>
                <a:cxn ang="0">
                  <a:pos x="T0" y="T1"/>
                </a:cxn>
                <a:cxn ang="0">
                  <a:pos x="T2" y="T3"/>
                </a:cxn>
                <a:cxn ang="0">
                  <a:pos x="T4" y="T5"/>
                </a:cxn>
                <a:cxn ang="0">
                  <a:pos x="T6" y="T7"/>
                </a:cxn>
                <a:cxn ang="0">
                  <a:pos x="T8" y="T9"/>
                </a:cxn>
              </a:cxnLst>
              <a:rect l="0" t="0" r="r" b="b"/>
              <a:pathLst>
                <a:path w="171" h="38">
                  <a:moveTo>
                    <a:pt x="0" y="38"/>
                  </a:moveTo>
                  <a:lnTo>
                    <a:pt x="93" y="38"/>
                  </a:lnTo>
                  <a:lnTo>
                    <a:pt x="171" y="0"/>
                  </a:lnTo>
                  <a:lnTo>
                    <a:pt x="74" y="0"/>
                  </a:lnTo>
                  <a:lnTo>
                    <a:pt x="0" y="38"/>
                  </a:lnTo>
                  <a:close/>
                </a:path>
              </a:pathLst>
            </a:custGeom>
            <a:solidFill>
              <a:srgbClr val="9B1E23"/>
            </a:solidFill>
            <a:ln>
              <a:noFill/>
            </a:ln>
            <a:effectLst>
              <a:outerShdw blurRad="406400" dist="241300" dir="2700000" algn="tl" rotWithShape="0">
                <a:prstClr val="black">
                  <a:alpha val="14000"/>
                </a:prstClr>
              </a:outerShdw>
            </a:effectLst>
          </p:spPr>
          <p:txBody>
            <a:bodyPr anchor="ctr"/>
            <a:lstStyle/>
            <a:p>
              <a:pPr algn="ctr"/>
              <a:endParaRPr/>
            </a:p>
          </p:txBody>
        </p:sp>
        <p:sp>
          <p:nvSpPr>
            <p:cNvPr id="24" name="Freeform: Shape 32"/>
            <p:cNvSpPr>
              <a:spLocks/>
            </p:cNvSpPr>
            <p:nvPr/>
          </p:nvSpPr>
          <p:spPr bwMode="auto">
            <a:xfrm>
              <a:off x="6607159" y="2455767"/>
              <a:ext cx="716985" cy="139287"/>
            </a:xfrm>
            <a:custGeom>
              <a:avLst/>
              <a:gdLst>
                <a:gd name="T0" fmla="*/ 0 w 171"/>
                <a:gd name="T1" fmla="*/ 36 h 36"/>
                <a:gd name="T2" fmla="*/ 95 w 171"/>
                <a:gd name="T3" fmla="*/ 36 h 36"/>
                <a:gd name="T4" fmla="*/ 171 w 171"/>
                <a:gd name="T5" fmla="*/ 0 h 36"/>
                <a:gd name="T6" fmla="*/ 73 w 171"/>
                <a:gd name="T7" fmla="*/ 0 h 36"/>
                <a:gd name="T8" fmla="*/ 0 w 171"/>
                <a:gd name="T9" fmla="*/ 36 h 36"/>
              </a:gdLst>
              <a:ahLst/>
              <a:cxnLst>
                <a:cxn ang="0">
                  <a:pos x="T0" y="T1"/>
                </a:cxn>
                <a:cxn ang="0">
                  <a:pos x="T2" y="T3"/>
                </a:cxn>
                <a:cxn ang="0">
                  <a:pos x="T4" y="T5"/>
                </a:cxn>
                <a:cxn ang="0">
                  <a:pos x="T6" y="T7"/>
                </a:cxn>
                <a:cxn ang="0">
                  <a:pos x="T8" y="T9"/>
                </a:cxn>
              </a:cxnLst>
              <a:rect l="0" t="0" r="r" b="b"/>
              <a:pathLst>
                <a:path w="171" h="36">
                  <a:moveTo>
                    <a:pt x="0" y="36"/>
                  </a:moveTo>
                  <a:lnTo>
                    <a:pt x="95" y="36"/>
                  </a:lnTo>
                  <a:lnTo>
                    <a:pt x="171" y="0"/>
                  </a:lnTo>
                  <a:lnTo>
                    <a:pt x="73" y="0"/>
                  </a:lnTo>
                  <a:lnTo>
                    <a:pt x="0" y="36"/>
                  </a:lnTo>
                  <a:close/>
                </a:path>
              </a:pathLst>
            </a:custGeom>
            <a:solidFill>
              <a:srgbClr val="9B1E23"/>
            </a:solidFill>
            <a:ln>
              <a:noFill/>
            </a:ln>
            <a:effectLst>
              <a:outerShdw blurRad="406400" dist="241300" dir="2700000" algn="tl" rotWithShape="0">
                <a:prstClr val="black">
                  <a:alpha val="14000"/>
                </a:prstClr>
              </a:outerShdw>
            </a:effectLst>
          </p:spPr>
          <p:txBody>
            <a:bodyPr anchor="ctr"/>
            <a:lstStyle/>
            <a:p>
              <a:pPr algn="ctr"/>
              <a:endParaRPr/>
            </a:p>
          </p:txBody>
        </p:sp>
      </p:grpSp>
      <p:grpSp>
        <p:nvGrpSpPr>
          <p:cNvPr id="25" name="组合 24"/>
          <p:cNvGrpSpPr/>
          <p:nvPr/>
        </p:nvGrpSpPr>
        <p:grpSpPr>
          <a:xfrm>
            <a:off x="1349462" y="2291909"/>
            <a:ext cx="3439409" cy="781065"/>
            <a:chOff x="6736921" y="2180774"/>
            <a:chExt cx="3439409" cy="781065"/>
          </a:xfrm>
        </p:grpSpPr>
        <p:sp>
          <p:nvSpPr>
            <p:cNvPr id="26" name="TextBox 11"/>
            <p:cNvSpPr txBox="1"/>
            <p:nvPr/>
          </p:nvSpPr>
          <p:spPr>
            <a:xfrm>
              <a:off x="6736921" y="2520884"/>
              <a:ext cx="3439409" cy="440955"/>
            </a:xfrm>
            <a:prstGeom prst="rect">
              <a:avLst/>
            </a:prstGeom>
            <a:noFill/>
          </p:spPr>
          <p:txBody>
            <a:bodyPr wrap="square" lIns="0" tIns="0" rIns="0" bIns="0" rtlCol="0">
              <a:spAutoFit/>
              <a:scene3d>
                <a:camera prst="orthographicFront"/>
                <a:lightRig rig="threePt" dir="t"/>
              </a:scene3d>
              <a:sp3d contourW="12700"/>
            </a:bodyPr>
            <a:lstStyle/>
            <a:p>
              <a:pPr algn="just">
                <a:lnSpc>
                  <a:spcPct val="125000"/>
                </a:lnSpc>
              </a:pPr>
              <a:r>
                <a:rPr lang="zh-CN" altLang="en-US" sz="1200" dirty="0">
                  <a:solidFill>
                    <a:schemeClr val="tx1">
                      <a:lumMod val="85000"/>
                      <a:lumOff val="15000"/>
                    </a:schemeClr>
                  </a:solidFill>
                  <a:latin typeface="冬青黑体简体中文 W3" panose="020B0300000000000000" pitchFamily="34" charset="-122"/>
                  <a:ea typeface="冬青黑体简体中文 W3" panose="020B0300000000000000" pitchFamily="34" charset="-122"/>
                </a:rPr>
                <a:t>点击输入简要文字内容，文字内容需概括精炼，不用多余的文字修饰，言简意赅的说明分项内容。</a:t>
              </a:r>
              <a:endParaRPr lang="zh-CN" altLang="en-US" sz="1200" dirty="0">
                <a:solidFill>
                  <a:schemeClr val="tx1">
                    <a:lumMod val="85000"/>
                    <a:lumOff val="15000"/>
                  </a:schemeClr>
                </a:solidFill>
                <a:latin typeface="冬青黑体简体中文 W3" panose="020B0300000000000000" pitchFamily="34" charset="-122"/>
                <a:ea typeface="冬青黑体简体中文 W3" panose="020B0300000000000000" pitchFamily="34" charset="-122"/>
                <a:sym typeface="微软雅黑" panose="020B0503020204020204" pitchFamily="34" charset="-122"/>
              </a:endParaRPr>
            </a:p>
          </p:txBody>
        </p:sp>
        <p:sp>
          <p:nvSpPr>
            <p:cNvPr id="27" name="TextBox 11"/>
            <p:cNvSpPr txBox="1"/>
            <p:nvPr/>
          </p:nvSpPr>
          <p:spPr>
            <a:xfrm>
              <a:off x="6736921" y="2180774"/>
              <a:ext cx="2449035" cy="276999"/>
            </a:xfrm>
            <a:prstGeom prst="rect">
              <a:avLst/>
            </a:prstGeom>
            <a:noFill/>
          </p:spPr>
          <p:txBody>
            <a:bodyPr wrap="square" lIns="0" tIns="0" rIns="0" bIns="0" rtlCol="0">
              <a:spAutoFit/>
              <a:scene3d>
                <a:camera prst="orthographicFront"/>
                <a:lightRig rig="threePt" dir="t"/>
              </a:scene3d>
              <a:sp3d contourW="12700"/>
            </a:bodyPr>
            <a:lstStyle/>
            <a:p>
              <a:r>
                <a:rPr lang="zh-CN" altLang="en-US" dirty="0" smtClean="0">
                  <a:solidFill>
                    <a:srgbClr val="9B1E23"/>
                  </a:solidFill>
                  <a:latin typeface="迷你简菱心" panose="02010609000101010101" pitchFamily="49" charset="-122"/>
                  <a:ea typeface="迷你简菱心" panose="02010609000101010101" pitchFamily="49" charset="-122"/>
                </a:rPr>
                <a:t>对客户的态度</a:t>
              </a:r>
              <a:endParaRPr lang="en-US" dirty="0">
                <a:solidFill>
                  <a:srgbClr val="9B1E23"/>
                </a:solidFill>
                <a:latin typeface="迷你简菱心" panose="02010609000101010101" pitchFamily="49" charset="-122"/>
                <a:ea typeface="迷你简菱心" panose="02010609000101010101" pitchFamily="49" charset="-122"/>
              </a:endParaRPr>
            </a:p>
          </p:txBody>
        </p:sp>
      </p:grpSp>
      <p:grpSp>
        <p:nvGrpSpPr>
          <p:cNvPr id="28" name="组合 27"/>
          <p:cNvGrpSpPr/>
          <p:nvPr/>
        </p:nvGrpSpPr>
        <p:grpSpPr>
          <a:xfrm>
            <a:off x="7533308" y="5138554"/>
            <a:ext cx="3439409" cy="781065"/>
            <a:chOff x="6736921" y="2180774"/>
            <a:chExt cx="3439409" cy="781065"/>
          </a:xfrm>
        </p:grpSpPr>
        <p:sp>
          <p:nvSpPr>
            <p:cNvPr id="29" name="TextBox 11"/>
            <p:cNvSpPr txBox="1"/>
            <p:nvPr/>
          </p:nvSpPr>
          <p:spPr>
            <a:xfrm>
              <a:off x="6736921" y="2520884"/>
              <a:ext cx="3439409" cy="440955"/>
            </a:xfrm>
            <a:prstGeom prst="rect">
              <a:avLst/>
            </a:prstGeom>
            <a:noFill/>
          </p:spPr>
          <p:txBody>
            <a:bodyPr wrap="square" lIns="0" tIns="0" rIns="0" bIns="0" rtlCol="0">
              <a:spAutoFit/>
              <a:scene3d>
                <a:camera prst="orthographicFront"/>
                <a:lightRig rig="threePt" dir="t"/>
              </a:scene3d>
              <a:sp3d contourW="12700"/>
            </a:bodyPr>
            <a:lstStyle/>
            <a:p>
              <a:pPr algn="just">
                <a:lnSpc>
                  <a:spcPct val="125000"/>
                </a:lnSpc>
              </a:pPr>
              <a:r>
                <a:rPr lang="zh-CN" altLang="en-US" sz="1200" dirty="0">
                  <a:solidFill>
                    <a:schemeClr val="tx1">
                      <a:lumMod val="85000"/>
                      <a:lumOff val="15000"/>
                    </a:schemeClr>
                  </a:solidFill>
                  <a:latin typeface="冬青黑体简体中文 W3" panose="020B0300000000000000" pitchFamily="34" charset="-122"/>
                  <a:ea typeface="冬青黑体简体中文 W3" panose="020B0300000000000000" pitchFamily="34" charset="-122"/>
                </a:rPr>
                <a:t>点击输入简要文字内容，文字内容需概括精炼，不用多余的文字修饰，言简意赅的说明分项内容。</a:t>
              </a:r>
              <a:endParaRPr lang="zh-CN" altLang="en-US" sz="1200" dirty="0">
                <a:solidFill>
                  <a:schemeClr val="tx1">
                    <a:lumMod val="85000"/>
                    <a:lumOff val="15000"/>
                  </a:schemeClr>
                </a:solidFill>
                <a:latin typeface="冬青黑体简体中文 W3" panose="020B0300000000000000" pitchFamily="34" charset="-122"/>
                <a:ea typeface="冬青黑体简体中文 W3" panose="020B0300000000000000" pitchFamily="34" charset="-122"/>
                <a:sym typeface="微软雅黑" panose="020B0503020204020204" pitchFamily="34" charset="-122"/>
              </a:endParaRPr>
            </a:p>
          </p:txBody>
        </p:sp>
        <p:sp>
          <p:nvSpPr>
            <p:cNvPr id="30" name="TextBox 11"/>
            <p:cNvSpPr txBox="1"/>
            <p:nvPr/>
          </p:nvSpPr>
          <p:spPr>
            <a:xfrm>
              <a:off x="6736921" y="2180774"/>
              <a:ext cx="2449035" cy="276999"/>
            </a:xfrm>
            <a:prstGeom prst="rect">
              <a:avLst/>
            </a:prstGeom>
            <a:noFill/>
          </p:spPr>
          <p:txBody>
            <a:bodyPr wrap="square" lIns="0" tIns="0" rIns="0" bIns="0" rtlCol="0">
              <a:spAutoFit/>
              <a:scene3d>
                <a:camera prst="orthographicFront"/>
                <a:lightRig rig="threePt" dir="t"/>
              </a:scene3d>
              <a:sp3d contourW="12700"/>
            </a:bodyPr>
            <a:lstStyle/>
            <a:p>
              <a:r>
                <a:rPr lang="zh-CN" altLang="en-US" dirty="0" smtClean="0">
                  <a:solidFill>
                    <a:srgbClr val="9B1E23"/>
                  </a:solidFill>
                  <a:latin typeface="迷你简菱心" panose="02010609000101010101" pitchFamily="49" charset="-122"/>
                  <a:ea typeface="迷你简菱心" panose="02010609000101010101" pitchFamily="49" charset="-122"/>
                </a:rPr>
                <a:t>对客户的态度</a:t>
              </a:r>
              <a:endParaRPr lang="en-US" altLang="zh-CN" dirty="0">
                <a:solidFill>
                  <a:srgbClr val="9B1E23"/>
                </a:solidFill>
                <a:latin typeface="迷你简菱心" panose="02010609000101010101" pitchFamily="49" charset="-122"/>
                <a:ea typeface="迷你简菱心" panose="02010609000101010101" pitchFamily="49" charset="-122"/>
              </a:endParaRPr>
            </a:p>
          </p:txBody>
        </p:sp>
      </p:grpSp>
      <p:grpSp>
        <p:nvGrpSpPr>
          <p:cNvPr id="31" name="组合 30"/>
          <p:cNvGrpSpPr/>
          <p:nvPr/>
        </p:nvGrpSpPr>
        <p:grpSpPr>
          <a:xfrm>
            <a:off x="8523682" y="2689199"/>
            <a:ext cx="2449035" cy="1032607"/>
            <a:chOff x="6736921" y="2180774"/>
            <a:chExt cx="2449035" cy="1032607"/>
          </a:xfrm>
        </p:grpSpPr>
        <p:sp>
          <p:nvSpPr>
            <p:cNvPr id="32" name="TextBox 11"/>
            <p:cNvSpPr txBox="1"/>
            <p:nvPr/>
          </p:nvSpPr>
          <p:spPr>
            <a:xfrm>
              <a:off x="6736921" y="2520884"/>
              <a:ext cx="2370221" cy="692497"/>
            </a:xfrm>
            <a:prstGeom prst="rect">
              <a:avLst/>
            </a:prstGeom>
            <a:noFill/>
          </p:spPr>
          <p:txBody>
            <a:bodyPr wrap="square" lIns="0" tIns="0" rIns="0" bIns="0" rtlCol="0">
              <a:spAutoFit/>
              <a:scene3d>
                <a:camera prst="orthographicFront"/>
                <a:lightRig rig="threePt" dir="t"/>
              </a:scene3d>
              <a:sp3d contourW="12700"/>
            </a:bodyPr>
            <a:lstStyle/>
            <a:p>
              <a:pPr algn="just">
                <a:lnSpc>
                  <a:spcPct val="125000"/>
                </a:lnSpc>
              </a:pPr>
              <a:r>
                <a:rPr lang="zh-CN" altLang="en-US" sz="1200" dirty="0">
                  <a:solidFill>
                    <a:schemeClr val="tx1">
                      <a:lumMod val="85000"/>
                      <a:lumOff val="15000"/>
                    </a:schemeClr>
                  </a:solidFill>
                  <a:latin typeface="冬青黑体简体中文 W3" panose="020B0300000000000000" pitchFamily="34" charset="-122"/>
                  <a:ea typeface="冬青黑体简体中文 W3" panose="020B0300000000000000" pitchFamily="34" charset="-122"/>
                </a:rPr>
                <a:t>点击输入简要文字内容，文字内容需概括精炼，不用多余的文字修饰，言简意赅的说明分项内容。</a:t>
              </a:r>
              <a:endParaRPr lang="zh-CN" altLang="en-US" sz="1200" dirty="0">
                <a:solidFill>
                  <a:schemeClr val="tx1">
                    <a:lumMod val="85000"/>
                    <a:lumOff val="15000"/>
                  </a:schemeClr>
                </a:solidFill>
                <a:latin typeface="冬青黑体简体中文 W3" panose="020B0300000000000000" pitchFamily="34" charset="-122"/>
                <a:ea typeface="冬青黑体简体中文 W3" panose="020B0300000000000000" pitchFamily="34" charset="-122"/>
                <a:sym typeface="微软雅黑" panose="020B0503020204020204" pitchFamily="34" charset="-122"/>
              </a:endParaRPr>
            </a:p>
          </p:txBody>
        </p:sp>
        <p:sp>
          <p:nvSpPr>
            <p:cNvPr id="33" name="TextBox 11"/>
            <p:cNvSpPr txBox="1"/>
            <p:nvPr/>
          </p:nvSpPr>
          <p:spPr>
            <a:xfrm>
              <a:off x="6736921" y="2180774"/>
              <a:ext cx="2449035" cy="276999"/>
            </a:xfrm>
            <a:prstGeom prst="rect">
              <a:avLst/>
            </a:prstGeom>
            <a:noFill/>
          </p:spPr>
          <p:txBody>
            <a:bodyPr wrap="square" lIns="0" tIns="0" rIns="0" bIns="0" rtlCol="0">
              <a:spAutoFit/>
              <a:scene3d>
                <a:camera prst="orthographicFront"/>
                <a:lightRig rig="threePt" dir="t"/>
              </a:scene3d>
              <a:sp3d contourW="12700"/>
            </a:bodyPr>
            <a:lstStyle/>
            <a:p>
              <a:r>
                <a:rPr lang="zh-CN" altLang="en-US" dirty="0" smtClean="0">
                  <a:solidFill>
                    <a:srgbClr val="9B1E23"/>
                  </a:solidFill>
                  <a:latin typeface="迷你简菱心" panose="02010609000101010101" pitchFamily="49" charset="-122"/>
                  <a:ea typeface="迷你简菱心" panose="02010609000101010101" pitchFamily="49" charset="-122"/>
                </a:rPr>
                <a:t>对客户的态度</a:t>
              </a:r>
              <a:endParaRPr lang="en-US" altLang="zh-CN" dirty="0">
                <a:solidFill>
                  <a:srgbClr val="9B1E23"/>
                </a:solidFill>
                <a:latin typeface="迷你简菱心" panose="02010609000101010101" pitchFamily="49" charset="-122"/>
                <a:ea typeface="迷你简菱心" panose="02010609000101010101" pitchFamily="49" charset="-122"/>
              </a:endParaRPr>
            </a:p>
          </p:txBody>
        </p:sp>
      </p:grpSp>
      <p:grpSp>
        <p:nvGrpSpPr>
          <p:cNvPr id="34" name="组合 33"/>
          <p:cNvGrpSpPr/>
          <p:nvPr/>
        </p:nvGrpSpPr>
        <p:grpSpPr>
          <a:xfrm>
            <a:off x="1349462" y="4247458"/>
            <a:ext cx="2449035" cy="1032607"/>
            <a:chOff x="6736921" y="2180774"/>
            <a:chExt cx="2449035" cy="1032607"/>
          </a:xfrm>
        </p:grpSpPr>
        <p:sp>
          <p:nvSpPr>
            <p:cNvPr id="35" name="TextBox 11"/>
            <p:cNvSpPr txBox="1"/>
            <p:nvPr/>
          </p:nvSpPr>
          <p:spPr>
            <a:xfrm>
              <a:off x="6736921" y="2520884"/>
              <a:ext cx="2370221" cy="692497"/>
            </a:xfrm>
            <a:prstGeom prst="rect">
              <a:avLst/>
            </a:prstGeom>
            <a:noFill/>
          </p:spPr>
          <p:txBody>
            <a:bodyPr wrap="square" lIns="0" tIns="0" rIns="0" bIns="0" rtlCol="0">
              <a:spAutoFit/>
              <a:scene3d>
                <a:camera prst="orthographicFront"/>
                <a:lightRig rig="threePt" dir="t"/>
              </a:scene3d>
              <a:sp3d contourW="12700"/>
            </a:bodyPr>
            <a:lstStyle/>
            <a:p>
              <a:pPr algn="just">
                <a:lnSpc>
                  <a:spcPct val="125000"/>
                </a:lnSpc>
              </a:pPr>
              <a:r>
                <a:rPr lang="zh-CN" altLang="en-US" sz="1200" dirty="0">
                  <a:solidFill>
                    <a:schemeClr val="tx1">
                      <a:lumMod val="85000"/>
                      <a:lumOff val="15000"/>
                    </a:schemeClr>
                  </a:solidFill>
                  <a:latin typeface="冬青黑体简体中文 W3" panose="020B0300000000000000" pitchFamily="34" charset="-122"/>
                  <a:ea typeface="冬青黑体简体中文 W3" panose="020B0300000000000000" pitchFamily="34" charset="-122"/>
                </a:rPr>
                <a:t>点击输入简要文字内容，文字内容需概括精炼，不用多余的文字修饰，言简意赅的说明分项内容。</a:t>
              </a:r>
              <a:endParaRPr lang="zh-CN" altLang="en-US" sz="1200" dirty="0">
                <a:solidFill>
                  <a:schemeClr val="tx1">
                    <a:lumMod val="85000"/>
                    <a:lumOff val="15000"/>
                  </a:schemeClr>
                </a:solidFill>
                <a:latin typeface="冬青黑体简体中文 W3" panose="020B0300000000000000" pitchFamily="34" charset="-122"/>
                <a:ea typeface="冬青黑体简体中文 W3" panose="020B0300000000000000" pitchFamily="34" charset="-122"/>
                <a:sym typeface="微软雅黑" panose="020B0503020204020204" pitchFamily="34" charset="-122"/>
              </a:endParaRPr>
            </a:p>
          </p:txBody>
        </p:sp>
        <p:sp>
          <p:nvSpPr>
            <p:cNvPr id="36" name="TextBox 11"/>
            <p:cNvSpPr txBox="1"/>
            <p:nvPr/>
          </p:nvSpPr>
          <p:spPr>
            <a:xfrm>
              <a:off x="6736921" y="2180774"/>
              <a:ext cx="2449035" cy="276999"/>
            </a:xfrm>
            <a:prstGeom prst="rect">
              <a:avLst/>
            </a:prstGeom>
            <a:noFill/>
          </p:spPr>
          <p:txBody>
            <a:bodyPr wrap="square" lIns="0" tIns="0" rIns="0" bIns="0" rtlCol="0">
              <a:spAutoFit/>
              <a:scene3d>
                <a:camera prst="orthographicFront"/>
                <a:lightRig rig="threePt" dir="t"/>
              </a:scene3d>
              <a:sp3d contourW="12700"/>
            </a:bodyPr>
            <a:lstStyle/>
            <a:p>
              <a:r>
                <a:rPr lang="zh-CN" altLang="en-US" dirty="0" smtClean="0">
                  <a:solidFill>
                    <a:srgbClr val="9B1E23"/>
                  </a:solidFill>
                  <a:latin typeface="迷你简菱心" panose="02010609000101010101" pitchFamily="49" charset="-122"/>
                  <a:ea typeface="迷你简菱心" panose="02010609000101010101" pitchFamily="49" charset="-122"/>
                </a:rPr>
                <a:t>对客户的态度</a:t>
              </a:r>
              <a:endParaRPr lang="en-US" altLang="zh-CN" dirty="0">
                <a:solidFill>
                  <a:srgbClr val="9B1E23"/>
                </a:solidFill>
                <a:latin typeface="迷你简菱心" panose="02010609000101010101" pitchFamily="49" charset="-122"/>
                <a:ea typeface="迷你简菱心" panose="02010609000101010101" pitchFamily="49" charset="-122"/>
              </a:endParaRPr>
            </a:p>
          </p:txBody>
        </p:sp>
      </p:grpSp>
    </p:spTree>
    <p:extLst>
      <p:ext uri="{BB962C8B-B14F-4D97-AF65-F5344CB8AC3E}">
        <p14:creationId xmlns:p14="http://schemas.microsoft.com/office/powerpoint/2010/main" val="3289755848"/>
      </p:ext>
    </p:ext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14:presetBounceEnd="40000">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14:bounceEnd="40000">
                                          <p:cBhvr additive="base">
                                            <p:cTn id="7" dur="1000" fill="hold"/>
                                            <p:tgtEl>
                                              <p:spTgt spid="2"/>
                                            </p:tgtEl>
                                            <p:attrNameLst>
                                              <p:attrName>ppt_x</p:attrName>
                                            </p:attrNameLst>
                                          </p:cBhvr>
                                          <p:tavLst>
                                            <p:tav tm="0">
                                              <p:val>
                                                <p:strVal val="0-#ppt_w/2"/>
                                              </p:val>
                                            </p:tav>
                                            <p:tav tm="100000">
                                              <p:val>
                                                <p:strVal val="#ppt_x"/>
                                              </p:val>
                                            </p:tav>
                                          </p:tavLst>
                                        </p:anim>
                                        <p:anim calcmode="lin" valueType="num" p14:bounceEnd="40000">
                                          <p:cBhvr additive="base">
                                            <p:cTn id="8" dur="10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14:presetBounceEnd="40000">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14:bounceEnd="40000">
                                          <p:cBhvr additive="base">
                                            <p:cTn id="11" dur="1000" fill="hold"/>
                                            <p:tgtEl>
                                              <p:spTgt spid="3"/>
                                            </p:tgtEl>
                                            <p:attrNameLst>
                                              <p:attrName>ppt_x</p:attrName>
                                            </p:attrNameLst>
                                          </p:cBhvr>
                                          <p:tavLst>
                                            <p:tav tm="0">
                                              <p:val>
                                                <p:strVal val="0-#ppt_w/2"/>
                                              </p:val>
                                            </p:tav>
                                            <p:tav tm="100000">
                                              <p:val>
                                                <p:strVal val="#ppt_x"/>
                                              </p:val>
                                            </p:tav>
                                          </p:tavLst>
                                        </p:anim>
                                        <p:anim calcmode="lin" valueType="num" p14:bounceEnd="40000">
                                          <p:cBhvr additive="base">
                                            <p:cTn id="12" dur="1000" fill="hold"/>
                                            <p:tgtEl>
                                              <p:spTgt spid="3"/>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53" presetClass="entr" presetSubtype="16" fill="hold" grpId="0" nodeType="afterEffect">
                                      <p:stCondLst>
                                        <p:cond delay="0"/>
                                      </p:stCondLst>
                                      <p:iterate type="lt">
                                        <p:tmPct val="10000"/>
                                      </p:iterate>
                                      <p:childTnLst>
                                        <p:set>
                                          <p:cBhvr>
                                            <p:cTn id="15" dur="1" fill="hold">
                                              <p:stCondLst>
                                                <p:cond delay="0"/>
                                              </p:stCondLst>
                                            </p:cTn>
                                            <p:tgtEl>
                                              <p:spTgt spid="9"/>
                                            </p:tgtEl>
                                            <p:attrNameLst>
                                              <p:attrName>style.visibility</p:attrName>
                                            </p:attrNameLst>
                                          </p:cBhvr>
                                          <p:to>
                                            <p:strVal val="visible"/>
                                          </p:to>
                                        </p:set>
                                        <p:anim calcmode="lin" valueType="num">
                                          <p:cBhvr>
                                            <p:cTn id="16" dur="500" fill="hold"/>
                                            <p:tgtEl>
                                              <p:spTgt spid="9"/>
                                            </p:tgtEl>
                                            <p:attrNameLst>
                                              <p:attrName>ppt_w</p:attrName>
                                            </p:attrNameLst>
                                          </p:cBhvr>
                                          <p:tavLst>
                                            <p:tav tm="0">
                                              <p:val>
                                                <p:fltVal val="0"/>
                                              </p:val>
                                            </p:tav>
                                            <p:tav tm="100000">
                                              <p:val>
                                                <p:strVal val="#ppt_w"/>
                                              </p:val>
                                            </p:tav>
                                          </p:tavLst>
                                        </p:anim>
                                        <p:anim calcmode="lin" valueType="num">
                                          <p:cBhvr>
                                            <p:cTn id="17" dur="500" fill="hold"/>
                                            <p:tgtEl>
                                              <p:spTgt spid="9"/>
                                            </p:tgtEl>
                                            <p:attrNameLst>
                                              <p:attrName>ppt_h</p:attrName>
                                            </p:attrNameLst>
                                          </p:cBhvr>
                                          <p:tavLst>
                                            <p:tav tm="0">
                                              <p:val>
                                                <p:fltVal val="0"/>
                                              </p:val>
                                            </p:tav>
                                            <p:tav tm="100000">
                                              <p:val>
                                                <p:strVal val="#ppt_h"/>
                                              </p:val>
                                            </p:tav>
                                          </p:tavLst>
                                        </p:anim>
                                        <p:animEffect transition="in" filter="fade">
                                          <p:cBhvr>
                                            <p:cTn id="18" dur="500"/>
                                            <p:tgtEl>
                                              <p:spTgt spid="9"/>
                                            </p:tgtEl>
                                          </p:cBhvr>
                                        </p:animEffect>
                                      </p:childTnLst>
                                    </p:cTn>
                                  </p:par>
                                  <p:par>
                                    <p:cTn id="19" presetID="53" presetClass="entr" presetSubtype="16" fill="hold" nodeType="with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p:cTn id="21" dur="500" fill="hold"/>
                                            <p:tgtEl>
                                              <p:spTgt spid="5"/>
                                            </p:tgtEl>
                                            <p:attrNameLst>
                                              <p:attrName>ppt_w</p:attrName>
                                            </p:attrNameLst>
                                          </p:cBhvr>
                                          <p:tavLst>
                                            <p:tav tm="0">
                                              <p:val>
                                                <p:fltVal val="0"/>
                                              </p:val>
                                            </p:tav>
                                            <p:tav tm="100000">
                                              <p:val>
                                                <p:strVal val="#ppt_w"/>
                                              </p:val>
                                            </p:tav>
                                          </p:tavLst>
                                        </p:anim>
                                        <p:anim calcmode="lin" valueType="num">
                                          <p:cBhvr>
                                            <p:cTn id="22" dur="500" fill="hold"/>
                                            <p:tgtEl>
                                              <p:spTgt spid="5"/>
                                            </p:tgtEl>
                                            <p:attrNameLst>
                                              <p:attrName>ppt_h</p:attrName>
                                            </p:attrNameLst>
                                          </p:cBhvr>
                                          <p:tavLst>
                                            <p:tav tm="0">
                                              <p:val>
                                                <p:fltVal val="0"/>
                                              </p:val>
                                            </p:tav>
                                            <p:tav tm="100000">
                                              <p:val>
                                                <p:strVal val="#ppt_h"/>
                                              </p:val>
                                            </p:tav>
                                          </p:tavLst>
                                        </p:anim>
                                        <p:animEffect transition="in" filter="fade">
                                          <p:cBhvr>
                                            <p:cTn id="23" dur="500"/>
                                            <p:tgtEl>
                                              <p:spTgt spid="5"/>
                                            </p:tgtEl>
                                          </p:cBhvr>
                                        </p:animEffect>
                                      </p:childTnLst>
                                    </p:cTn>
                                  </p:par>
                                  <p:par>
                                    <p:cTn id="24" presetID="22" presetClass="entr" presetSubtype="2" fill="hold" nodeType="with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wipe(right)">
                                          <p:cBhvr>
                                            <p:cTn id="26" dur="500"/>
                                            <p:tgtEl>
                                              <p:spTgt spid="4"/>
                                            </p:tgtEl>
                                          </p:cBhvr>
                                        </p:animEffect>
                                      </p:childTnLst>
                                    </p:cTn>
                                  </p:par>
                                </p:childTnLst>
                              </p:cTn>
                            </p:par>
                            <p:par>
                              <p:cTn id="27" fill="hold">
                                <p:stCondLst>
                                  <p:cond delay="1750"/>
                                </p:stCondLst>
                                <p:childTnLst>
                                  <p:par>
                                    <p:cTn id="28" presetID="42" presetClass="entr" presetSubtype="0" fill="hold" nodeType="afterEffect">
                                      <p:stCondLst>
                                        <p:cond delay="0"/>
                                      </p:stCondLst>
                                      <p:childTnLst>
                                        <p:set>
                                          <p:cBhvr>
                                            <p:cTn id="29" dur="1" fill="hold">
                                              <p:stCondLst>
                                                <p:cond delay="0"/>
                                              </p:stCondLst>
                                            </p:cTn>
                                            <p:tgtEl>
                                              <p:spTgt spid="10"/>
                                            </p:tgtEl>
                                            <p:attrNameLst>
                                              <p:attrName>style.visibility</p:attrName>
                                            </p:attrNameLst>
                                          </p:cBhvr>
                                          <p:to>
                                            <p:strVal val="visible"/>
                                          </p:to>
                                        </p:set>
                                        <p:animEffect transition="in" filter="fade">
                                          <p:cBhvr>
                                            <p:cTn id="30" dur="1000"/>
                                            <p:tgtEl>
                                              <p:spTgt spid="10"/>
                                            </p:tgtEl>
                                          </p:cBhvr>
                                        </p:animEffect>
                                        <p:anim calcmode="lin" valueType="num">
                                          <p:cBhvr>
                                            <p:cTn id="31" dur="1000" fill="hold"/>
                                            <p:tgtEl>
                                              <p:spTgt spid="10"/>
                                            </p:tgtEl>
                                            <p:attrNameLst>
                                              <p:attrName>ppt_x</p:attrName>
                                            </p:attrNameLst>
                                          </p:cBhvr>
                                          <p:tavLst>
                                            <p:tav tm="0">
                                              <p:val>
                                                <p:strVal val="#ppt_x"/>
                                              </p:val>
                                            </p:tav>
                                            <p:tav tm="100000">
                                              <p:val>
                                                <p:strVal val="#ppt_x"/>
                                              </p:val>
                                            </p:tav>
                                          </p:tavLst>
                                        </p:anim>
                                        <p:anim calcmode="lin" valueType="num">
                                          <p:cBhvr>
                                            <p:cTn id="32" dur="1000" fill="hold"/>
                                            <p:tgtEl>
                                              <p:spTgt spid="10"/>
                                            </p:tgtEl>
                                            <p:attrNameLst>
                                              <p:attrName>ppt_y</p:attrName>
                                            </p:attrNameLst>
                                          </p:cBhvr>
                                          <p:tavLst>
                                            <p:tav tm="0">
                                              <p:val>
                                                <p:strVal val="#ppt_y+.1"/>
                                              </p:val>
                                            </p:tav>
                                            <p:tav tm="100000">
                                              <p:val>
                                                <p:strVal val="#ppt_y"/>
                                              </p:val>
                                            </p:tav>
                                          </p:tavLst>
                                        </p:anim>
                                      </p:childTnLst>
                                    </p:cTn>
                                  </p:par>
                                </p:childTnLst>
                              </p:cTn>
                            </p:par>
                            <p:par>
                              <p:cTn id="33" fill="hold">
                                <p:stCondLst>
                                  <p:cond delay="2750"/>
                                </p:stCondLst>
                                <p:childTnLst>
                                  <p:par>
                                    <p:cTn id="34" presetID="2" presetClass="entr" presetSubtype="4" fill="hold" nodeType="afterEffect">
                                      <p:stCondLst>
                                        <p:cond delay="0"/>
                                      </p:stCondLst>
                                      <p:childTnLst>
                                        <p:set>
                                          <p:cBhvr>
                                            <p:cTn id="35" dur="1" fill="hold">
                                              <p:stCondLst>
                                                <p:cond delay="0"/>
                                              </p:stCondLst>
                                            </p:cTn>
                                            <p:tgtEl>
                                              <p:spTgt spid="25"/>
                                            </p:tgtEl>
                                            <p:attrNameLst>
                                              <p:attrName>style.visibility</p:attrName>
                                            </p:attrNameLst>
                                          </p:cBhvr>
                                          <p:to>
                                            <p:strVal val="visible"/>
                                          </p:to>
                                        </p:set>
                                        <p:anim calcmode="lin" valueType="num">
                                          <p:cBhvr additive="base">
                                            <p:cTn id="36" dur="500" fill="hold"/>
                                            <p:tgtEl>
                                              <p:spTgt spid="25"/>
                                            </p:tgtEl>
                                            <p:attrNameLst>
                                              <p:attrName>ppt_x</p:attrName>
                                            </p:attrNameLst>
                                          </p:cBhvr>
                                          <p:tavLst>
                                            <p:tav tm="0">
                                              <p:val>
                                                <p:strVal val="#ppt_x"/>
                                              </p:val>
                                            </p:tav>
                                            <p:tav tm="100000">
                                              <p:val>
                                                <p:strVal val="#ppt_x"/>
                                              </p:val>
                                            </p:tav>
                                          </p:tavLst>
                                        </p:anim>
                                        <p:anim calcmode="lin" valueType="num">
                                          <p:cBhvr additive="base">
                                            <p:cTn id="37" dur="500" fill="hold"/>
                                            <p:tgtEl>
                                              <p:spTgt spid="25"/>
                                            </p:tgtEl>
                                            <p:attrNameLst>
                                              <p:attrName>ppt_y</p:attrName>
                                            </p:attrNameLst>
                                          </p:cBhvr>
                                          <p:tavLst>
                                            <p:tav tm="0">
                                              <p:val>
                                                <p:strVal val="1+#ppt_h/2"/>
                                              </p:val>
                                            </p:tav>
                                            <p:tav tm="100000">
                                              <p:val>
                                                <p:strVal val="#ppt_y"/>
                                              </p:val>
                                            </p:tav>
                                          </p:tavLst>
                                        </p:anim>
                                      </p:childTnLst>
                                    </p:cTn>
                                  </p:par>
                                  <p:par>
                                    <p:cTn id="38" presetID="2" presetClass="entr" presetSubtype="4" fill="hold" nodeType="withEffect">
                                      <p:stCondLst>
                                        <p:cond delay="0"/>
                                      </p:stCondLst>
                                      <p:childTnLst>
                                        <p:set>
                                          <p:cBhvr>
                                            <p:cTn id="39" dur="1" fill="hold">
                                              <p:stCondLst>
                                                <p:cond delay="0"/>
                                              </p:stCondLst>
                                            </p:cTn>
                                            <p:tgtEl>
                                              <p:spTgt spid="34"/>
                                            </p:tgtEl>
                                            <p:attrNameLst>
                                              <p:attrName>style.visibility</p:attrName>
                                            </p:attrNameLst>
                                          </p:cBhvr>
                                          <p:to>
                                            <p:strVal val="visible"/>
                                          </p:to>
                                        </p:set>
                                        <p:anim calcmode="lin" valueType="num">
                                          <p:cBhvr additive="base">
                                            <p:cTn id="40" dur="500" fill="hold"/>
                                            <p:tgtEl>
                                              <p:spTgt spid="34"/>
                                            </p:tgtEl>
                                            <p:attrNameLst>
                                              <p:attrName>ppt_x</p:attrName>
                                            </p:attrNameLst>
                                          </p:cBhvr>
                                          <p:tavLst>
                                            <p:tav tm="0">
                                              <p:val>
                                                <p:strVal val="#ppt_x"/>
                                              </p:val>
                                            </p:tav>
                                            <p:tav tm="100000">
                                              <p:val>
                                                <p:strVal val="#ppt_x"/>
                                              </p:val>
                                            </p:tav>
                                          </p:tavLst>
                                        </p:anim>
                                        <p:anim calcmode="lin" valueType="num">
                                          <p:cBhvr additive="base">
                                            <p:cTn id="41" dur="500" fill="hold"/>
                                            <p:tgtEl>
                                              <p:spTgt spid="34"/>
                                            </p:tgtEl>
                                            <p:attrNameLst>
                                              <p:attrName>ppt_y</p:attrName>
                                            </p:attrNameLst>
                                          </p:cBhvr>
                                          <p:tavLst>
                                            <p:tav tm="0">
                                              <p:val>
                                                <p:strVal val="1+#ppt_h/2"/>
                                              </p:val>
                                            </p:tav>
                                            <p:tav tm="100000">
                                              <p:val>
                                                <p:strVal val="#ppt_y"/>
                                              </p:val>
                                            </p:tav>
                                          </p:tavLst>
                                        </p:anim>
                                      </p:childTnLst>
                                    </p:cTn>
                                  </p:par>
                                  <p:par>
                                    <p:cTn id="42" presetID="2" presetClass="entr" presetSubtype="4" fill="hold" nodeType="withEffect">
                                      <p:stCondLst>
                                        <p:cond delay="0"/>
                                      </p:stCondLst>
                                      <p:childTnLst>
                                        <p:set>
                                          <p:cBhvr>
                                            <p:cTn id="43" dur="1" fill="hold">
                                              <p:stCondLst>
                                                <p:cond delay="0"/>
                                              </p:stCondLst>
                                            </p:cTn>
                                            <p:tgtEl>
                                              <p:spTgt spid="31"/>
                                            </p:tgtEl>
                                            <p:attrNameLst>
                                              <p:attrName>style.visibility</p:attrName>
                                            </p:attrNameLst>
                                          </p:cBhvr>
                                          <p:to>
                                            <p:strVal val="visible"/>
                                          </p:to>
                                        </p:set>
                                        <p:anim calcmode="lin" valueType="num">
                                          <p:cBhvr additive="base">
                                            <p:cTn id="44" dur="500" fill="hold"/>
                                            <p:tgtEl>
                                              <p:spTgt spid="31"/>
                                            </p:tgtEl>
                                            <p:attrNameLst>
                                              <p:attrName>ppt_x</p:attrName>
                                            </p:attrNameLst>
                                          </p:cBhvr>
                                          <p:tavLst>
                                            <p:tav tm="0">
                                              <p:val>
                                                <p:strVal val="#ppt_x"/>
                                              </p:val>
                                            </p:tav>
                                            <p:tav tm="100000">
                                              <p:val>
                                                <p:strVal val="#ppt_x"/>
                                              </p:val>
                                            </p:tav>
                                          </p:tavLst>
                                        </p:anim>
                                        <p:anim calcmode="lin" valueType="num">
                                          <p:cBhvr additive="base">
                                            <p:cTn id="45" dur="500" fill="hold"/>
                                            <p:tgtEl>
                                              <p:spTgt spid="31"/>
                                            </p:tgtEl>
                                            <p:attrNameLst>
                                              <p:attrName>ppt_y</p:attrName>
                                            </p:attrNameLst>
                                          </p:cBhvr>
                                          <p:tavLst>
                                            <p:tav tm="0">
                                              <p:val>
                                                <p:strVal val="1+#ppt_h/2"/>
                                              </p:val>
                                            </p:tav>
                                            <p:tav tm="100000">
                                              <p:val>
                                                <p:strVal val="#ppt_y"/>
                                              </p:val>
                                            </p:tav>
                                          </p:tavLst>
                                        </p:anim>
                                      </p:childTnLst>
                                    </p:cTn>
                                  </p:par>
                                  <p:par>
                                    <p:cTn id="46" presetID="2" presetClass="entr" presetSubtype="4" fill="hold" nodeType="withEffect">
                                      <p:stCondLst>
                                        <p:cond delay="0"/>
                                      </p:stCondLst>
                                      <p:childTnLst>
                                        <p:set>
                                          <p:cBhvr>
                                            <p:cTn id="47" dur="1" fill="hold">
                                              <p:stCondLst>
                                                <p:cond delay="0"/>
                                              </p:stCondLst>
                                            </p:cTn>
                                            <p:tgtEl>
                                              <p:spTgt spid="28"/>
                                            </p:tgtEl>
                                            <p:attrNameLst>
                                              <p:attrName>style.visibility</p:attrName>
                                            </p:attrNameLst>
                                          </p:cBhvr>
                                          <p:to>
                                            <p:strVal val="visible"/>
                                          </p:to>
                                        </p:set>
                                        <p:anim calcmode="lin" valueType="num">
                                          <p:cBhvr additive="base">
                                            <p:cTn id="48" dur="500" fill="hold"/>
                                            <p:tgtEl>
                                              <p:spTgt spid="28"/>
                                            </p:tgtEl>
                                            <p:attrNameLst>
                                              <p:attrName>ppt_x</p:attrName>
                                            </p:attrNameLst>
                                          </p:cBhvr>
                                          <p:tavLst>
                                            <p:tav tm="0">
                                              <p:val>
                                                <p:strVal val="#ppt_x"/>
                                              </p:val>
                                            </p:tav>
                                            <p:tav tm="100000">
                                              <p:val>
                                                <p:strVal val="#ppt_x"/>
                                              </p:val>
                                            </p:tav>
                                          </p:tavLst>
                                        </p:anim>
                                        <p:anim calcmode="lin" valueType="num">
                                          <p:cBhvr additive="base">
                                            <p:cTn id="49"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9"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0-#ppt_w/2"/>
                                              </p:val>
                                            </p:tav>
                                            <p:tav tm="100000">
                                              <p:val>
                                                <p:strVal val="#ppt_x"/>
                                              </p:val>
                                            </p:tav>
                                          </p:tavLst>
                                        </p:anim>
                                        <p:anim calcmode="lin" valueType="num">
                                          <p:cBhvr additive="base">
                                            <p:cTn id="8" dur="10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0-#ppt_w/2"/>
                                              </p:val>
                                            </p:tav>
                                            <p:tav tm="100000">
                                              <p:val>
                                                <p:strVal val="#ppt_x"/>
                                              </p:val>
                                            </p:tav>
                                          </p:tavLst>
                                        </p:anim>
                                        <p:anim calcmode="lin" valueType="num">
                                          <p:cBhvr additive="base">
                                            <p:cTn id="12" dur="1000" fill="hold"/>
                                            <p:tgtEl>
                                              <p:spTgt spid="3"/>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53" presetClass="entr" presetSubtype="16" fill="hold" grpId="0" nodeType="afterEffect">
                                      <p:stCondLst>
                                        <p:cond delay="0"/>
                                      </p:stCondLst>
                                      <p:iterate type="lt">
                                        <p:tmPct val="10000"/>
                                      </p:iterate>
                                      <p:childTnLst>
                                        <p:set>
                                          <p:cBhvr>
                                            <p:cTn id="15" dur="1" fill="hold">
                                              <p:stCondLst>
                                                <p:cond delay="0"/>
                                              </p:stCondLst>
                                            </p:cTn>
                                            <p:tgtEl>
                                              <p:spTgt spid="9"/>
                                            </p:tgtEl>
                                            <p:attrNameLst>
                                              <p:attrName>style.visibility</p:attrName>
                                            </p:attrNameLst>
                                          </p:cBhvr>
                                          <p:to>
                                            <p:strVal val="visible"/>
                                          </p:to>
                                        </p:set>
                                        <p:anim calcmode="lin" valueType="num">
                                          <p:cBhvr>
                                            <p:cTn id="16" dur="500" fill="hold"/>
                                            <p:tgtEl>
                                              <p:spTgt spid="9"/>
                                            </p:tgtEl>
                                            <p:attrNameLst>
                                              <p:attrName>ppt_w</p:attrName>
                                            </p:attrNameLst>
                                          </p:cBhvr>
                                          <p:tavLst>
                                            <p:tav tm="0">
                                              <p:val>
                                                <p:fltVal val="0"/>
                                              </p:val>
                                            </p:tav>
                                            <p:tav tm="100000">
                                              <p:val>
                                                <p:strVal val="#ppt_w"/>
                                              </p:val>
                                            </p:tav>
                                          </p:tavLst>
                                        </p:anim>
                                        <p:anim calcmode="lin" valueType="num">
                                          <p:cBhvr>
                                            <p:cTn id="17" dur="500" fill="hold"/>
                                            <p:tgtEl>
                                              <p:spTgt spid="9"/>
                                            </p:tgtEl>
                                            <p:attrNameLst>
                                              <p:attrName>ppt_h</p:attrName>
                                            </p:attrNameLst>
                                          </p:cBhvr>
                                          <p:tavLst>
                                            <p:tav tm="0">
                                              <p:val>
                                                <p:fltVal val="0"/>
                                              </p:val>
                                            </p:tav>
                                            <p:tav tm="100000">
                                              <p:val>
                                                <p:strVal val="#ppt_h"/>
                                              </p:val>
                                            </p:tav>
                                          </p:tavLst>
                                        </p:anim>
                                        <p:animEffect transition="in" filter="fade">
                                          <p:cBhvr>
                                            <p:cTn id="18" dur="500"/>
                                            <p:tgtEl>
                                              <p:spTgt spid="9"/>
                                            </p:tgtEl>
                                          </p:cBhvr>
                                        </p:animEffect>
                                      </p:childTnLst>
                                    </p:cTn>
                                  </p:par>
                                  <p:par>
                                    <p:cTn id="19" presetID="53" presetClass="entr" presetSubtype="16" fill="hold" nodeType="with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p:cTn id="21" dur="500" fill="hold"/>
                                            <p:tgtEl>
                                              <p:spTgt spid="5"/>
                                            </p:tgtEl>
                                            <p:attrNameLst>
                                              <p:attrName>ppt_w</p:attrName>
                                            </p:attrNameLst>
                                          </p:cBhvr>
                                          <p:tavLst>
                                            <p:tav tm="0">
                                              <p:val>
                                                <p:fltVal val="0"/>
                                              </p:val>
                                            </p:tav>
                                            <p:tav tm="100000">
                                              <p:val>
                                                <p:strVal val="#ppt_w"/>
                                              </p:val>
                                            </p:tav>
                                          </p:tavLst>
                                        </p:anim>
                                        <p:anim calcmode="lin" valueType="num">
                                          <p:cBhvr>
                                            <p:cTn id="22" dur="500" fill="hold"/>
                                            <p:tgtEl>
                                              <p:spTgt spid="5"/>
                                            </p:tgtEl>
                                            <p:attrNameLst>
                                              <p:attrName>ppt_h</p:attrName>
                                            </p:attrNameLst>
                                          </p:cBhvr>
                                          <p:tavLst>
                                            <p:tav tm="0">
                                              <p:val>
                                                <p:fltVal val="0"/>
                                              </p:val>
                                            </p:tav>
                                            <p:tav tm="100000">
                                              <p:val>
                                                <p:strVal val="#ppt_h"/>
                                              </p:val>
                                            </p:tav>
                                          </p:tavLst>
                                        </p:anim>
                                        <p:animEffect transition="in" filter="fade">
                                          <p:cBhvr>
                                            <p:cTn id="23" dur="500"/>
                                            <p:tgtEl>
                                              <p:spTgt spid="5"/>
                                            </p:tgtEl>
                                          </p:cBhvr>
                                        </p:animEffect>
                                      </p:childTnLst>
                                    </p:cTn>
                                  </p:par>
                                  <p:par>
                                    <p:cTn id="24" presetID="22" presetClass="entr" presetSubtype="2" fill="hold" nodeType="with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wipe(right)">
                                          <p:cBhvr>
                                            <p:cTn id="26" dur="500"/>
                                            <p:tgtEl>
                                              <p:spTgt spid="4"/>
                                            </p:tgtEl>
                                          </p:cBhvr>
                                        </p:animEffect>
                                      </p:childTnLst>
                                    </p:cTn>
                                  </p:par>
                                </p:childTnLst>
                              </p:cTn>
                            </p:par>
                            <p:par>
                              <p:cTn id="27" fill="hold">
                                <p:stCondLst>
                                  <p:cond delay="1750"/>
                                </p:stCondLst>
                                <p:childTnLst>
                                  <p:par>
                                    <p:cTn id="28" presetID="42" presetClass="entr" presetSubtype="0" fill="hold" nodeType="afterEffect">
                                      <p:stCondLst>
                                        <p:cond delay="0"/>
                                      </p:stCondLst>
                                      <p:childTnLst>
                                        <p:set>
                                          <p:cBhvr>
                                            <p:cTn id="29" dur="1" fill="hold">
                                              <p:stCondLst>
                                                <p:cond delay="0"/>
                                              </p:stCondLst>
                                            </p:cTn>
                                            <p:tgtEl>
                                              <p:spTgt spid="10"/>
                                            </p:tgtEl>
                                            <p:attrNameLst>
                                              <p:attrName>style.visibility</p:attrName>
                                            </p:attrNameLst>
                                          </p:cBhvr>
                                          <p:to>
                                            <p:strVal val="visible"/>
                                          </p:to>
                                        </p:set>
                                        <p:animEffect transition="in" filter="fade">
                                          <p:cBhvr>
                                            <p:cTn id="30" dur="1000"/>
                                            <p:tgtEl>
                                              <p:spTgt spid="10"/>
                                            </p:tgtEl>
                                          </p:cBhvr>
                                        </p:animEffect>
                                        <p:anim calcmode="lin" valueType="num">
                                          <p:cBhvr>
                                            <p:cTn id="31" dur="1000" fill="hold"/>
                                            <p:tgtEl>
                                              <p:spTgt spid="10"/>
                                            </p:tgtEl>
                                            <p:attrNameLst>
                                              <p:attrName>ppt_x</p:attrName>
                                            </p:attrNameLst>
                                          </p:cBhvr>
                                          <p:tavLst>
                                            <p:tav tm="0">
                                              <p:val>
                                                <p:strVal val="#ppt_x"/>
                                              </p:val>
                                            </p:tav>
                                            <p:tav tm="100000">
                                              <p:val>
                                                <p:strVal val="#ppt_x"/>
                                              </p:val>
                                            </p:tav>
                                          </p:tavLst>
                                        </p:anim>
                                        <p:anim calcmode="lin" valueType="num">
                                          <p:cBhvr>
                                            <p:cTn id="32" dur="1000" fill="hold"/>
                                            <p:tgtEl>
                                              <p:spTgt spid="10"/>
                                            </p:tgtEl>
                                            <p:attrNameLst>
                                              <p:attrName>ppt_y</p:attrName>
                                            </p:attrNameLst>
                                          </p:cBhvr>
                                          <p:tavLst>
                                            <p:tav tm="0">
                                              <p:val>
                                                <p:strVal val="#ppt_y+.1"/>
                                              </p:val>
                                            </p:tav>
                                            <p:tav tm="100000">
                                              <p:val>
                                                <p:strVal val="#ppt_y"/>
                                              </p:val>
                                            </p:tav>
                                          </p:tavLst>
                                        </p:anim>
                                      </p:childTnLst>
                                    </p:cTn>
                                  </p:par>
                                </p:childTnLst>
                              </p:cTn>
                            </p:par>
                            <p:par>
                              <p:cTn id="33" fill="hold">
                                <p:stCondLst>
                                  <p:cond delay="2750"/>
                                </p:stCondLst>
                                <p:childTnLst>
                                  <p:par>
                                    <p:cTn id="34" presetID="2" presetClass="entr" presetSubtype="4" fill="hold" nodeType="afterEffect">
                                      <p:stCondLst>
                                        <p:cond delay="0"/>
                                      </p:stCondLst>
                                      <p:childTnLst>
                                        <p:set>
                                          <p:cBhvr>
                                            <p:cTn id="35" dur="1" fill="hold">
                                              <p:stCondLst>
                                                <p:cond delay="0"/>
                                              </p:stCondLst>
                                            </p:cTn>
                                            <p:tgtEl>
                                              <p:spTgt spid="25"/>
                                            </p:tgtEl>
                                            <p:attrNameLst>
                                              <p:attrName>style.visibility</p:attrName>
                                            </p:attrNameLst>
                                          </p:cBhvr>
                                          <p:to>
                                            <p:strVal val="visible"/>
                                          </p:to>
                                        </p:set>
                                        <p:anim calcmode="lin" valueType="num">
                                          <p:cBhvr additive="base">
                                            <p:cTn id="36" dur="500" fill="hold"/>
                                            <p:tgtEl>
                                              <p:spTgt spid="25"/>
                                            </p:tgtEl>
                                            <p:attrNameLst>
                                              <p:attrName>ppt_x</p:attrName>
                                            </p:attrNameLst>
                                          </p:cBhvr>
                                          <p:tavLst>
                                            <p:tav tm="0">
                                              <p:val>
                                                <p:strVal val="#ppt_x"/>
                                              </p:val>
                                            </p:tav>
                                            <p:tav tm="100000">
                                              <p:val>
                                                <p:strVal val="#ppt_x"/>
                                              </p:val>
                                            </p:tav>
                                          </p:tavLst>
                                        </p:anim>
                                        <p:anim calcmode="lin" valueType="num">
                                          <p:cBhvr additive="base">
                                            <p:cTn id="37" dur="500" fill="hold"/>
                                            <p:tgtEl>
                                              <p:spTgt spid="25"/>
                                            </p:tgtEl>
                                            <p:attrNameLst>
                                              <p:attrName>ppt_y</p:attrName>
                                            </p:attrNameLst>
                                          </p:cBhvr>
                                          <p:tavLst>
                                            <p:tav tm="0">
                                              <p:val>
                                                <p:strVal val="1+#ppt_h/2"/>
                                              </p:val>
                                            </p:tav>
                                            <p:tav tm="100000">
                                              <p:val>
                                                <p:strVal val="#ppt_y"/>
                                              </p:val>
                                            </p:tav>
                                          </p:tavLst>
                                        </p:anim>
                                      </p:childTnLst>
                                    </p:cTn>
                                  </p:par>
                                  <p:par>
                                    <p:cTn id="38" presetID="2" presetClass="entr" presetSubtype="4" fill="hold" nodeType="withEffect">
                                      <p:stCondLst>
                                        <p:cond delay="0"/>
                                      </p:stCondLst>
                                      <p:childTnLst>
                                        <p:set>
                                          <p:cBhvr>
                                            <p:cTn id="39" dur="1" fill="hold">
                                              <p:stCondLst>
                                                <p:cond delay="0"/>
                                              </p:stCondLst>
                                            </p:cTn>
                                            <p:tgtEl>
                                              <p:spTgt spid="34"/>
                                            </p:tgtEl>
                                            <p:attrNameLst>
                                              <p:attrName>style.visibility</p:attrName>
                                            </p:attrNameLst>
                                          </p:cBhvr>
                                          <p:to>
                                            <p:strVal val="visible"/>
                                          </p:to>
                                        </p:set>
                                        <p:anim calcmode="lin" valueType="num">
                                          <p:cBhvr additive="base">
                                            <p:cTn id="40" dur="500" fill="hold"/>
                                            <p:tgtEl>
                                              <p:spTgt spid="34"/>
                                            </p:tgtEl>
                                            <p:attrNameLst>
                                              <p:attrName>ppt_x</p:attrName>
                                            </p:attrNameLst>
                                          </p:cBhvr>
                                          <p:tavLst>
                                            <p:tav tm="0">
                                              <p:val>
                                                <p:strVal val="#ppt_x"/>
                                              </p:val>
                                            </p:tav>
                                            <p:tav tm="100000">
                                              <p:val>
                                                <p:strVal val="#ppt_x"/>
                                              </p:val>
                                            </p:tav>
                                          </p:tavLst>
                                        </p:anim>
                                        <p:anim calcmode="lin" valueType="num">
                                          <p:cBhvr additive="base">
                                            <p:cTn id="41" dur="500" fill="hold"/>
                                            <p:tgtEl>
                                              <p:spTgt spid="34"/>
                                            </p:tgtEl>
                                            <p:attrNameLst>
                                              <p:attrName>ppt_y</p:attrName>
                                            </p:attrNameLst>
                                          </p:cBhvr>
                                          <p:tavLst>
                                            <p:tav tm="0">
                                              <p:val>
                                                <p:strVal val="1+#ppt_h/2"/>
                                              </p:val>
                                            </p:tav>
                                            <p:tav tm="100000">
                                              <p:val>
                                                <p:strVal val="#ppt_y"/>
                                              </p:val>
                                            </p:tav>
                                          </p:tavLst>
                                        </p:anim>
                                      </p:childTnLst>
                                    </p:cTn>
                                  </p:par>
                                  <p:par>
                                    <p:cTn id="42" presetID="2" presetClass="entr" presetSubtype="4" fill="hold" nodeType="withEffect">
                                      <p:stCondLst>
                                        <p:cond delay="0"/>
                                      </p:stCondLst>
                                      <p:childTnLst>
                                        <p:set>
                                          <p:cBhvr>
                                            <p:cTn id="43" dur="1" fill="hold">
                                              <p:stCondLst>
                                                <p:cond delay="0"/>
                                              </p:stCondLst>
                                            </p:cTn>
                                            <p:tgtEl>
                                              <p:spTgt spid="31"/>
                                            </p:tgtEl>
                                            <p:attrNameLst>
                                              <p:attrName>style.visibility</p:attrName>
                                            </p:attrNameLst>
                                          </p:cBhvr>
                                          <p:to>
                                            <p:strVal val="visible"/>
                                          </p:to>
                                        </p:set>
                                        <p:anim calcmode="lin" valueType="num">
                                          <p:cBhvr additive="base">
                                            <p:cTn id="44" dur="500" fill="hold"/>
                                            <p:tgtEl>
                                              <p:spTgt spid="31"/>
                                            </p:tgtEl>
                                            <p:attrNameLst>
                                              <p:attrName>ppt_x</p:attrName>
                                            </p:attrNameLst>
                                          </p:cBhvr>
                                          <p:tavLst>
                                            <p:tav tm="0">
                                              <p:val>
                                                <p:strVal val="#ppt_x"/>
                                              </p:val>
                                            </p:tav>
                                            <p:tav tm="100000">
                                              <p:val>
                                                <p:strVal val="#ppt_x"/>
                                              </p:val>
                                            </p:tav>
                                          </p:tavLst>
                                        </p:anim>
                                        <p:anim calcmode="lin" valueType="num">
                                          <p:cBhvr additive="base">
                                            <p:cTn id="45" dur="500" fill="hold"/>
                                            <p:tgtEl>
                                              <p:spTgt spid="31"/>
                                            </p:tgtEl>
                                            <p:attrNameLst>
                                              <p:attrName>ppt_y</p:attrName>
                                            </p:attrNameLst>
                                          </p:cBhvr>
                                          <p:tavLst>
                                            <p:tav tm="0">
                                              <p:val>
                                                <p:strVal val="1+#ppt_h/2"/>
                                              </p:val>
                                            </p:tav>
                                            <p:tav tm="100000">
                                              <p:val>
                                                <p:strVal val="#ppt_y"/>
                                              </p:val>
                                            </p:tav>
                                          </p:tavLst>
                                        </p:anim>
                                      </p:childTnLst>
                                    </p:cTn>
                                  </p:par>
                                  <p:par>
                                    <p:cTn id="46" presetID="2" presetClass="entr" presetSubtype="4" fill="hold" nodeType="withEffect">
                                      <p:stCondLst>
                                        <p:cond delay="0"/>
                                      </p:stCondLst>
                                      <p:childTnLst>
                                        <p:set>
                                          <p:cBhvr>
                                            <p:cTn id="47" dur="1" fill="hold">
                                              <p:stCondLst>
                                                <p:cond delay="0"/>
                                              </p:stCondLst>
                                            </p:cTn>
                                            <p:tgtEl>
                                              <p:spTgt spid="28"/>
                                            </p:tgtEl>
                                            <p:attrNameLst>
                                              <p:attrName>style.visibility</p:attrName>
                                            </p:attrNameLst>
                                          </p:cBhvr>
                                          <p:to>
                                            <p:strVal val="visible"/>
                                          </p:to>
                                        </p:set>
                                        <p:anim calcmode="lin" valueType="num">
                                          <p:cBhvr additive="base">
                                            <p:cTn id="48" dur="500" fill="hold"/>
                                            <p:tgtEl>
                                              <p:spTgt spid="28"/>
                                            </p:tgtEl>
                                            <p:attrNameLst>
                                              <p:attrName>ppt_x</p:attrName>
                                            </p:attrNameLst>
                                          </p:cBhvr>
                                          <p:tavLst>
                                            <p:tav tm="0">
                                              <p:val>
                                                <p:strVal val="#ppt_x"/>
                                              </p:val>
                                            </p:tav>
                                            <p:tav tm="100000">
                                              <p:val>
                                                <p:strVal val="#ppt_x"/>
                                              </p:val>
                                            </p:tav>
                                          </p:tavLst>
                                        </p:anim>
                                        <p:anim calcmode="lin" valueType="num">
                                          <p:cBhvr additive="base">
                                            <p:cTn id="49" dur="500" fill="hold"/>
                                            <p:tgtEl>
                                              <p:spTgt spid="2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9" grpId="0"/>
        </p:bldLst>
      </p:timing>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箭头: V 形 21"/>
          <p:cNvSpPr/>
          <p:nvPr/>
        </p:nvSpPr>
        <p:spPr>
          <a:xfrm>
            <a:off x="464457" y="362856"/>
            <a:ext cx="361606" cy="377372"/>
          </a:xfrm>
          <a:prstGeom prst="chevron">
            <a:avLst/>
          </a:prstGeom>
          <a:solidFill>
            <a:srgbClr val="9B1E23"/>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spc="300">
              <a:solidFill>
                <a:prstClr val="white"/>
              </a:solidFill>
              <a:latin typeface="Agency FB" panose="020B0503020202020204" pitchFamily="34" charset="0"/>
              <a:ea typeface="宋体" panose="02010600030101010101" pitchFamily="2" charset="-122"/>
            </a:endParaRPr>
          </a:p>
        </p:txBody>
      </p:sp>
      <p:sp>
        <p:nvSpPr>
          <p:cNvPr id="3" name="箭头: V 形 22"/>
          <p:cNvSpPr/>
          <p:nvPr/>
        </p:nvSpPr>
        <p:spPr>
          <a:xfrm>
            <a:off x="745335" y="362856"/>
            <a:ext cx="361606" cy="377372"/>
          </a:xfrm>
          <a:prstGeom prst="chevron">
            <a:avLst/>
          </a:prstGeom>
          <a:solidFill>
            <a:srgbClr val="1B2F47"/>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spc="300">
              <a:solidFill>
                <a:prstClr val="white"/>
              </a:solidFill>
              <a:latin typeface="Agency FB" panose="020B0503020202020204" pitchFamily="34" charset="0"/>
              <a:ea typeface="宋体" panose="02010600030101010101" pitchFamily="2" charset="-122"/>
            </a:endParaRPr>
          </a:p>
        </p:txBody>
      </p:sp>
      <p:cxnSp>
        <p:nvCxnSpPr>
          <p:cNvPr id="4" name="直接连接符 3"/>
          <p:cNvCxnSpPr>
            <a:cxnSpLocks/>
            <a:stCxn id="9" idx="3"/>
          </p:cNvCxnSpPr>
          <p:nvPr/>
        </p:nvCxnSpPr>
        <p:spPr>
          <a:xfrm>
            <a:off x="3528819" y="562131"/>
            <a:ext cx="7526896" cy="392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5" name="组合 4"/>
          <p:cNvGrpSpPr/>
          <p:nvPr/>
        </p:nvGrpSpPr>
        <p:grpSpPr>
          <a:xfrm>
            <a:off x="11239724" y="468469"/>
            <a:ext cx="324304" cy="187323"/>
            <a:chOff x="9419771" y="-562044"/>
            <a:chExt cx="551543" cy="187323"/>
          </a:xfrm>
        </p:grpSpPr>
        <p:cxnSp>
          <p:nvCxnSpPr>
            <p:cNvPr id="6" name="直接连接符 5"/>
            <p:cNvCxnSpPr/>
            <p:nvPr/>
          </p:nvCxnSpPr>
          <p:spPr>
            <a:xfrm>
              <a:off x="9419771" y="-562044"/>
              <a:ext cx="551543" cy="0"/>
            </a:xfrm>
            <a:prstGeom prst="line">
              <a:avLst/>
            </a:prstGeom>
            <a:ln w="28575" cap="rnd">
              <a:solidFill>
                <a:schemeClr val="tx1">
                  <a:lumMod val="50000"/>
                  <a:lumOff val="50000"/>
                </a:schemeClr>
              </a:solidFill>
              <a:round/>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9419771" y="-468382"/>
              <a:ext cx="551543" cy="0"/>
            </a:xfrm>
            <a:prstGeom prst="line">
              <a:avLst/>
            </a:prstGeom>
            <a:ln w="28575" cap="rnd">
              <a:solidFill>
                <a:schemeClr val="tx1">
                  <a:lumMod val="50000"/>
                  <a:lumOff val="50000"/>
                </a:schemeClr>
              </a:solidFill>
              <a:round/>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9419771" y="-374721"/>
              <a:ext cx="551543" cy="0"/>
            </a:xfrm>
            <a:prstGeom prst="line">
              <a:avLst/>
            </a:prstGeom>
            <a:ln w="28575" cap="rnd">
              <a:solidFill>
                <a:schemeClr val="tx1">
                  <a:lumMod val="50000"/>
                  <a:lumOff val="50000"/>
                </a:schemeClr>
              </a:solidFill>
              <a:round/>
            </a:ln>
          </p:spPr>
          <p:style>
            <a:lnRef idx="1">
              <a:schemeClr val="accent1"/>
            </a:lnRef>
            <a:fillRef idx="0">
              <a:schemeClr val="accent1"/>
            </a:fillRef>
            <a:effectRef idx="0">
              <a:schemeClr val="accent1"/>
            </a:effectRef>
            <a:fontRef idx="minor">
              <a:schemeClr val="tx1"/>
            </a:fontRef>
          </p:style>
        </p:cxnSp>
      </p:grpSp>
      <p:sp>
        <p:nvSpPr>
          <p:cNvPr id="9" name="文本框 8"/>
          <p:cNvSpPr txBox="1"/>
          <p:nvPr/>
        </p:nvSpPr>
        <p:spPr>
          <a:xfrm>
            <a:off x="1189717" y="300521"/>
            <a:ext cx="2339102" cy="523220"/>
          </a:xfrm>
          <a:prstGeom prst="rect">
            <a:avLst/>
          </a:prstGeom>
          <a:noFill/>
        </p:spPr>
        <p:txBody>
          <a:bodyPr wrap="none" rtlCol="0">
            <a:spAutoFit/>
            <a:scene3d>
              <a:camera prst="orthographicFront"/>
              <a:lightRig rig="threePt" dir="t"/>
            </a:scene3d>
            <a:sp3d contourW="12700"/>
          </a:bodyPr>
          <a:lstStyle/>
          <a:p>
            <a:r>
              <a:rPr lang="zh-CN" altLang="en-US" sz="2800" dirty="0" smtClean="0">
                <a:solidFill>
                  <a:srgbClr val="9B1E23"/>
                </a:solidFill>
                <a:latin typeface="方正尚酷简体" panose="03000509000000000000" pitchFamily="65" charset="-122"/>
                <a:ea typeface="方正尚酷简体" panose="03000509000000000000" pitchFamily="65" charset="-122"/>
              </a:rPr>
              <a:t>二、产品销售</a:t>
            </a:r>
            <a:endParaRPr lang="zh-CN" altLang="en-US" sz="2800" dirty="0" smtClean="0">
              <a:solidFill>
                <a:srgbClr val="9B1E23"/>
              </a:solidFill>
              <a:latin typeface="方正尚酷简体" panose="03000509000000000000" pitchFamily="65" charset="-122"/>
              <a:ea typeface="方正尚酷简体" panose="03000509000000000000" pitchFamily="65" charset="-122"/>
            </a:endParaRPr>
          </a:p>
        </p:txBody>
      </p:sp>
      <p:grpSp>
        <p:nvGrpSpPr>
          <p:cNvPr id="10" name="组合 9"/>
          <p:cNvGrpSpPr/>
          <p:nvPr/>
        </p:nvGrpSpPr>
        <p:grpSpPr>
          <a:xfrm>
            <a:off x="515938" y="1803400"/>
            <a:ext cx="3236384" cy="3949700"/>
            <a:chOff x="515938" y="1803400"/>
            <a:chExt cx="3236384" cy="3949700"/>
          </a:xfrm>
        </p:grpSpPr>
        <p:sp>
          <p:nvSpPr>
            <p:cNvPr id="11" name="矩形 10"/>
            <p:cNvSpPr/>
            <p:nvPr/>
          </p:nvSpPr>
          <p:spPr>
            <a:xfrm>
              <a:off x="515938" y="1803400"/>
              <a:ext cx="3236384" cy="3949700"/>
            </a:xfrm>
            <a:prstGeom prst="rect">
              <a:avLst/>
            </a:prstGeom>
            <a:solidFill>
              <a:srgbClr val="9B1E23"/>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11"/>
            <p:cNvSpPr/>
            <p:nvPr/>
          </p:nvSpPr>
          <p:spPr>
            <a:xfrm>
              <a:off x="515938" y="2028319"/>
              <a:ext cx="3236384" cy="348348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statistics-on-laptop_82095"/>
            <p:cNvSpPr>
              <a:spLocks noChangeAspect="1"/>
            </p:cNvSpPr>
            <p:nvPr/>
          </p:nvSpPr>
          <p:spPr bwMode="auto">
            <a:xfrm>
              <a:off x="1768250" y="2233866"/>
              <a:ext cx="731998" cy="760704"/>
            </a:xfrm>
            <a:custGeom>
              <a:avLst/>
              <a:gdLst>
                <a:gd name="connsiteX0" fmla="*/ 141287 w 323850"/>
                <a:gd name="connsiteY0" fmla="*/ 307975 h 336550"/>
                <a:gd name="connsiteX1" fmla="*/ 141287 w 323850"/>
                <a:gd name="connsiteY1" fmla="*/ 310833 h 336550"/>
                <a:gd name="connsiteX2" fmla="*/ 159808 w 323850"/>
                <a:gd name="connsiteY2" fmla="*/ 322263 h 336550"/>
                <a:gd name="connsiteX3" fmla="*/ 162454 w 323850"/>
                <a:gd name="connsiteY3" fmla="*/ 322263 h 336550"/>
                <a:gd name="connsiteX4" fmla="*/ 180975 w 323850"/>
                <a:gd name="connsiteY4" fmla="*/ 310833 h 336550"/>
                <a:gd name="connsiteX5" fmla="*/ 180975 w 323850"/>
                <a:gd name="connsiteY5" fmla="*/ 307975 h 336550"/>
                <a:gd name="connsiteX6" fmla="*/ 141287 w 323850"/>
                <a:gd name="connsiteY6" fmla="*/ 307975 h 336550"/>
                <a:gd name="connsiteX7" fmla="*/ 123871 w 323850"/>
                <a:gd name="connsiteY7" fmla="*/ 277813 h 336550"/>
                <a:gd name="connsiteX8" fmla="*/ 115887 w 323850"/>
                <a:gd name="connsiteY8" fmla="*/ 286361 h 336550"/>
                <a:gd name="connsiteX9" fmla="*/ 123871 w 323850"/>
                <a:gd name="connsiteY9" fmla="*/ 293688 h 336550"/>
                <a:gd name="connsiteX10" fmla="*/ 198391 w 323850"/>
                <a:gd name="connsiteY10" fmla="*/ 293688 h 336550"/>
                <a:gd name="connsiteX11" fmla="*/ 206375 w 323850"/>
                <a:gd name="connsiteY11" fmla="*/ 286361 h 336550"/>
                <a:gd name="connsiteX12" fmla="*/ 198391 w 323850"/>
                <a:gd name="connsiteY12" fmla="*/ 277813 h 336550"/>
                <a:gd name="connsiteX13" fmla="*/ 123871 w 323850"/>
                <a:gd name="connsiteY13" fmla="*/ 277813 h 336550"/>
                <a:gd name="connsiteX14" fmla="*/ 123871 w 323850"/>
                <a:gd name="connsiteY14" fmla="*/ 246063 h 336550"/>
                <a:gd name="connsiteX15" fmla="*/ 115887 w 323850"/>
                <a:gd name="connsiteY15" fmla="*/ 254123 h 336550"/>
                <a:gd name="connsiteX16" fmla="*/ 123871 w 323850"/>
                <a:gd name="connsiteY16" fmla="*/ 263526 h 336550"/>
                <a:gd name="connsiteX17" fmla="*/ 198391 w 323850"/>
                <a:gd name="connsiteY17" fmla="*/ 263526 h 336550"/>
                <a:gd name="connsiteX18" fmla="*/ 206375 w 323850"/>
                <a:gd name="connsiteY18" fmla="*/ 254123 h 336550"/>
                <a:gd name="connsiteX19" fmla="*/ 198391 w 323850"/>
                <a:gd name="connsiteY19" fmla="*/ 246063 h 336550"/>
                <a:gd name="connsiteX20" fmla="*/ 123871 w 323850"/>
                <a:gd name="connsiteY20" fmla="*/ 246063 h 336550"/>
                <a:gd name="connsiteX21" fmla="*/ 146050 w 323850"/>
                <a:gd name="connsiteY21" fmla="*/ 182563 h 336550"/>
                <a:gd name="connsiteX22" fmla="*/ 159279 w 323850"/>
                <a:gd name="connsiteY22" fmla="*/ 231776 h 336550"/>
                <a:gd name="connsiteX23" fmla="*/ 164571 w 323850"/>
                <a:gd name="connsiteY23" fmla="*/ 231776 h 336550"/>
                <a:gd name="connsiteX24" fmla="*/ 177800 w 323850"/>
                <a:gd name="connsiteY24" fmla="*/ 182563 h 336550"/>
                <a:gd name="connsiteX25" fmla="*/ 146050 w 323850"/>
                <a:gd name="connsiteY25" fmla="*/ 182563 h 336550"/>
                <a:gd name="connsiteX26" fmla="*/ 286135 w 323850"/>
                <a:gd name="connsiteY26" fmla="*/ 147638 h 336550"/>
                <a:gd name="connsiteX27" fmla="*/ 317115 w 323850"/>
                <a:gd name="connsiteY27" fmla="*/ 147638 h 336550"/>
                <a:gd name="connsiteX28" fmla="*/ 323850 w 323850"/>
                <a:gd name="connsiteY28" fmla="*/ 154133 h 336550"/>
                <a:gd name="connsiteX29" fmla="*/ 317115 w 323850"/>
                <a:gd name="connsiteY29" fmla="*/ 161926 h 336550"/>
                <a:gd name="connsiteX30" fmla="*/ 286135 w 323850"/>
                <a:gd name="connsiteY30" fmla="*/ 161926 h 336550"/>
                <a:gd name="connsiteX31" fmla="*/ 279400 w 323850"/>
                <a:gd name="connsiteY31" fmla="*/ 154133 h 336550"/>
                <a:gd name="connsiteX32" fmla="*/ 286135 w 323850"/>
                <a:gd name="connsiteY32" fmla="*/ 147638 h 336550"/>
                <a:gd name="connsiteX33" fmla="*/ 6494 w 323850"/>
                <a:gd name="connsiteY33" fmla="*/ 147638 h 336550"/>
                <a:gd name="connsiteX34" fmla="*/ 36368 w 323850"/>
                <a:gd name="connsiteY34" fmla="*/ 147638 h 336550"/>
                <a:gd name="connsiteX35" fmla="*/ 42863 w 323850"/>
                <a:gd name="connsiteY35" fmla="*/ 154133 h 336550"/>
                <a:gd name="connsiteX36" fmla="*/ 36368 w 323850"/>
                <a:gd name="connsiteY36" fmla="*/ 161926 h 336550"/>
                <a:gd name="connsiteX37" fmla="*/ 6494 w 323850"/>
                <a:gd name="connsiteY37" fmla="*/ 161926 h 336550"/>
                <a:gd name="connsiteX38" fmla="*/ 0 w 323850"/>
                <a:gd name="connsiteY38" fmla="*/ 154133 h 336550"/>
                <a:gd name="connsiteX39" fmla="*/ 6494 w 323850"/>
                <a:gd name="connsiteY39" fmla="*/ 147638 h 336550"/>
                <a:gd name="connsiteX40" fmla="*/ 161131 w 323850"/>
                <a:gd name="connsiteY40" fmla="*/ 76200 h 336550"/>
                <a:gd name="connsiteX41" fmla="*/ 79375 w 323850"/>
                <a:gd name="connsiteY41" fmla="*/ 159261 h 336550"/>
                <a:gd name="connsiteX42" fmla="*/ 124209 w 323850"/>
                <a:gd name="connsiteY42" fmla="*/ 231775 h 336550"/>
                <a:gd name="connsiteX43" fmla="*/ 143989 w 323850"/>
                <a:gd name="connsiteY43" fmla="*/ 231775 h 336550"/>
                <a:gd name="connsiteX44" fmla="*/ 128165 w 323850"/>
                <a:gd name="connsiteY44" fmla="*/ 179038 h 336550"/>
                <a:gd name="connsiteX45" fmla="*/ 128165 w 323850"/>
                <a:gd name="connsiteY45" fmla="*/ 172446 h 336550"/>
                <a:gd name="connsiteX46" fmla="*/ 133440 w 323850"/>
                <a:gd name="connsiteY46" fmla="*/ 168491 h 336550"/>
                <a:gd name="connsiteX47" fmla="*/ 188823 w 323850"/>
                <a:gd name="connsiteY47" fmla="*/ 168491 h 336550"/>
                <a:gd name="connsiteX48" fmla="*/ 194098 w 323850"/>
                <a:gd name="connsiteY48" fmla="*/ 172446 h 336550"/>
                <a:gd name="connsiteX49" fmla="*/ 194098 w 323850"/>
                <a:gd name="connsiteY49" fmla="*/ 179038 h 336550"/>
                <a:gd name="connsiteX50" fmla="*/ 178274 w 323850"/>
                <a:gd name="connsiteY50" fmla="*/ 231775 h 336550"/>
                <a:gd name="connsiteX51" fmla="*/ 198054 w 323850"/>
                <a:gd name="connsiteY51" fmla="*/ 231775 h 336550"/>
                <a:gd name="connsiteX52" fmla="*/ 242888 w 323850"/>
                <a:gd name="connsiteY52" fmla="*/ 159261 h 336550"/>
                <a:gd name="connsiteX53" fmla="*/ 161131 w 323850"/>
                <a:gd name="connsiteY53" fmla="*/ 76200 h 336550"/>
                <a:gd name="connsiteX54" fmla="*/ 161131 w 323850"/>
                <a:gd name="connsiteY54" fmla="*/ 63500 h 336550"/>
                <a:gd name="connsiteX55" fmla="*/ 257175 w 323850"/>
                <a:gd name="connsiteY55" fmla="*/ 159793 h 336550"/>
                <a:gd name="connsiteX56" fmla="*/ 241387 w 323850"/>
                <a:gd name="connsiteY56" fmla="*/ 211237 h 336550"/>
                <a:gd name="connsiteX57" fmla="*/ 213758 w 323850"/>
                <a:gd name="connsiteY57" fmla="*/ 238938 h 336550"/>
                <a:gd name="connsiteX58" fmla="*/ 220336 w 323850"/>
                <a:gd name="connsiteY58" fmla="*/ 254767 h 336550"/>
                <a:gd name="connsiteX59" fmla="*/ 213758 w 323850"/>
                <a:gd name="connsiteY59" fmla="*/ 270596 h 336550"/>
                <a:gd name="connsiteX60" fmla="*/ 220336 w 323850"/>
                <a:gd name="connsiteY60" fmla="*/ 286425 h 336550"/>
                <a:gd name="connsiteX61" fmla="*/ 197970 w 323850"/>
                <a:gd name="connsiteY61" fmla="*/ 308850 h 336550"/>
                <a:gd name="connsiteX62" fmla="*/ 195338 w 323850"/>
                <a:gd name="connsiteY62" fmla="*/ 308850 h 336550"/>
                <a:gd name="connsiteX63" fmla="*/ 195338 w 323850"/>
                <a:gd name="connsiteY63" fmla="*/ 311488 h 336550"/>
                <a:gd name="connsiteX64" fmla="*/ 162446 w 323850"/>
                <a:gd name="connsiteY64" fmla="*/ 336550 h 336550"/>
                <a:gd name="connsiteX65" fmla="*/ 159815 w 323850"/>
                <a:gd name="connsiteY65" fmla="*/ 336550 h 336550"/>
                <a:gd name="connsiteX66" fmla="*/ 126923 w 323850"/>
                <a:gd name="connsiteY66" fmla="*/ 311488 h 336550"/>
                <a:gd name="connsiteX67" fmla="*/ 126923 w 323850"/>
                <a:gd name="connsiteY67" fmla="*/ 308850 h 336550"/>
                <a:gd name="connsiteX68" fmla="*/ 124292 w 323850"/>
                <a:gd name="connsiteY68" fmla="*/ 308850 h 336550"/>
                <a:gd name="connsiteX69" fmla="*/ 101926 w 323850"/>
                <a:gd name="connsiteY69" fmla="*/ 286425 h 336550"/>
                <a:gd name="connsiteX70" fmla="*/ 108504 w 323850"/>
                <a:gd name="connsiteY70" fmla="*/ 270596 h 336550"/>
                <a:gd name="connsiteX71" fmla="*/ 101926 w 323850"/>
                <a:gd name="connsiteY71" fmla="*/ 254767 h 336550"/>
                <a:gd name="connsiteX72" fmla="*/ 108504 w 323850"/>
                <a:gd name="connsiteY72" fmla="*/ 240257 h 336550"/>
                <a:gd name="connsiteX73" fmla="*/ 80875 w 323850"/>
                <a:gd name="connsiteY73" fmla="*/ 211237 h 336550"/>
                <a:gd name="connsiteX74" fmla="*/ 65087 w 323850"/>
                <a:gd name="connsiteY74" fmla="*/ 159793 h 336550"/>
                <a:gd name="connsiteX75" fmla="*/ 161131 w 323850"/>
                <a:gd name="connsiteY75" fmla="*/ 63500 h 336550"/>
                <a:gd name="connsiteX76" fmla="*/ 266359 w 323850"/>
                <a:gd name="connsiteY76" fmla="*/ 47037 h 336550"/>
                <a:gd name="connsiteX77" fmla="*/ 275488 w 323850"/>
                <a:gd name="connsiteY77" fmla="*/ 47037 h 336550"/>
                <a:gd name="connsiteX78" fmla="*/ 275488 w 323850"/>
                <a:gd name="connsiteY78" fmla="*/ 57385 h 336550"/>
                <a:gd name="connsiteX79" fmla="*/ 254623 w 323850"/>
                <a:gd name="connsiteY79" fmla="*/ 78081 h 336550"/>
                <a:gd name="connsiteX80" fmla="*/ 250711 w 323850"/>
                <a:gd name="connsiteY80" fmla="*/ 79375 h 336550"/>
                <a:gd name="connsiteX81" fmla="*/ 245495 w 323850"/>
                <a:gd name="connsiteY81" fmla="*/ 78081 h 336550"/>
                <a:gd name="connsiteX82" fmla="*/ 245495 w 323850"/>
                <a:gd name="connsiteY82" fmla="*/ 67733 h 336550"/>
                <a:gd name="connsiteX83" fmla="*/ 266359 w 323850"/>
                <a:gd name="connsiteY83" fmla="*/ 47037 h 336550"/>
                <a:gd name="connsiteX84" fmla="*/ 47037 w 323850"/>
                <a:gd name="connsiteY84" fmla="*/ 47037 h 336550"/>
                <a:gd name="connsiteX85" fmla="*/ 56091 w 323850"/>
                <a:gd name="connsiteY85" fmla="*/ 47037 h 336550"/>
                <a:gd name="connsiteX86" fmla="*/ 76788 w 323850"/>
                <a:gd name="connsiteY86" fmla="*/ 67733 h 336550"/>
                <a:gd name="connsiteX87" fmla="*/ 76788 w 323850"/>
                <a:gd name="connsiteY87" fmla="*/ 78081 h 336550"/>
                <a:gd name="connsiteX88" fmla="*/ 71614 w 323850"/>
                <a:gd name="connsiteY88" fmla="*/ 79375 h 336550"/>
                <a:gd name="connsiteX89" fmla="*/ 67733 w 323850"/>
                <a:gd name="connsiteY89" fmla="*/ 78081 h 336550"/>
                <a:gd name="connsiteX90" fmla="*/ 47037 w 323850"/>
                <a:gd name="connsiteY90" fmla="*/ 57385 h 336550"/>
                <a:gd name="connsiteX91" fmla="*/ 47037 w 323850"/>
                <a:gd name="connsiteY91" fmla="*/ 47037 h 336550"/>
                <a:gd name="connsiteX92" fmla="*/ 161925 w 323850"/>
                <a:gd name="connsiteY92" fmla="*/ 0 h 336550"/>
                <a:gd name="connsiteX93" fmla="*/ 168275 w 323850"/>
                <a:gd name="connsiteY93" fmla="*/ 6494 h 336550"/>
                <a:gd name="connsiteX94" fmla="*/ 168275 w 323850"/>
                <a:gd name="connsiteY94" fmla="*/ 36368 h 336550"/>
                <a:gd name="connsiteX95" fmla="*/ 161925 w 323850"/>
                <a:gd name="connsiteY95" fmla="*/ 42863 h 336550"/>
                <a:gd name="connsiteX96" fmla="*/ 155575 w 323850"/>
                <a:gd name="connsiteY96" fmla="*/ 36368 h 336550"/>
                <a:gd name="connsiteX97" fmla="*/ 155575 w 323850"/>
                <a:gd name="connsiteY97" fmla="*/ 6494 h 336550"/>
                <a:gd name="connsiteX98" fmla="*/ 161925 w 323850"/>
                <a:gd name="connsiteY98" fmla="*/ 0 h 33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Lst>
              <a:rect l="l" t="t" r="r" b="b"/>
              <a:pathLst>
                <a:path w="323850" h="336550">
                  <a:moveTo>
                    <a:pt x="141287" y="307975"/>
                  </a:moveTo>
                  <a:cubicBezTo>
                    <a:pt x="141287" y="307975"/>
                    <a:pt x="141287" y="307975"/>
                    <a:pt x="141287" y="310833"/>
                  </a:cubicBezTo>
                  <a:cubicBezTo>
                    <a:pt x="141287" y="316548"/>
                    <a:pt x="149224" y="322263"/>
                    <a:pt x="159808" y="322263"/>
                  </a:cubicBezTo>
                  <a:cubicBezTo>
                    <a:pt x="159808" y="322263"/>
                    <a:pt x="159808" y="322263"/>
                    <a:pt x="162454" y="322263"/>
                  </a:cubicBezTo>
                  <a:cubicBezTo>
                    <a:pt x="173037" y="322263"/>
                    <a:pt x="180975" y="316548"/>
                    <a:pt x="180975" y="310833"/>
                  </a:cubicBezTo>
                  <a:lnTo>
                    <a:pt x="180975" y="307975"/>
                  </a:lnTo>
                  <a:cubicBezTo>
                    <a:pt x="180975" y="307975"/>
                    <a:pt x="180975" y="307975"/>
                    <a:pt x="141287" y="307975"/>
                  </a:cubicBezTo>
                  <a:close/>
                  <a:moveTo>
                    <a:pt x="123871" y="277813"/>
                  </a:moveTo>
                  <a:cubicBezTo>
                    <a:pt x="118548" y="277813"/>
                    <a:pt x="115887" y="281477"/>
                    <a:pt x="115887" y="286361"/>
                  </a:cubicBezTo>
                  <a:cubicBezTo>
                    <a:pt x="115887" y="290025"/>
                    <a:pt x="118548" y="293688"/>
                    <a:pt x="123871" y="293688"/>
                  </a:cubicBezTo>
                  <a:cubicBezTo>
                    <a:pt x="123871" y="293688"/>
                    <a:pt x="123871" y="293688"/>
                    <a:pt x="198391" y="293688"/>
                  </a:cubicBezTo>
                  <a:cubicBezTo>
                    <a:pt x="203713" y="293688"/>
                    <a:pt x="206375" y="290025"/>
                    <a:pt x="206375" y="286361"/>
                  </a:cubicBezTo>
                  <a:cubicBezTo>
                    <a:pt x="206375" y="281477"/>
                    <a:pt x="203713" y="277813"/>
                    <a:pt x="198391" y="277813"/>
                  </a:cubicBezTo>
                  <a:cubicBezTo>
                    <a:pt x="198391" y="277813"/>
                    <a:pt x="198391" y="277813"/>
                    <a:pt x="123871" y="277813"/>
                  </a:cubicBezTo>
                  <a:close/>
                  <a:moveTo>
                    <a:pt x="123871" y="246063"/>
                  </a:moveTo>
                  <a:cubicBezTo>
                    <a:pt x="118548" y="246063"/>
                    <a:pt x="115887" y="250093"/>
                    <a:pt x="115887" y="254123"/>
                  </a:cubicBezTo>
                  <a:cubicBezTo>
                    <a:pt x="115887" y="259496"/>
                    <a:pt x="118548" y="263526"/>
                    <a:pt x="123871" y="263526"/>
                  </a:cubicBezTo>
                  <a:cubicBezTo>
                    <a:pt x="123871" y="263526"/>
                    <a:pt x="123871" y="263526"/>
                    <a:pt x="198391" y="263526"/>
                  </a:cubicBezTo>
                  <a:cubicBezTo>
                    <a:pt x="203713" y="263526"/>
                    <a:pt x="206375" y="259496"/>
                    <a:pt x="206375" y="254123"/>
                  </a:cubicBezTo>
                  <a:cubicBezTo>
                    <a:pt x="206375" y="250093"/>
                    <a:pt x="203713" y="246063"/>
                    <a:pt x="198391" y="246063"/>
                  </a:cubicBezTo>
                  <a:cubicBezTo>
                    <a:pt x="198391" y="246063"/>
                    <a:pt x="198391" y="246063"/>
                    <a:pt x="123871" y="246063"/>
                  </a:cubicBezTo>
                  <a:close/>
                  <a:moveTo>
                    <a:pt x="146050" y="182563"/>
                  </a:moveTo>
                  <a:cubicBezTo>
                    <a:pt x="152664" y="200694"/>
                    <a:pt x="156633" y="221416"/>
                    <a:pt x="159279" y="231776"/>
                  </a:cubicBezTo>
                  <a:cubicBezTo>
                    <a:pt x="159279" y="231776"/>
                    <a:pt x="159279" y="231776"/>
                    <a:pt x="164571" y="231776"/>
                  </a:cubicBezTo>
                  <a:cubicBezTo>
                    <a:pt x="167216" y="221416"/>
                    <a:pt x="171185" y="200694"/>
                    <a:pt x="177800" y="182563"/>
                  </a:cubicBezTo>
                  <a:cubicBezTo>
                    <a:pt x="177800" y="182563"/>
                    <a:pt x="177800" y="182563"/>
                    <a:pt x="146050" y="182563"/>
                  </a:cubicBezTo>
                  <a:close/>
                  <a:moveTo>
                    <a:pt x="286135" y="147638"/>
                  </a:moveTo>
                  <a:cubicBezTo>
                    <a:pt x="317115" y="147638"/>
                    <a:pt x="317115" y="147638"/>
                    <a:pt x="317115" y="147638"/>
                  </a:cubicBezTo>
                  <a:cubicBezTo>
                    <a:pt x="321156" y="147638"/>
                    <a:pt x="323850" y="150236"/>
                    <a:pt x="323850" y="154133"/>
                  </a:cubicBezTo>
                  <a:cubicBezTo>
                    <a:pt x="323850" y="158030"/>
                    <a:pt x="321156" y="161926"/>
                    <a:pt x="317115" y="161926"/>
                  </a:cubicBezTo>
                  <a:cubicBezTo>
                    <a:pt x="286135" y="161926"/>
                    <a:pt x="286135" y="161926"/>
                    <a:pt x="286135" y="161926"/>
                  </a:cubicBezTo>
                  <a:cubicBezTo>
                    <a:pt x="282094" y="161926"/>
                    <a:pt x="279400" y="158030"/>
                    <a:pt x="279400" y="154133"/>
                  </a:cubicBezTo>
                  <a:cubicBezTo>
                    <a:pt x="279400" y="150236"/>
                    <a:pt x="282094" y="147638"/>
                    <a:pt x="286135" y="147638"/>
                  </a:cubicBezTo>
                  <a:close/>
                  <a:moveTo>
                    <a:pt x="6494" y="147638"/>
                  </a:moveTo>
                  <a:cubicBezTo>
                    <a:pt x="36368" y="147638"/>
                    <a:pt x="36368" y="147638"/>
                    <a:pt x="36368" y="147638"/>
                  </a:cubicBezTo>
                  <a:cubicBezTo>
                    <a:pt x="40265" y="147638"/>
                    <a:pt x="42863" y="150236"/>
                    <a:pt x="42863" y="154133"/>
                  </a:cubicBezTo>
                  <a:cubicBezTo>
                    <a:pt x="42863" y="158030"/>
                    <a:pt x="40265" y="161926"/>
                    <a:pt x="36368" y="161926"/>
                  </a:cubicBezTo>
                  <a:cubicBezTo>
                    <a:pt x="6494" y="161926"/>
                    <a:pt x="6494" y="161926"/>
                    <a:pt x="6494" y="161926"/>
                  </a:cubicBezTo>
                  <a:cubicBezTo>
                    <a:pt x="2598" y="161926"/>
                    <a:pt x="0" y="158030"/>
                    <a:pt x="0" y="154133"/>
                  </a:cubicBezTo>
                  <a:cubicBezTo>
                    <a:pt x="0" y="150236"/>
                    <a:pt x="2598" y="147638"/>
                    <a:pt x="6494" y="147638"/>
                  </a:cubicBezTo>
                  <a:close/>
                  <a:moveTo>
                    <a:pt x="161131" y="76200"/>
                  </a:moveTo>
                  <a:cubicBezTo>
                    <a:pt x="116297" y="76200"/>
                    <a:pt x="79375" y="113116"/>
                    <a:pt x="79375" y="159261"/>
                  </a:cubicBezTo>
                  <a:cubicBezTo>
                    <a:pt x="79375" y="189585"/>
                    <a:pt x="96517" y="218591"/>
                    <a:pt x="124209" y="231775"/>
                  </a:cubicBezTo>
                  <a:cubicBezTo>
                    <a:pt x="124209" y="231775"/>
                    <a:pt x="124209" y="231775"/>
                    <a:pt x="143989" y="231775"/>
                  </a:cubicBezTo>
                  <a:cubicBezTo>
                    <a:pt x="141351" y="219909"/>
                    <a:pt x="136077" y="193541"/>
                    <a:pt x="128165" y="179038"/>
                  </a:cubicBezTo>
                  <a:cubicBezTo>
                    <a:pt x="126846" y="176401"/>
                    <a:pt x="126846" y="173764"/>
                    <a:pt x="128165" y="172446"/>
                  </a:cubicBezTo>
                  <a:cubicBezTo>
                    <a:pt x="129484" y="169809"/>
                    <a:pt x="130802" y="168491"/>
                    <a:pt x="133440" y="168491"/>
                  </a:cubicBezTo>
                  <a:cubicBezTo>
                    <a:pt x="133440" y="168491"/>
                    <a:pt x="133440" y="168491"/>
                    <a:pt x="188823" y="168491"/>
                  </a:cubicBezTo>
                  <a:cubicBezTo>
                    <a:pt x="191460" y="168491"/>
                    <a:pt x="192779" y="169809"/>
                    <a:pt x="194098" y="172446"/>
                  </a:cubicBezTo>
                  <a:cubicBezTo>
                    <a:pt x="195416" y="173764"/>
                    <a:pt x="195416" y="176401"/>
                    <a:pt x="194098" y="179038"/>
                  </a:cubicBezTo>
                  <a:cubicBezTo>
                    <a:pt x="186186" y="193541"/>
                    <a:pt x="180911" y="219909"/>
                    <a:pt x="178274" y="231775"/>
                  </a:cubicBezTo>
                  <a:cubicBezTo>
                    <a:pt x="178274" y="231775"/>
                    <a:pt x="178274" y="231775"/>
                    <a:pt x="198054" y="231775"/>
                  </a:cubicBezTo>
                  <a:cubicBezTo>
                    <a:pt x="225745" y="218591"/>
                    <a:pt x="242888" y="189585"/>
                    <a:pt x="242888" y="159261"/>
                  </a:cubicBezTo>
                  <a:cubicBezTo>
                    <a:pt x="242888" y="113116"/>
                    <a:pt x="205965" y="76200"/>
                    <a:pt x="161131" y="76200"/>
                  </a:cubicBezTo>
                  <a:close/>
                  <a:moveTo>
                    <a:pt x="161131" y="63500"/>
                  </a:moveTo>
                  <a:cubicBezTo>
                    <a:pt x="213758" y="63500"/>
                    <a:pt x="257175" y="105710"/>
                    <a:pt x="257175" y="159793"/>
                  </a:cubicBezTo>
                  <a:cubicBezTo>
                    <a:pt x="257175" y="178260"/>
                    <a:pt x="251912" y="195408"/>
                    <a:pt x="241387" y="211237"/>
                  </a:cubicBezTo>
                  <a:cubicBezTo>
                    <a:pt x="234808" y="223109"/>
                    <a:pt x="225599" y="232343"/>
                    <a:pt x="213758" y="238938"/>
                  </a:cubicBezTo>
                  <a:cubicBezTo>
                    <a:pt x="217705" y="244214"/>
                    <a:pt x="220336" y="249491"/>
                    <a:pt x="220336" y="254767"/>
                  </a:cubicBezTo>
                  <a:cubicBezTo>
                    <a:pt x="220336" y="261363"/>
                    <a:pt x="217705" y="266639"/>
                    <a:pt x="213758" y="270596"/>
                  </a:cubicBezTo>
                  <a:cubicBezTo>
                    <a:pt x="217705" y="274553"/>
                    <a:pt x="220336" y="279830"/>
                    <a:pt x="220336" y="286425"/>
                  </a:cubicBezTo>
                  <a:cubicBezTo>
                    <a:pt x="220336" y="298297"/>
                    <a:pt x="209811" y="308850"/>
                    <a:pt x="197970" y="308850"/>
                  </a:cubicBezTo>
                  <a:cubicBezTo>
                    <a:pt x="197970" y="308850"/>
                    <a:pt x="197970" y="308850"/>
                    <a:pt x="195338" y="308850"/>
                  </a:cubicBezTo>
                  <a:cubicBezTo>
                    <a:pt x="195338" y="308850"/>
                    <a:pt x="195338" y="308850"/>
                    <a:pt x="195338" y="311488"/>
                  </a:cubicBezTo>
                  <a:cubicBezTo>
                    <a:pt x="195338" y="325998"/>
                    <a:pt x="180866" y="336550"/>
                    <a:pt x="162446" y="336550"/>
                  </a:cubicBezTo>
                  <a:cubicBezTo>
                    <a:pt x="162446" y="336550"/>
                    <a:pt x="162446" y="336550"/>
                    <a:pt x="159815" y="336550"/>
                  </a:cubicBezTo>
                  <a:cubicBezTo>
                    <a:pt x="141396" y="336550"/>
                    <a:pt x="126923" y="325998"/>
                    <a:pt x="126923" y="311488"/>
                  </a:cubicBezTo>
                  <a:cubicBezTo>
                    <a:pt x="126923" y="311488"/>
                    <a:pt x="126923" y="311488"/>
                    <a:pt x="126923" y="308850"/>
                  </a:cubicBezTo>
                  <a:cubicBezTo>
                    <a:pt x="126923" y="308850"/>
                    <a:pt x="126923" y="308850"/>
                    <a:pt x="124292" y="308850"/>
                  </a:cubicBezTo>
                  <a:cubicBezTo>
                    <a:pt x="112451" y="308850"/>
                    <a:pt x="101926" y="298297"/>
                    <a:pt x="101926" y="286425"/>
                  </a:cubicBezTo>
                  <a:cubicBezTo>
                    <a:pt x="101926" y="279830"/>
                    <a:pt x="104557" y="274553"/>
                    <a:pt x="108504" y="270596"/>
                  </a:cubicBezTo>
                  <a:cubicBezTo>
                    <a:pt x="104557" y="266639"/>
                    <a:pt x="101926" y="261363"/>
                    <a:pt x="101926" y="254767"/>
                  </a:cubicBezTo>
                  <a:cubicBezTo>
                    <a:pt x="101926" y="249491"/>
                    <a:pt x="104557" y="244214"/>
                    <a:pt x="108504" y="240257"/>
                  </a:cubicBezTo>
                  <a:cubicBezTo>
                    <a:pt x="96663" y="232343"/>
                    <a:pt x="87453" y="223109"/>
                    <a:pt x="80875" y="211237"/>
                  </a:cubicBezTo>
                  <a:cubicBezTo>
                    <a:pt x="70349" y="195408"/>
                    <a:pt x="65087" y="178260"/>
                    <a:pt x="65087" y="159793"/>
                  </a:cubicBezTo>
                  <a:cubicBezTo>
                    <a:pt x="65087" y="105710"/>
                    <a:pt x="108504" y="63500"/>
                    <a:pt x="161131" y="63500"/>
                  </a:cubicBezTo>
                  <a:close/>
                  <a:moveTo>
                    <a:pt x="266359" y="47037"/>
                  </a:moveTo>
                  <a:cubicBezTo>
                    <a:pt x="268967" y="44450"/>
                    <a:pt x="272880" y="44450"/>
                    <a:pt x="275488" y="47037"/>
                  </a:cubicBezTo>
                  <a:cubicBezTo>
                    <a:pt x="279400" y="49624"/>
                    <a:pt x="279400" y="54798"/>
                    <a:pt x="275488" y="57385"/>
                  </a:cubicBezTo>
                  <a:cubicBezTo>
                    <a:pt x="254623" y="78081"/>
                    <a:pt x="254623" y="78081"/>
                    <a:pt x="254623" y="78081"/>
                  </a:cubicBezTo>
                  <a:cubicBezTo>
                    <a:pt x="253319" y="79375"/>
                    <a:pt x="252015" y="79375"/>
                    <a:pt x="250711" y="79375"/>
                  </a:cubicBezTo>
                  <a:cubicBezTo>
                    <a:pt x="248103" y="79375"/>
                    <a:pt x="246799" y="79375"/>
                    <a:pt x="245495" y="78081"/>
                  </a:cubicBezTo>
                  <a:cubicBezTo>
                    <a:pt x="242887" y="75494"/>
                    <a:pt x="242887" y="70320"/>
                    <a:pt x="245495" y="67733"/>
                  </a:cubicBezTo>
                  <a:cubicBezTo>
                    <a:pt x="266359" y="47037"/>
                    <a:pt x="266359" y="47037"/>
                    <a:pt x="266359" y="47037"/>
                  </a:cubicBezTo>
                  <a:close/>
                  <a:moveTo>
                    <a:pt x="47037" y="47037"/>
                  </a:moveTo>
                  <a:cubicBezTo>
                    <a:pt x="49624" y="44450"/>
                    <a:pt x="53504" y="44450"/>
                    <a:pt x="56091" y="47037"/>
                  </a:cubicBezTo>
                  <a:cubicBezTo>
                    <a:pt x="76788" y="67733"/>
                    <a:pt x="76788" y="67733"/>
                    <a:pt x="76788" y="67733"/>
                  </a:cubicBezTo>
                  <a:cubicBezTo>
                    <a:pt x="79375" y="70320"/>
                    <a:pt x="79375" y="75494"/>
                    <a:pt x="76788" y="78081"/>
                  </a:cubicBezTo>
                  <a:cubicBezTo>
                    <a:pt x="75494" y="79375"/>
                    <a:pt x="74201" y="79375"/>
                    <a:pt x="71614" y="79375"/>
                  </a:cubicBezTo>
                  <a:cubicBezTo>
                    <a:pt x="70320" y="79375"/>
                    <a:pt x="69027" y="79375"/>
                    <a:pt x="67733" y="78081"/>
                  </a:cubicBezTo>
                  <a:cubicBezTo>
                    <a:pt x="47037" y="57385"/>
                    <a:pt x="47037" y="57385"/>
                    <a:pt x="47037" y="57385"/>
                  </a:cubicBezTo>
                  <a:cubicBezTo>
                    <a:pt x="44450" y="54798"/>
                    <a:pt x="44450" y="49624"/>
                    <a:pt x="47037" y="47037"/>
                  </a:cubicBezTo>
                  <a:close/>
                  <a:moveTo>
                    <a:pt x="161925" y="0"/>
                  </a:moveTo>
                  <a:cubicBezTo>
                    <a:pt x="165735" y="0"/>
                    <a:pt x="168275" y="2598"/>
                    <a:pt x="168275" y="6494"/>
                  </a:cubicBezTo>
                  <a:cubicBezTo>
                    <a:pt x="168275" y="36368"/>
                    <a:pt x="168275" y="36368"/>
                    <a:pt x="168275" y="36368"/>
                  </a:cubicBezTo>
                  <a:cubicBezTo>
                    <a:pt x="168275" y="40265"/>
                    <a:pt x="165735" y="42863"/>
                    <a:pt x="161925" y="42863"/>
                  </a:cubicBezTo>
                  <a:cubicBezTo>
                    <a:pt x="158115" y="42863"/>
                    <a:pt x="155575" y="40265"/>
                    <a:pt x="155575" y="36368"/>
                  </a:cubicBezTo>
                  <a:cubicBezTo>
                    <a:pt x="155575" y="6494"/>
                    <a:pt x="155575" y="6494"/>
                    <a:pt x="155575" y="6494"/>
                  </a:cubicBezTo>
                  <a:cubicBezTo>
                    <a:pt x="155575" y="2598"/>
                    <a:pt x="158115" y="0"/>
                    <a:pt x="161925" y="0"/>
                  </a:cubicBezTo>
                  <a:close/>
                </a:path>
              </a:pathLst>
            </a:custGeom>
            <a:solidFill>
              <a:srgbClr val="9B1E23"/>
            </a:solidFill>
            <a:ln>
              <a:noFill/>
            </a:ln>
          </p:spPr>
          <p:txBody>
            <a:bodyPr/>
            <a:lstStyle/>
            <a:p>
              <a:endParaRPr lang="zh-CN" altLang="en-US"/>
            </a:p>
          </p:txBody>
        </p:sp>
        <p:grpSp>
          <p:nvGrpSpPr>
            <p:cNvPr id="14" name="组合 13"/>
            <p:cNvGrpSpPr/>
            <p:nvPr/>
          </p:nvGrpSpPr>
          <p:grpSpPr>
            <a:xfrm>
              <a:off x="1010746" y="3869734"/>
              <a:ext cx="2246768" cy="1316710"/>
              <a:chOff x="5969921" y="4384209"/>
              <a:chExt cx="2246768" cy="1316710"/>
            </a:xfrm>
          </p:grpSpPr>
          <p:sp>
            <p:nvSpPr>
              <p:cNvPr id="16" name="矩形 15"/>
              <p:cNvSpPr/>
              <p:nvPr/>
            </p:nvSpPr>
            <p:spPr>
              <a:xfrm>
                <a:off x="5969921" y="4832989"/>
                <a:ext cx="2246768" cy="867930"/>
              </a:xfrm>
              <a:prstGeom prst="rect">
                <a:avLst/>
              </a:prstGeom>
            </p:spPr>
            <p:txBody>
              <a:bodyPr wrap="square">
                <a:spAutoFit/>
              </a:bodyPr>
              <a:lstStyle/>
              <a:p>
                <a:pPr algn="ctr">
                  <a:lnSpc>
                    <a:spcPct val="120000"/>
                  </a:lnSpc>
                </a:pPr>
                <a:r>
                  <a:rPr lang="zh-CN" altLang="en-US" sz="1400" dirty="0">
                    <a:solidFill>
                      <a:schemeClr val="tx1">
                        <a:lumMod val="65000"/>
                        <a:lumOff val="35000"/>
                      </a:schemeClr>
                    </a:solidFill>
                  </a:rPr>
                  <a:t>用户可以在投影仪或者计算机上进行演示也可以将演示文稿打印出来制作成</a:t>
                </a:r>
              </a:p>
            </p:txBody>
          </p:sp>
          <p:sp>
            <p:nvSpPr>
              <p:cNvPr id="17" name="矩形 16"/>
              <p:cNvSpPr/>
              <p:nvPr/>
            </p:nvSpPr>
            <p:spPr>
              <a:xfrm>
                <a:off x="6076950" y="4384209"/>
                <a:ext cx="2032708" cy="430824"/>
              </a:xfrm>
              <a:prstGeom prst="rect">
                <a:avLst/>
              </a:prstGeom>
            </p:spPr>
            <p:txBody>
              <a:bodyPr wrap="square">
                <a:spAutoFit/>
              </a:bodyPr>
              <a:lstStyle/>
              <a:p>
                <a:pPr algn="ctr">
                  <a:lnSpc>
                    <a:spcPct val="120000"/>
                  </a:lnSpc>
                </a:pPr>
                <a:r>
                  <a:rPr lang="zh-CN" altLang="en-US" sz="2000" dirty="0" smtClean="0">
                    <a:solidFill>
                      <a:srgbClr val="9B1E23"/>
                    </a:solidFill>
                    <a:latin typeface="迷你简菱心" panose="02010609000101010101" pitchFamily="49" charset="-122"/>
                    <a:ea typeface="迷你简菱心" panose="02010609000101010101" pitchFamily="49" charset="-122"/>
                  </a:rPr>
                  <a:t>对自己的态度</a:t>
                </a:r>
                <a:endParaRPr lang="zh-CN" altLang="en-US" sz="2000" dirty="0">
                  <a:solidFill>
                    <a:srgbClr val="9B1E23"/>
                  </a:solidFill>
                  <a:latin typeface="迷你简菱心" panose="02010609000101010101" pitchFamily="49" charset="-122"/>
                  <a:ea typeface="迷你简菱心" panose="02010609000101010101" pitchFamily="49" charset="-122"/>
                </a:endParaRPr>
              </a:p>
            </p:txBody>
          </p:sp>
        </p:grpSp>
        <p:sp>
          <p:nvSpPr>
            <p:cNvPr id="15" name="矩形 14"/>
            <p:cNvSpPr/>
            <p:nvPr/>
          </p:nvSpPr>
          <p:spPr>
            <a:xfrm>
              <a:off x="1121405" y="3137877"/>
              <a:ext cx="2032708" cy="757130"/>
            </a:xfrm>
            <a:prstGeom prst="rect">
              <a:avLst/>
            </a:prstGeom>
          </p:spPr>
          <p:txBody>
            <a:bodyPr wrap="square">
              <a:spAutoFit/>
            </a:bodyPr>
            <a:lstStyle/>
            <a:p>
              <a:pPr algn="ctr">
                <a:lnSpc>
                  <a:spcPct val="120000"/>
                </a:lnSpc>
              </a:pPr>
              <a:r>
                <a:rPr lang="en-US" altLang="zh-CN" sz="3600" b="1" dirty="0">
                  <a:solidFill>
                    <a:schemeClr val="tx1">
                      <a:lumMod val="75000"/>
                      <a:lumOff val="25000"/>
                    </a:schemeClr>
                  </a:solidFill>
                </a:rPr>
                <a:t>01</a:t>
              </a:r>
              <a:endParaRPr lang="zh-CN" altLang="en-US" sz="3600" b="1" dirty="0">
                <a:solidFill>
                  <a:schemeClr val="tx1">
                    <a:lumMod val="75000"/>
                    <a:lumOff val="25000"/>
                  </a:schemeClr>
                </a:solidFill>
              </a:endParaRPr>
            </a:p>
          </p:txBody>
        </p:sp>
      </p:grpSp>
      <p:grpSp>
        <p:nvGrpSpPr>
          <p:cNvPr id="18" name="组合 17"/>
          <p:cNvGrpSpPr/>
          <p:nvPr/>
        </p:nvGrpSpPr>
        <p:grpSpPr>
          <a:xfrm>
            <a:off x="4477809" y="1803400"/>
            <a:ext cx="3236384" cy="3949700"/>
            <a:chOff x="4477809" y="1803400"/>
            <a:chExt cx="3236384" cy="3949700"/>
          </a:xfrm>
        </p:grpSpPr>
        <p:sp>
          <p:nvSpPr>
            <p:cNvPr id="19" name="矩形 18"/>
            <p:cNvSpPr/>
            <p:nvPr/>
          </p:nvSpPr>
          <p:spPr>
            <a:xfrm>
              <a:off x="4477809" y="1803400"/>
              <a:ext cx="3236384" cy="3949700"/>
            </a:xfrm>
            <a:prstGeom prst="rect">
              <a:avLst/>
            </a:prstGeom>
            <a:solidFill>
              <a:srgbClr val="9B1E23"/>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4477809" y="2028319"/>
              <a:ext cx="3236384" cy="348348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statistics-on-laptop_82095"/>
            <p:cNvSpPr>
              <a:spLocks noChangeAspect="1"/>
            </p:cNvSpPr>
            <p:nvPr/>
          </p:nvSpPr>
          <p:spPr bwMode="auto">
            <a:xfrm>
              <a:off x="5715649" y="2263440"/>
              <a:ext cx="760704" cy="701556"/>
            </a:xfrm>
            <a:custGeom>
              <a:avLst/>
              <a:gdLst>
                <a:gd name="connsiteX0" fmla="*/ 75173 w 330497"/>
                <a:gd name="connsiteY0" fmla="*/ 222249 h 304800"/>
                <a:gd name="connsiteX1" fmla="*/ 56870 w 330497"/>
                <a:gd name="connsiteY1" fmla="*/ 239535 h 304800"/>
                <a:gd name="connsiteX2" fmla="*/ 55563 w 330497"/>
                <a:gd name="connsiteY2" fmla="*/ 242005 h 304800"/>
                <a:gd name="connsiteX3" fmla="*/ 58178 w 330497"/>
                <a:gd name="connsiteY3" fmla="*/ 243240 h 304800"/>
                <a:gd name="connsiteX4" fmla="*/ 67329 w 330497"/>
                <a:gd name="connsiteY4" fmla="*/ 244474 h 304800"/>
                <a:gd name="connsiteX5" fmla="*/ 72559 w 330497"/>
                <a:gd name="connsiteY5" fmla="*/ 240770 h 304800"/>
                <a:gd name="connsiteX6" fmla="*/ 77788 w 330497"/>
                <a:gd name="connsiteY6" fmla="*/ 225953 h 304800"/>
                <a:gd name="connsiteX7" fmla="*/ 77788 w 330497"/>
                <a:gd name="connsiteY7" fmla="*/ 223484 h 304800"/>
                <a:gd name="connsiteX8" fmla="*/ 76481 w 330497"/>
                <a:gd name="connsiteY8" fmla="*/ 222249 h 304800"/>
                <a:gd name="connsiteX9" fmla="*/ 75173 w 330497"/>
                <a:gd name="connsiteY9" fmla="*/ 222249 h 304800"/>
                <a:gd name="connsiteX10" fmla="*/ 226286 w 330497"/>
                <a:gd name="connsiteY10" fmla="*/ 209549 h 304800"/>
                <a:gd name="connsiteX11" fmla="*/ 221258 w 330497"/>
                <a:gd name="connsiteY11" fmla="*/ 213461 h 304800"/>
                <a:gd name="connsiteX12" fmla="*/ 221258 w 330497"/>
                <a:gd name="connsiteY12" fmla="*/ 216069 h 304800"/>
                <a:gd name="connsiteX13" fmla="*/ 220002 w 330497"/>
                <a:gd name="connsiteY13" fmla="*/ 222589 h 304800"/>
                <a:gd name="connsiteX14" fmla="*/ 225029 w 330497"/>
                <a:gd name="connsiteY14" fmla="*/ 223893 h 304800"/>
                <a:gd name="connsiteX15" fmla="*/ 226286 w 330497"/>
                <a:gd name="connsiteY15" fmla="*/ 229110 h 304800"/>
                <a:gd name="connsiteX16" fmla="*/ 218745 w 330497"/>
                <a:gd name="connsiteY16" fmla="*/ 233022 h 304800"/>
                <a:gd name="connsiteX17" fmla="*/ 220002 w 330497"/>
                <a:gd name="connsiteY17" fmla="*/ 236934 h 304800"/>
                <a:gd name="connsiteX18" fmla="*/ 226286 w 330497"/>
                <a:gd name="connsiteY18" fmla="*/ 240846 h 304800"/>
                <a:gd name="connsiteX19" fmla="*/ 222515 w 330497"/>
                <a:gd name="connsiteY19" fmla="*/ 247366 h 304800"/>
                <a:gd name="connsiteX20" fmla="*/ 217488 w 330497"/>
                <a:gd name="connsiteY20" fmla="*/ 252582 h 304800"/>
                <a:gd name="connsiteX21" fmla="*/ 217488 w 330497"/>
                <a:gd name="connsiteY21" fmla="*/ 253886 h 304800"/>
                <a:gd name="connsiteX22" fmla="*/ 218745 w 330497"/>
                <a:gd name="connsiteY22" fmla="*/ 253886 h 304800"/>
                <a:gd name="connsiteX23" fmla="*/ 222515 w 330497"/>
                <a:gd name="connsiteY23" fmla="*/ 252582 h 304800"/>
                <a:gd name="connsiteX24" fmla="*/ 226286 w 330497"/>
                <a:gd name="connsiteY24" fmla="*/ 253886 h 304800"/>
                <a:gd name="connsiteX25" fmla="*/ 226286 w 330497"/>
                <a:gd name="connsiteY25" fmla="*/ 259102 h 304800"/>
                <a:gd name="connsiteX26" fmla="*/ 222515 w 330497"/>
                <a:gd name="connsiteY26" fmla="*/ 265622 h 304800"/>
                <a:gd name="connsiteX27" fmla="*/ 221258 w 330497"/>
                <a:gd name="connsiteY27" fmla="*/ 276054 h 304800"/>
                <a:gd name="connsiteX28" fmla="*/ 223772 w 330497"/>
                <a:gd name="connsiteY28" fmla="*/ 282574 h 304800"/>
                <a:gd name="connsiteX29" fmla="*/ 225029 w 330497"/>
                <a:gd name="connsiteY29" fmla="*/ 282574 h 304800"/>
                <a:gd name="connsiteX30" fmla="*/ 230056 w 330497"/>
                <a:gd name="connsiteY30" fmla="*/ 266926 h 304800"/>
                <a:gd name="connsiteX31" fmla="*/ 237597 w 330497"/>
                <a:gd name="connsiteY31" fmla="*/ 261710 h 304800"/>
                <a:gd name="connsiteX32" fmla="*/ 240110 w 330497"/>
                <a:gd name="connsiteY32" fmla="*/ 264318 h 304800"/>
                <a:gd name="connsiteX33" fmla="*/ 245137 w 330497"/>
                <a:gd name="connsiteY33" fmla="*/ 268230 h 304800"/>
                <a:gd name="connsiteX34" fmla="*/ 247651 w 330497"/>
                <a:gd name="connsiteY34" fmla="*/ 268230 h 304800"/>
                <a:gd name="connsiteX35" fmla="*/ 247651 w 330497"/>
                <a:gd name="connsiteY35" fmla="*/ 266926 h 304800"/>
                <a:gd name="connsiteX36" fmla="*/ 246394 w 330497"/>
                <a:gd name="connsiteY36" fmla="*/ 263014 h 304800"/>
                <a:gd name="connsiteX37" fmla="*/ 236340 w 330497"/>
                <a:gd name="connsiteY37" fmla="*/ 218677 h 304800"/>
                <a:gd name="connsiteX38" fmla="*/ 232569 w 330497"/>
                <a:gd name="connsiteY38" fmla="*/ 209549 h 304800"/>
                <a:gd name="connsiteX39" fmla="*/ 231313 w 330497"/>
                <a:gd name="connsiteY39" fmla="*/ 209549 h 304800"/>
                <a:gd name="connsiteX40" fmla="*/ 226286 w 330497"/>
                <a:gd name="connsiteY40" fmla="*/ 209549 h 304800"/>
                <a:gd name="connsiteX41" fmla="*/ 245475 w 330497"/>
                <a:gd name="connsiteY41" fmla="*/ 204787 h 304800"/>
                <a:gd name="connsiteX42" fmla="*/ 244182 w 330497"/>
                <a:gd name="connsiteY42" fmla="*/ 206082 h 304800"/>
                <a:gd name="connsiteX43" fmla="*/ 245475 w 330497"/>
                <a:gd name="connsiteY43" fmla="*/ 215148 h 304800"/>
                <a:gd name="connsiteX44" fmla="*/ 248062 w 330497"/>
                <a:gd name="connsiteY44" fmla="*/ 221623 h 304800"/>
                <a:gd name="connsiteX45" fmla="*/ 254530 w 330497"/>
                <a:gd name="connsiteY45" fmla="*/ 248820 h 304800"/>
                <a:gd name="connsiteX46" fmla="*/ 255823 w 330497"/>
                <a:gd name="connsiteY46" fmla="*/ 252705 h 304800"/>
                <a:gd name="connsiteX47" fmla="*/ 257117 w 330497"/>
                <a:gd name="connsiteY47" fmla="*/ 254000 h 304800"/>
                <a:gd name="connsiteX48" fmla="*/ 258410 w 330497"/>
                <a:gd name="connsiteY48" fmla="*/ 252705 h 304800"/>
                <a:gd name="connsiteX49" fmla="*/ 259704 w 330497"/>
                <a:gd name="connsiteY49" fmla="*/ 247525 h 304800"/>
                <a:gd name="connsiteX50" fmla="*/ 267465 w 330497"/>
                <a:gd name="connsiteY50" fmla="*/ 241049 h 304800"/>
                <a:gd name="connsiteX51" fmla="*/ 272639 w 330497"/>
                <a:gd name="connsiteY51" fmla="*/ 242345 h 304800"/>
                <a:gd name="connsiteX52" fmla="*/ 276520 w 330497"/>
                <a:gd name="connsiteY52" fmla="*/ 242345 h 304800"/>
                <a:gd name="connsiteX53" fmla="*/ 273932 w 330497"/>
                <a:gd name="connsiteY53" fmla="*/ 238459 h 304800"/>
                <a:gd name="connsiteX54" fmla="*/ 268758 w 330497"/>
                <a:gd name="connsiteY54" fmla="*/ 233279 h 304800"/>
                <a:gd name="connsiteX55" fmla="*/ 250649 w 330497"/>
                <a:gd name="connsiteY55" fmla="*/ 211263 h 304800"/>
                <a:gd name="connsiteX56" fmla="*/ 246769 w 330497"/>
                <a:gd name="connsiteY56" fmla="*/ 204787 h 304800"/>
                <a:gd name="connsiteX57" fmla="*/ 245475 w 330497"/>
                <a:gd name="connsiteY57" fmla="*/ 204787 h 304800"/>
                <a:gd name="connsiteX58" fmla="*/ 63501 w 330497"/>
                <a:gd name="connsiteY58" fmla="*/ 191786 h 304800"/>
                <a:gd name="connsiteX59" fmla="*/ 38822 w 330497"/>
                <a:gd name="connsiteY59" fmla="*/ 193074 h 304800"/>
                <a:gd name="connsiteX60" fmla="*/ 31029 w 330497"/>
                <a:gd name="connsiteY60" fmla="*/ 198222 h 304800"/>
                <a:gd name="connsiteX61" fmla="*/ 20638 w 330497"/>
                <a:gd name="connsiteY61" fmla="*/ 226540 h 304800"/>
                <a:gd name="connsiteX62" fmla="*/ 28431 w 330497"/>
                <a:gd name="connsiteY62" fmla="*/ 260006 h 304800"/>
                <a:gd name="connsiteX63" fmla="*/ 37523 w 330497"/>
                <a:gd name="connsiteY63" fmla="*/ 271590 h 304800"/>
                <a:gd name="connsiteX64" fmla="*/ 79087 w 330497"/>
                <a:gd name="connsiteY64" fmla="*/ 284462 h 304800"/>
                <a:gd name="connsiteX65" fmla="*/ 82984 w 330497"/>
                <a:gd name="connsiteY65" fmla="*/ 284462 h 304800"/>
                <a:gd name="connsiteX66" fmla="*/ 99869 w 330497"/>
                <a:gd name="connsiteY66" fmla="*/ 275452 h 304800"/>
                <a:gd name="connsiteX67" fmla="*/ 108961 w 330497"/>
                <a:gd name="connsiteY67" fmla="*/ 266442 h 304800"/>
                <a:gd name="connsiteX68" fmla="*/ 119352 w 330497"/>
                <a:gd name="connsiteY68" fmla="*/ 240699 h 304800"/>
                <a:gd name="connsiteX69" fmla="*/ 118053 w 330497"/>
                <a:gd name="connsiteY69" fmla="*/ 230401 h 304800"/>
                <a:gd name="connsiteX70" fmla="*/ 118053 w 330497"/>
                <a:gd name="connsiteY70" fmla="*/ 229114 h 304800"/>
                <a:gd name="connsiteX71" fmla="*/ 115455 w 330497"/>
                <a:gd name="connsiteY71" fmla="*/ 230401 h 304800"/>
                <a:gd name="connsiteX72" fmla="*/ 111559 w 330497"/>
                <a:gd name="connsiteY72" fmla="*/ 235550 h 304800"/>
                <a:gd name="connsiteX73" fmla="*/ 92076 w 330497"/>
                <a:gd name="connsiteY73" fmla="*/ 254857 h 304800"/>
                <a:gd name="connsiteX74" fmla="*/ 69995 w 330497"/>
                <a:gd name="connsiteY74" fmla="*/ 260006 h 304800"/>
                <a:gd name="connsiteX75" fmla="*/ 64800 w 330497"/>
                <a:gd name="connsiteY75" fmla="*/ 260006 h 304800"/>
                <a:gd name="connsiteX76" fmla="*/ 51811 w 330497"/>
                <a:gd name="connsiteY76" fmla="*/ 258719 h 304800"/>
                <a:gd name="connsiteX77" fmla="*/ 40121 w 330497"/>
                <a:gd name="connsiteY77" fmla="*/ 249709 h 304800"/>
                <a:gd name="connsiteX78" fmla="*/ 38822 w 330497"/>
                <a:gd name="connsiteY78" fmla="*/ 248422 h 304800"/>
                <a:gd name="connsiteX79" fmla="*/ 34926 w 330497"/>
                <a:gd name="connsiteY79" fmla="*/ 241986 h 304800"/>
                <a:gd name="connsiteX80" fmla="*/ 40121 w 330497"/>
                <a:gd name="connsiteY80" fmla="*/ 230401 h 304800"/>
                <a:gd name="connsiteX81" fmla="*/ 58305 w 330497"/>
                <a:gd name="connsiteY81" fmla="*/ 214955 h 304800"/>
                <a:gd name="connsiteX82" fmla="*/ 68696 w 330497"/>
                <a:gd name="connsiteY82" fmla="*/ 205945 h 304800"/>
                <a:gd name="connsiteX83" fmla="*/ 69995 w 330497"/>
                <a:gd name="connsiteY83" fmla="*/ 200797 h 304800"/>
                <a:gd name="connsiteX84" fmla="*/ 67397 w 330497"/>
                <a:gd name="connsiteY84" fmla="*/ 194361 h 304800"/>
                <a:gd name="connsiteX85" fmla="*/ 63501 w 330497"/>
                <a:gd name="connsiteY85" fmla="*/ 191786 h 304800"/>
                <a:gd name="connsiteX86" fmla="*/ 231942 w 330497"/>
                <a:gd name="connsiteY86" fmla="*/ 166687 h 304800"/>
                <a:gd name="connsiteX87" fmla="*/ 218574 w 330497"/>
                <a:gd name="connsiteY87" fmla="*/ 177967 h 304800"/>
                <a:gd name="connsiteX88" fmla="*/ 217237 w 330497"/>
                <a:gd name="connsiteY88" fmla="*/ 184234 h 304800"/>
                <a:gd name="connsiteX89" fmla="*/ 221247 w 330497"/>
                <a:gd name="connsiteY89" fmla="*/ 180474 h 304800"/>
                <a:gd name="connsiteX90" fmla="*/ 226595 w 330497"/>
                <a:gd name="connsiteY90" fmla="*/ 180474 h 304800"/>
                <a:gd name="connsiteX91" fmla="*/ 227932 w 330497"/>
                <a:gd name="connsiteY91" fmla="*/ 182980 h 304800"/>
                <a:gd name="connsiteX92" fmla="*/ 230605 w 330497"/>
                <a:gd name="connsiteY92" fmla="*/ 189247 h 304800"/>
                <a:gd name="connsiteX93" fmla="*/ 233279 w 330497"/>
                <a:gd name="connsiteY93" fmla="*/ 189247 h 304800"/>
                <a:gd name="connsiteX94" fmla="*/ 241300 w 330497"/>
                <a:gd name="connsiteY94" fmla="*/ 176714 h 304800"/>
                <a:gd name="connsiteX95" fmla="*/ 233279 w 330497"/>
                <a:gd name="connsiteY95" fmla="*/ 166687 h 304800"/>
                <a:gd name="connsiteX96" fmla="*/ 231942 w 330497"/>
                <a:gd name="connsiteY96" fmla="*/ 166687 h 304800"/>
                <a:gd name="connsiteX97" fmla="*/ 173526 w 330497"/>
                <a:gd name="connsiteY97" fmla="*/ 155277 h 304800"/>
                <a:gd name="connsiteX98" fmla="*/ 160704 w 330497"/>
                <a:gd name="connsiteY98" fmla="*/ 165596 h 304800"/>
                <a:gd name="connsiteX99" fmla="*/ 129931 w 330497"/>
                <a:gd name="connsiteY99" fmla="*/ 183654 h 304800"/>
                <a:gd name="connsiteX100" fmla="*/ 124802 w 330497"/>
                <a:gd name="connsiteY100" fmla="*/ 187523 h 304800"/>
                <a:gd name="connsiteX101" fmla="*/ 123520 w 330497"/>
                <a:gd name="connsiteY101" fmla="*/ 190103 h 304800"/>
                <a:gd name="connsiteX102" fmla="*/ 126085 w 330497"/>
                <a:gd name="connsiteY102" fmla="*/ 193972 h 304800"/>
                <a:gd name="connsiteX103" fmla="*/ 137625 w 330497"/>
                <a:gd name="connsiteY103" fmla="*/ 222349 h 304800"/>
                <a:gd name="connsiteX104" fmla="*/ 138907 w 330497"/>
                <a:gd name="connsiteY104" fmla="*/ 233958 h 304800"/>
                <a:gd name="connsiteX105" fmla="*/ 140189 w 330497"/>
                <a:gd name="connsiteY105" fmla="*/ 236537 h 304800"/>
                <a:gd name="connsiteX106" fmla="*/ 142753 w 330497"/>
                <a:gd name="connsiteY106" fmla="*/ 235247 h 304800"/>
                <a:gd name="connsiteX107" fmla="*/ 149164 w 330497"/>
                <a:gd name="connsiteY107" fmla="*/ 226218 h 304800"/>
                <a:gd name="connsiteX108" fmla="*/ 161987 w 330497"/>
                <a:gd name="connsiteY108" fmla="*/ 212030 h 304800"/>
                <a:gd name="connsiteX109" fmla="*/ 170962 w 330497"/>
                <a:gd name="connsiteY109" fmla="*/ 201711 h 304800"/>
                <a:gd name="connsiteX110" fmla="*/ 178655 w 330497"/>
                <a:gd name="connsiteY110" fmla="*/ 193972 h 304800"/>
                <a:gd name="connsiteX111" fmla="*/ 186349 w 330497"/>
                <a:gd name="connsiteY111" fmla="*/ 186233 h 304800"/>
                <a:gd name="connsiteX112" fmla="*/ 188913 w 330497"/>
                <a:gd name="connsiteY112" fmla="*/ 183654 h 304800"/>
                <a:gd name="connsiteX113" fmla="*/ 187631 w 330497"/>
                <a:gd name="connsiteY113" fmla="*/ 182364 h 304800"/>
                <a:gd name="connsiteX114" fmla="*/ 179937 w 330497"/>
                <a:gd name="connsiteY114" fmla="*/ 159147 h 304800"/>
                <a:gd name="connsiteX115" fmla="*/ 177373 w 330497"/>
                <a:gd name="connsiteY115" fmla="*/ 156567 h 304800"/>
                <a:gd name="connsiteX116" fmla="*/ 173526 w 330497"/>
                <a:gd name="connsiteY116" fmla="*/ 155277 h 304800"/>
                <a:gd name="connsiteX117" fmla="*/ 196118 w 330497"/>
                <a:gd name="connsiteY117" fmla="*/ 139382 h 304800"/>
                <a:gd name="connsiteX118" fmla="*/ 193431 w 330497"/>
                <a:gd name="connsiteY118" fmla="*/ 145732 h 304800"/>
                <a:gd name="connsiteX119" fmla="*/ 204178 w 330497"/>
                <a:gd name="connsiteY119" fmla="*/ 160972 h 304800"/>
                <a:gd name="connsiteX120" fmla="*/ 205521 w 330497"/>
                <a:gd name="connsiteY120" fmla="*/ 163512 h 304800"/>
                <a:gd name="connsiteX121" fmla="*/ 206864 w 330497"/>
                <a:gd name="connsiteY121" fmla="*/ 163512 h 304800"/>
                <a:gd name="connsiteX122" fmla="*/ 209551 w 330497"/>
                <a:gd name="connsiteY122" fmla="*/ 160972 h 304800"/>
                <a:gd name="connsiteX123" fmla="*/ 208208 w 330497"/>
                <a:gd name="connsiteY123" fmla="*/ 157162 h 304800"/>
                <a:gd name="connsiteX124" fmla="*/ 197461 w 330497"/>
                <a:gd name="connsiteY124" fmla="*/ 139382 h 304800"/>
                <a:gd name="connsiteX125" fmla="*/ 196118 w 330497"/>
                <a:gd name="connsiteY125" fmla="*/ 139382 h 304800"/>
                <a:gd name="connsiteX126" fmla="*/ 204470 w 330497"/>
                <a:gd name="connsiteY126" fmla="*/ 131762 h 304800"/>
                <a:gd name="connsiteX127" fmla="*/ 203200 w 330497"/>
                <a:gd name="connsiteY127" fmla="*/ 132896 h 304800"/>
                <a:gd name="connsiteX128" fmla="*/ 207010 w 330497"/>
                <a:gd name="connsiteY128" fmla="*/ 135164 h 304800"/>
                <a:gd name="connsiteX129" fmla="*/ 205740 w 330497"/>
                <a:gd name="connsiteY129" fmla="*/ 131762 h 304800"/>
                <a:gd name="connsiteX130" fmla="*/ 204470 w 330497"/>
                <a:gd name="connsiteY130" fmla="*/ 131762 h 304800"/>
                <a:gd name="connsiteX131" fmla="*/ 138936 w 330497"/>
                <a:gd name="connsiteY131" fmla="*/ 117474 h 304800"/>
                <a:gd name="connsiteX132" fmla="*/ 136349 w 330497"/>
                <a:gd name="connsiteY132" fmla="*/ 118784 h 304800"/>
                <a:gd name="connsiteX133" fmla="*/ 126001 w 330497"/>
                <a:gd name="connsiteY133" fmla="*/ 126642 h 304800"/>
                <a:gd name="connsiteX134" fmla="*/ 60031 w 330497"/>
                <a:gd name="connsiteY134" fmla="*/ 172481 h 304800"/>
                <a:gd name="connsiteX135" fmla="*/ 58738 w 330497"/>
                <a:gd name="connsiteY135" fmla="*/ 173791 h 304800"/>
                <a:gd name="connsiteX136" fmla="*/ 60031 w 330497"/>
                <a:gd name="connsiteY136" fmla="*/ 173791 h 304800"/>
                <a:gd name="connsiteX137" fmla="*/ 63912 w 330497"/>
                <a:gd name="connsiteY137" fmla="*/ 173791 h 304800"/>
                <a:gd name="connsiteX138" fmla="*/ 78141 w 330497"/>
                <a:gd name="connsiteY138" fmla="*/ 182959 h 304800"/>
                <a:gd name="connsiteX139" fmla="*/ 82021 w 330497"/>
                <a:gd name="connsiteY139" fmla="*/ 188197 h 304800"/>
                <a:gd name="connsiteX140" fmla="*/ 94956 w 330497"/>
                <a:gd name="connsiteY140" fmla="*/ 214391 h 304800"/>
                <a:gd name="connsiteX141" fmla="*/ 96250 w 330497"/>
                <a:gd name="connsiteY141" fmla="*/ 222249 h 304800"/>
                <a:gd name="connsiteX142" fmla="*/ 102718 w 330497"/>
                <a:gd name="connsiteY142" fmla="*/ 217010 h 304800"/>
                <a:gd name="connsiteX143" fmla="*/ 109185 w 330497"/>
                <a:gd name="connsiteY143" fmla="*/ 209152 h 304800"/>
                <a:gd name="connsiteX144" fmla="*/ 110479 w 330497"/>
                <a:gd name="connsiteY144" fmla="*/ 205223 h 304800"/>
                <a:gd name="connsiteX145" fmla="*/ 97544 w 330497"/>
                <a:gd name="connsiteY145" fmla="*/ 192126 h 304800"/>
                <a:gd name="connsiteX146" fmla="*/ 96250 w 330497"/>
                <a:gd name="connsiteY146" fmla="*/ 188197 h 304800"/>
                <a:gd name="connsiteX147" fmla="*/ 102718 w 330497"/>
                <a:gd name="connsiteY147" fmla="*/ 180339 h 304800"/>
                <a:gd name="connsiteX148" fmla="*/ 115653 w 330497"/>
                <a:gd name="connsiteY148" fmla="*/ 175100 h 304800"/>
                <a:gd name="connsiteX149" fmla="*/ 124707 w 330497"/>
                <a:gd name="connsiteY149" fmla="*/ 169862 h 304800"/>
                <a:gd name="connsiteX150" fmla="*/ 140230 w 330497"/>
                <a:gd name="connsiteY150" fmla="*/ 160694 h 304800"/>
                <a:gd name="connsiteX151" fmla="*/ 162219 w 330497"/>
                <a:gd name="connsiteY151" fmla="*/ 141049 h 304800"/>
                <a:gd name="connsiteX152" fmla="*/ 163513 w 330497"/>
                <a:gd name="connsiteY152" fmla="*/ 138429 h 304800"/>
                <a:gd name="connsiteX153" fmla="*/ 140230 w 330497"/>
                <a:gd name="connsiteY153" fmla="*/ 118784 h 304800"/>
                <a:gd name="connsiteX154" fmla="*/ 138936 w 330497"/>
                <a:gd name="connsiteY154" fmla="*/ 117474 h 304800"/>
                <a:gd name="connsiteX155" fmla="*/ 219220 w 330497"/>
                <a:gd name="connsiteY155" fmla="*/ 115887 h 304800"/>
                <a:gd name="connsiteX156" fmla="*/ 212725 w 330497"/>
                <a:gd name="connsiteY156" fmla="*/ 122382 h 304800"/>
                <a:gd name="connsiteX157" fmla="*/ 215323 w 330497"/>
                <a:gd name="connsiteY157" fmla="*/ 126278 h 304800"/>
                <a:gd name="connsiteX158" fmla="*/ 220518 w 330497"/>
                <a:gd name="connsiteY158" fmla="*/ 134071 h 304800"/>
                <a:gd name="connsiteX159" fmla="*/ 224415 w 330497"/>
                <a:gd name="connsiteY159" fmla="*/ 143163 h 304800"/>
                <a:gd name="connsiteX160" fmla="*/ 225714 w 330497"/>
                <a:gd name="connsiteY160" fmla="*/ 144462 h 304800"/>
                <a:gd name="connsiteX161" fmla="*/ 227013 w 330497"/>
                <a:gd name="connsiteY161" fmla="*/ 141865 h 304800"/>
                <a:gd name="connsiteX162" fmla="*/ 221817 w 330497"/>
                <a:gd name="connsiteY162" fmla="*/ 117186 h 304800"/>
                <a:gd name="connsiteX163" fmla="*/ 220518 w 330497"/>
                <a:gd name="connsiteY163" fmla="*/ 115887 h 304800"/>
                <a:gd name="connsiteX164" fmla="*/ 219220 w 330497"/>
                <a:gd name="connsiteY164" fmla="*/ 115887 h 304800"/>
                <a:gd name="connsiteX165" fmla="*/ 206375 w 330497"/>
                <a:gd name="connsiteY165" fmla="*/ 96837 h 304800"/>
                <a:gd name="connsiteX166" fmla="*/ 206375 w 330497"/>
                <a:gd name="connsiteY166" fmla="*/ 98425 h 304800"/>
                <a:gd name="connsiteX167" fmla="*/ 207169 w 330497"/>
                <a:gd name="connsiteY167" fmla="*/ 101600 h 304800"/>
                <a:gd name="connsiteX168" fmla="*/ 207963 w 330497"/>
                <a:gd name="connsiteY168" fmla="*/ 101600 h 304800"/>
                <a:gd name="connsiteX169" fmla="*/ 207963 w 330497"/>
                <a:gd name="connsiteY169" fmla="*/ 100013 h 304800"/>
                <a:gd name="connsiteX170" fmla="*/ 207169 w 330497"/>
                <a:gd name="connsiteY170" fmla="*/ 98425 h 304800"/>
                <a:gd name="connsiteX171" fmla="*/ 206375 w 330497"/>
                <a:gd name="connsiteY171" fmla="*/ 96837 h 304800"/>
                <a:gd name="connsiteX172" fmla="*/ 307146 w 330497"/>
                <a:gd name="connsiteY172" fmla="*/ 28272 h 304800"/>
                <a:gd name="connsiteX173" fmla="*/ 303262 w 330497"/>
                <a:gd name="connsiteY173" fmla="*/ 33413 h 304800"/>
                <a:gd name="connsiteX174" fmla="*/ 261841 w 330497"/>
                <a:gd name="connsiteY174" fmla="*/ 74537 h 304800"/>
                <a:gd name="connsiteX175" fmla="*/ 235952 w 330497"/>
                <a:gd name="connsiteY175" fmla="*/ 98954 h 304800"/>
                <a:gd name="connsiteX176" fmla="*/ 234657 w 330497"/>
                <a:gd name="connsiteY176" fmla="*/ 105380 h 304800"/>
                <a:gd name="connsiteX177" fmla="*/ 243718 w 330497"/>
                <a:gd name="connsiteY177" fmla="*/ 133652 h 304800"/>
                <a:gd name="connsiteX178" fmla="*/ 246307 w 330497"/>
                <a:gd name="connsiteY178" fmla="*/ 134937 h 304800"/>
                <a:gd name="connsiteX179" fmla="*/ 250191 w 330497"/>
                <a:gd name="connsiteY179" fmla="*/ 131082 h 304800"/>
                <a:gd name="connsiteX180" fmla="*/ 300673 w 330497"/>
                <a:gd name="connsiteY180" fmla="*/ 97669 h 304800"/>
                <a:gd name="connsiteX181" fmla="*/ 313618 w 330497"/>
                <a:gd name="connsiteY181" fmla="*/ 89958 h 304800"/>
                <a:gd name="connsiteX182" fmla="*/ 317501 w 330497"/>
                <a:gd name="connsiteY182" fmla="*/ 82247 h 304800"/>
                <a:gd name="connsiteX183" fmla="*/ 317501 w 330497"/>
                <a:gd name="connsiteY183" fmla="*/ 74537 h 304800"/>
                <a:gd name="connsiteX184" fmla="*/ 316207 w 330497"/>
                <a:gd name="connsiteY184" fmla="*/ 61685 h 304800"/>
                <a:gd name="connsiteX185" fmla="*/ 311029 w 330497"/>
                <a:gd name="connsiteY185" fmla="*/ 33413 h 304800"/>
                <a:gd name="connsiteX186" fmla="*/ 309734 w 330497"/>
                <a:gd name="connsiteY186" fmla="*/ 28272 h 304800"/>
                <a:gd name="connsiteX187" fmla="*/ 307146 w 330497"/>
                <a:gd name="connsiteY187" fmla="*/ 28272 h 304800"/>
                <a:gd name="connsiteX188" fmla="*/ 228600 w 330497"/>
                <a:gd name="connsiteY188" fmla="*/ 17173 h 304800"/>
                <a:gd name="connsiteX189" fmla="*/ 220861 w 330497"/>
                <a:gd name="connsiteY189" fmla="*/ 22368 h 304800"/>
                <a:gd name="connsiteX190" fmla="*/ 216991 w 330497"/>
                <a:gd name="connsiteY190" fmla="*/ 27564 h 304800"/>
                <a:gd name="connsiteX191" fmla="*/ 211832 w 330497"/>
                <a:gd name="connsiteY191" fmla="*/ 34058 h 304800"/>
                <a:gd name="connsiteX192" fmla="*/ 201513 w 330497"/>
                <a:gd name="connsiteY192" fmla="*/ 50944 h 304800"/>
                <a:gd name="connsiteX193" fmla="*/ 192484 w 330497"/>
                <a:gd name="connsiteY193" fmla="*/ 63933 h 304800"/>
                <a:gd name="connsiteX194" fmla="*/ 188615 w 330497"/>
                <a:gd name="connsiteY194" fmla="*/ 67829 h 304800"/>
                <a:gd name="connsiteX195" fmla="*/ 188615 w 330497"/>
                <a:gd name="connsiteY195" fmla="*/ 70427 h 304800"/>
                <a:gd name="connsiteX196" fmla="*/ 219571 w 330497"/>
                <a:gd name="connsiteY196" fmla="*/ 86013 h 304800"/>
                <a:gd name="connsiteX197" fmla="*/ 223441 w 330497"/>
                <a:gd name="connsiteY197" fmla="*/ 86013 h 304800"/>
                <a:gd name="connsiteX198" fmla="*/ 226020 w 330497"/>
                <a:gd name="connsiteY198" fmla="*/ 84715 h 304800"/>
                <a:gd name="connsiteX199" fmla="*/ 267295 w 330497"/>
                <a:gd name="connsiteY199" fmla="*/ 45748 h 304800"/>
                <a:gd name="connsiteX200" fmla="*/ 268585 w 330497"/>
                <a:gd name="connsiteY200" fmla="*/ 39254 h 304800"/>
                <a:gd name="connsiteX201" fmla="*/ 228600 w 330497"/>
                <a:gd name="connsiteY201" fmla="*/ 17173 h 304800"/>
                <a:gd name="connsiteX202" fmla="*/ 223344 w 330497"/>
                <a:gd name="connsiteY202" fmla="*/ 0 h 304800"/>
                <a:gd name="connsiteX203" fmla="*/ 233672 w 330497"/>
                <a:gd name="connsiteY203" fmla="*/ 1297 h 304800"/>
                <a:gd name="connsiteX204" fmla="*/ 246582 w 330497"/>
                <a:gd name="connsiteY204" fmla="*/ 3891 h 304800"/>
                <a:gd name="connsiteX205" fmla="*/ 281439 w 330497"/>
                <a:gd name="connsiteY205" fmla="*/ 27238 h 304800"/>
                <a:gd name="connsiteX206" fmla="*/ 285312 w 330497"/>
                <a:gd name="connsiteY206" fmla="*/ 27238 h 304800"/>
                <a:gd name="connsiteX207" fmla="*/ 300804 w 330497"/>
                <a:gd name="connsiteY207" fmla="*/ 11673 h 304800"/>
                <a:gd name="connsiteX208" fmla="*/ 315005 w 330497"/>
                <a:gd name="connsiteY208" fmla="*/ 12970 h 304800"/>
                <a:gd name="connsiteX209" fmla="*/ 318878 w 330497"/>
                <a:gd name="connsiteY209" fmla="*/ 22049 h 304800"/>
                <a:gd name="connsiteX210" fmla="*/ 329206 w 330497"/>
                <a:gd name="connsiteY210" fmla="*/ 71336 h 304800"/>
                <a:gd name="connsiteX211" fmla="*/ 329206 w 330497"/>
                <a:gd name="connsiteY211" fmla="*/ 75227 h 304800"/>
                <a:gd name="connsiteX212" fmla="*/ 330497 w 330497"/>
                <a:gd name="connsiteY212" fmla="*/ 89495 h 304800"/>
                <a:gd name="connsiteX213" fmla="*/ 327915 w 330497"/>
                <a:gd name="connsiteY213" fmla="*/ 101168 h 304800"/>
                <a:gd name="connsiteX214" fmla="*/ 325333 w 330497"/>
                <a:gd name="connsiteY214" fmla="*/ 103762 h 304800"/>
                <a:gd name="connsiteX215" fmla="*/ 316296 w 330497"/>
                <a:gd name="connsiteY215" fmla="*/ 108950 h 304800"/>
                <a:gd name="connsiteX216" fmla="*/ 305968 w 330497"/>
                <a:gd name="connsiteY216" fmla="*/ 114138 h 304800"/>
                <a:gd name="connsiteX217" fmla="*/ 277566 w 330497"/>
                <a:gd name="connsiteY217" fmla="*/ 127108 h 304800"/>
                <a:gd name="connsiteX218" fmla="*/ 247873 w 330497"/>
                <a:gd name="connsiteY218" fmla="*/ 151752 h 304800"/>
                <a:gd name="connsiteX219" fmla="*/ 246582 w 330497"/>
                <a:gd name="connsiteY219" fmla="*/ 155643 h 304800"/>
                <a:gd name="connsiteX220" fmla="*/ 249164 w 330497"/>
                <a:gd name="connsiteY220" fmla="*/ 158237 h 304800"/>
                <a:gd name="connsiteX221" fmla="*/ 253037 w 330497"/>
                <a:gd name="connsiteY221" fmla="*/ 175098 h 304800"/>
                <a:gd name="connsiteX222" fmla="*/ 251746 w 330497"/>
                <a:gd name="connsiteY222" fmla="*/ 186771 h 304800"/>
                <a:gd name="connsiteX223" fmla="*/ 253037 w 330497"/>
                <a:gd name="connsiteY223" fmla="*/ 197147 h 304800"/>
                <a:gd name="connsiteX224" fmla="*/ 273693 w 330497"/>
                <a:gd name="connsiteY224" fmla="*/ 223088 h 304800"/>
                <a:gd name="connsiteX225" fmla="*/ 293058 w 330497"/>
                <a:gd name="connsiteY225" fmla="*/ 239949 h 304800"/>
                <a:gd name="connsiteX226" fmla="*/ 295640 w 330497"/>
                <a:gd name="connsiteY226" fmla="*/ 242543 h 304800"/>
                <a:gd name="connsiteX227" fmla="*/ 296931 w 330497"/>
                <a:gd name="connsiteY227" fmla="*/ 250325 h 304800"/>
                <a:gd name="connsiteX228" fmla="*/ 293058 w 330497"/>
                <a:gd name="connsiteY228" fmla="*/ 252919 h 304800"/>
                <a:gd name="connsiteX229" fmla="*/ 280148 w 330497"/>
                <a:gd name="connsiteY229" fmla="*/ 254216 h 304800"/>
                <a:gd name="connsiteX230" fmla="*/ 273693 w 330497"/>
                <a:gd name="connsiteY230" fmla="*/ 255513 h 304800"/>
                <a:gd name="connsiteX231" fmla="*/ 274984 w 330497"/>
                <a:gd name="connsiteY231" fmla="*/ 260702 h 304800"/>
                <a:gd name="connsiteX232" fmla="*/ 265947 w 330497"/>
                <a:gd name="connsiteY232" fmla="*/ 268484 h 304800"/>
                <a:gd name="connsiteX233" fmla="*/ 263365 w 330497"/>
                <a:gd name="connsiteY233" fmla="*/ 268484 h 304800"/>
                <a:gd name="connsiteX234" fmla="*/ 262074 w 330497"/>
                <a:gd name="connsiteY234" fmla="*/ 269781 h 304800"/>
                <a:gd name="connsiteX235" fmla="*/ 264656 w 330497"/>
                <a:gd name="connsiteY235" fmla="*/ 273672 h 304800"/>
                <a:gd name="connsiteX236" fmla="*/ 265947 w 330497"/>
                <a:gd name="connsiteY236" fmla="*/ 284048 h 304800"/>
                <a:gd name="connsiteX237" fmla="*/ 255619 w 330497"/>
                <a:gd name="connsiteY237" fmla="*/ 287939 h 304800"/>
                <a:gd name="connsiteX238" fmla="*/ 244000 w 330497"/>
                <a:gd name="connsiteY238" fmla="*/ 281454 h 304800"/>
                <a:gd name="connsiteX239" fmla="*/ 240127 w 330497"/>
                <a:gd name="connsiteY239" fmla="*/ 280157 h 304800"/>
                <a:gd name="connsiteX240" fmla="*/ 238836 w 330497"/>
                <a:gd name="connsiteY240" fmla="*/ 281454 h 304800"/>
                <a:gd name="connsiteX241" fmla="*/ 238836 w 330497"/>
                <a:gd name="connsiteY241" fmla="*/ 284048 h 304800"/>
                <a:gd name="connsiteX242" fmla="*/ 238836 w 330497"/>
                <a:gd name="connsiteY242" fmla="*/ 298315 h 304800"/>
                <a:gd name="connsiteX243" fmla="*/ 232381 w 330497"/>
                <a:gd name="connsiteY243" fmla="*/ 304800 h 304800"/>
                <a:gd name="connsiteX244" fmla="*/ 227217 w 330497"/>
                <a:gd name="connsiteY244" fmla="*/ 304800 h 304800"/>
                <a:gd name="connsiteX245" fmla="*/ 223344 w 330497"/>
                <a:gd name="connsiteY245" fmla="*/ 303503 h 304800"/>
                <a:gd name="connsiteX246" fmla="*/ 211725 w 330497"/>
                <a:gd name="connsiteY246" fmla="*/ 289236 h 304800"/>
                <a:gd name="connsiteX247" fmla="*/ 202688 w 330497"/>
                <a:gd name="connsiteY247" fmla="*/ 263296 h 304800"/>
                <a:gd name="connsiteX248" fmla="*/ 209143 w 330497"/>
                <a:gd name="connsiteY248" fmla="*/ 219197 h 304800"/>
                <a:gd name="connsiteX249" fmla="*/ 210434 w 330497"/>
                <a:gd name="connsiteY249" fmla="*/ 214009 h 304800"/>
                <a:gd name="connsiteX250" fmla="*/ 209143 w 330497"/>
                <a:gd name="connsiteY250" fmla="*/ 208821 h 304800"/>
                <a:gd name="connsiteX251" fmla="*/ 198815 w 330497"/>
                <a:gd name="connsiteY251" fmla="*/ 202336 h 304800"/>
                <a:gd name="connsiteX252" fmla="*/ 193651 w 330497"/>
                <a:gd name="connsiteY252" fmla="*/ 201039 h 304800"/>
                <a:gd name="connsiteX253" fmla="*/ 162666 w 330497"/>
                <a:gd name="connsiteY253" fmla="*/ 230870 h 304800"/>
                <a:gd name="connsiteX254" fmla="*/ 148465 w 330497"/>
                <a:gd name="connsiteY254" fmla="*/ 249028 h 304800"/>
                <a:gd name="connsiteX255" fmla="*/ 127809 w 330497"/>
                <a:gd name="connsiteY255" fmla="*/ 269781 h 304800"/>
                <a:gd name="connsiteX256" fmla="*/ 126518 w 330497"/>
                <a:gd name="connsiteY256" fmla="*/ 272375 h 304800"/>
                <a:gd name="connsiteX257" fmla="*/ 100698 w 330497"/>
                <a:gd name="connsiteY257" fmla="*/ 294424 h 304800"/>
                <a:gd name="connsiteX258" fmla="*/ 96825 w 330497"/>
                <a:gd name="connsiteY258" fmla="*/ 297018 h 304800"/>
                <a:gd name="connsiteX259" fmla="*/ 72296 w 330497"/>
                <a:gd name="connsiteY259" fmla="*/ 303503 h 304800"/>
                <a:gd name="connsiteX260" fmla="*/ 54222 w 330497"/>
                <a:gd name="connsiteY260" fmla="*/ 300909 h 304800"/>
                <a:gd name="connsiteX261" fmla="*/ 45185 w 330497"/>
                <a:gd name="connsiteY261" fmla="*/ 298315 h 304800"/>
                <a:gd name="connsiteX262" fmla="*/ 14201 w 330497"/>
                <a:gd name="connsiteY262" fmla="*/ 273672 h 304800"/>
                <a:gd name="connsiteX263" fmla="*/ 6455 w 330497"/>
                <a:gd name="connsiteY263" fmla="*/ 260702 h 304800"/>
                <a:gd name="connsiteX264" fmla="*/ 0 w 330497"/>
                <a:gd name="connsiteY264" fmla="*/ 238652 h 304800"/>
                <a:gd name="connsiteX265" fmla="*/ 0 w 330497"/>
                <a:gd name="connsiteY265" fmla="*/ 236058 h 304800"/>
                <a:gd name="connsiteX266" fmla="*/ 5164 w 330497"/>
                <a:gd name="connsiteY266" fmla="*/ 202336 h 304800"/>
                <a:gd name="connsiteX267" fmla="*/ 16783 w 330497"/>
                <a:gd name="connsiteY267" fmla="*/ 188068 h 304800"/>
                <a:gd name="connsiteX268" fmla="*/ 24529 w 330497"/>
                <a:gd name="connsiteY268" fmla="*/ 180286 h 304800"/>
                <a:gd name="connsiteX269" fmla="*/ 29693 w 330497"/>
                <a:gd name="connsiteY269" fmla="*/ 176395 h 304800"/>
                <a:gd name="connsiteX270" fmla="*/ 37439 w 330497"/>
                <a:gd name="connsiteY270" fmla="*/ 172504 h 304800"/>
                <a:gd name="connsiteX271" fmla="*/ 112317 w 330497"/>
                <a:gd name="connsiteY271" fmla="*/ 118029 h 304800"/>
                <a:gd name="connsiteX272" fmla="*/ 138137 w 330497"/>
                <a:gd name="connsiteY272" fmla="*/ 95980 h 304800"/>
                <a:gd name="connsiteX273" fmla="*/ 153629 w 330497"/>
                <a:gd name="connsiteY273" fmla="*/ 81713 h 304800"/>
                <a:gd name="connsiteX274" fmla="*/ 171703 w 330497"/>
                <a:gd name="connsiteY274" fmla="*/ 63554 h 304800"/>
                <a:gd name="connsiteX275" fmla="*/ 182032 w 330497"/>
                <a:gd name="connsiteY275" fmla="*/ 51881 h 304800"/>
                <a:gd name="connsiteX276" fmla="*/ 187196 w 330497"/>
                <a:gd name="connsiteY276" fmla="*/ 44099 h 304800"/>
                <a:gd name="connsiteX277" fmla="*/ 205270 w 330497"/>
                <a:gd name="connsiteY277" fmla="*/ 16861 h 304800"/>
                <a:gd name="connsiteX278" fmla="*/ 209143 w 330497"/>
                <a:gd name="connsiteY278" fmla="*/ 9079 h 304800"/>
                <a:gd name="connsiteX279" fmla="*/ 214307 w 330497"/>
                <a:gd name="connsiteY279" fmla="*/ 2594 h 304800"/>
                <a:gd name="connsiteX280" fmla="*/ 223344 w 330497"/>
                <a:gd name="connsiteY280" fmla="*/ 0 h 304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Lst>
              <a:rect l="l" t="t" r="r" b="b"/>
              <a:pathLst>
                <a:path w="330497" h="304800">
                  <a:moveTo>
                    <a:pt x="75173" y="222249"/>
                  </a:moveTo>
                  <a:cubicBezTo>
                    <a:pt x="68636" y="228423"/>
                    <a:pt x="63407" y="233362"/>
                    <a:pt x="56870" y="239535"/>
                  </a:cubicBezTo>
                  <a:cubicBezTo>
                    <a:pt x="55563" y="239535"/>
                    <a:pt x="55563" y="240770"/>
                    <a:pt x="55563" y="242005"/>
                  </a:cubicBezTo>
                  <a:cubicBezTo>
                    <a:pt x="55563" y="242005"/>
                    <a:pt x="56870" y="243240"/>
                    <a:pt x="58178" y="243240"/>
                  </a:cubicBezTo>
                  <a:cubicBezTo>
                    <a:pt x="60792" y="244474"/>
                    <a:pt x="64714" y="244474"/>
                    <a:pt x="67329" y="244474"/>
                  </a:cubicBezTo>
                  <a:cubicBezTo>
                    <a:pt x="69944" y="244474"/>
                    <a:pt x="71251" y="243240"/>
                    <a:pt x="72559" y="240770"/>
                  </a:cubicBezTo>
                  <a:cubicBezTo>
                    <a:pt x="76481" y="237066"/>
                    <a:pt x="77788" y="232127"/>
                    <a:pt x="77788" y="225953"/>
                  </a:cubicBezTo>
                  <a:cubicBezTo>
                    <a:pt x="77788" y="225953"/>
                    <a:pt x="77788" y="224719"/>
                    <a:pt x="77788" y="223484"/>
                  </a:cubicBezTo>
                  <a:cubicBezTo>
                    <a:pt x="77788" y="223484"/>
                    <a:pt x="76481" y="222249"/>
                    <a:pt x="76481" y="222249"/>
                  </a:cubicBezTo>
                  <a:cubicBezTo>
                    <a:pt x="76481" y="222249"/>
                    <a:pt x="75173" y="222249"/>
                    <a:pt x="75173" y="222249"/>
                  </a:cubicBezTo>
                  <a:close/>
                  <a:moveTo>
                    <a:pt x="226286" y="209549"/>
                  </a:moveTo>
                  <a:cubicBezTo>
                    <a:pt x="223772" y="209549"/>
                    <a:pt x="222515" y="210853"/>
                    <a:pt x="221258" y="213461"/>
                  </a:cubicBezTo>
                  <a:cubicBezTo>
                    <a:pt x="221258" y="214765"/>
                    <a:pt x="221258" y="214765"/>
                    <a:pt x="221258" y="216069"/>
                  </a:cubicBezTo>
                  <a:cubicBezTo>
                    <a:pt x="220002" y="218677"/>
                    <a:pt x="218745" y="221285"/>
                    <a:pt x="220002" y="222589"/>
                  </a:cubicBezTo>
                  <a:cubicBezTo>
                    <a:pt x="220002" y="223893"/>
                    <a:pt x="222515" y="223893"/>
                    <a:pt x="225029" y="223893"/>
                  </a:cubicBezTo>
                  <a:cubicBezTo>
                    <a:pt x="226286" y="225197"/>
                    <a:pt x="227542" y="227805"/>
                    <a:pt x="226286" y="229110"/>
                  </a:cubicBezTo>
                  <a:cubicBezTo>
                    <a:pt x="223772" y="230414"/>
                    <a:pt x="221258" y="231718"/>
                    <a:pt x="218745" y="233022"/>
                  </a:cubicBezTo>
                  <a:cubicBezTo>
                    <a:pt x="217488" y="234326"/>
                    <a:pt x="218745" y="236934"/>
                    <a:pt x="220002" y="236934"/>
                  </a:cubicBezTo>
                  <a:cubicBezTo>
                    <a:pt x="222515" y="236934"/>
                    <a:pt x="226286" y="238238"/>
                    <a:pt x="226286" y="240846"/>
                  </a:cubicBezTo>
                  <a:cubicBezTo>
                    <a:pt x="227542" y="244758"/>
                    <a:pt x="225029" y="246062"/>
                    <a:pt x="222515" y="247366"/>
                  </a:cubicBezTo>
                  <a:cubicBezTo>
                    <a:pt x="220002" y="248670"/>
                    <a:pt x="218745" y="251278"/>
                    <a:pt x="217488" y="252582"/>
                  </a:cubicBezTo>
                  <a:cubicBezTo>
                    <a:pt x="217488" y="252582"/>
                    <a:pt x="217488" y="253886"/>
                    <a:pt x="217488" y="253886"/>
                  </a:cubicBezTo>
                  <a:cubicBezTo>
                    <a:pt x="217488" y="255190"/>
                    <a:pt x="217488" y="255190"/>
                    <a:pt x="218745" y="253886"/>
                  </a:cubicBezTo>
                  <a:cubicBezTo>
                    <a:pt x="220002" y="253886"/>
                    <a:pt x="221258" y="252582"/>
                    <a:pt x="222515" y="252582"/>
                  </a:cubicBezTo>
                  <a:cubicBezTo>
                    <a:pt x="223772" y="252582"/>
                    <a:pt x="225029" y="252582"/>
                    <a:pt x="226286" y="253886"/>
                  </a:cubicBezTo>
                  <a:cubicBezTo>
                    <a:pt x="227542" y="255190"/>
                    <a:pt x="227542" y="257798"/>
                    <a:pt x="226286" y="259102"/>
                  </a:cubicBezTo>
                  <a:cubicBezTo>
                    <a:pt x="225029" y="261710"/>
                    <a:pt x="223772" y="263014"/>
                    <a:pt x="222515" y="265622"/>
                  </a:cubicBezTo>
                  <a:cubicBezTo>
                    <a:pt x="218745" y="268230"/>
                    <a:pt x="218745" y="272142"/>
                    <a:pt x="221258" y="276054"/>
                  </a:cubicBezTo>
                  <a:cubicBezTo>
                    <a:pt x="221258" y="278662"/>
                    <a:pt x="222515" y="279966"/>
                    <a:pt x="223772" y="282574"/>
                  </a:cubicBezTo>
                  <a:cubicBezTo>
                    <a:pt x="223772" y="282574"/>
                    <a:pt x="225029" y="282574"/>
                    <a:pt x="225029" y="282574"/>
                  </a:cubicBezTo>
                  <a:cubicBezTo>
                    <a:pt x="226286" y="277358"/>
                    <a:pt x="228799" y="272142"/>
                    <a:pt x="230056" y="266926"/>
                  </a:cubicBezTo>
                  <a:cubicBezTo>
                    <a:pt x="230056" y="261710"/>
                    <a:pt x="233826" y="260406"/>
                    <a:pt x="237597" y="261710"/>
                  </a:cubicBezTo>
                  <a:cubicBezTo>
                    <a:pt x="238853" y="263014"/>
                    <a:pt x="240110" y="263014"/>
                    <a:pt x="240110" y="264318"/>
                  </a:cubicBezTo>
                  <a:cubicBezTo>
                    <a:pt x="242624" y="265622"/>
                    <a:pt x="243881" y="266926"/>
                    <a:pt x="245137" y="268230"/>
                  </a:cubicBezTo>
                  <a:cubicBezTo>
                    <a:pt x="246394" y="268230"/>
                    <a:pt x="247651" y="268230"/>
                    <a:pt x="247651" y="268230"/>
                  </a:cubicBezTo>
                  <a:cubicBezTo>
                    <a:pt x="247651" y="268230"/>
                    <a:pt x="247651" y="266926"/>
                    <a:pt x="247651" y="266926"/>
                  </a:cubicBezTo>
                  <a:cubicBezTo>
                    <a:pt x="247651" y="265622"/>
                    <a:pt x="247651" y="264318"/>
                    <a:pt x="246394" y="263014"/>
                  </a:cubicBezTo>
                  <a:cubicBezTo>
                    <a:pt x="241367" y="248670"/>
                    <a:pt x="237597" y="234326"/>
                    <a:pt x="236340" y="218677"/>
                  </a:cubicBezTo>
                  <a:cubicBezTo>
                    <a:pt x="236340" y="214765"/>
                    <a:pt x="235083" y="212157"/>
                    <a:pt x="232569" y="209549"/>
                  </a:cubicBezTo>
                  <a:cubicBezTo>
                    <a:pt x="232569" y="209549"/>
                    <a:pt x="231313" y="209549"/>
                    <a:pt x="231313" y="209549"/>
                  </a:cubicBezTo>
                  <a:cubicBezTo>
                    <a:pt x="228799" y="209549"/>
                    <a:pt x="227542" y="209549"/>
                    <a:pt x="226286" y="209549"/>
                  </a:cubicBezTo>
                  <a:close/>
                  <a:moveTo>
                    <a:pt x="245475" y="204787"/>
                  </a:moveTo>
                  <a:cubicBezTo>
                    <a:pt x="245475" y="204787"/>
                    <a:pt x="244182" y="204787"/>
                    <a:pt x="244182" y="206082"/>
                  </a:cubicBezTo>
                  <a:cubicBezTo>
                    <a:pt x="242888" y="208672"/>
                    <a:pt x="244182" y="211263"/>
                    <a:pt x="245475" y="215148"/>
                  </a:cubicBezTo>
                  <a:cubicBezTo>
                    <a:pt x="245475" y="216443"/>
                    <a:pt x="246769" y="219033"/>
                    <a:pt x="248062" y="221623"/>
                  </a:cubicBezTo>
                  <a:cubicBezTo>
                    <a:pt x="248062" y="230689"/>
                    <a:pt x="251943" y="239754"/>
                    <a:pt x="254530" y="248820"/>
                  </a:cubicBezTo>
                  <a:cubicBezTo>
                    <a:pt x="254530" y="250115"/>
                    <a:pt x="254530" y="251410"/>
                    <a:pt x="255823" y="252705"/>
                  </a:cubicBezTo>
                  <a:cubicBezTo>
                    <a:pt x="255823" y="252705"/>
                    <a:pt x="257117" y="254000"/>
                    <a:pt x="257117" y="254000"/>
                  </a:cubicBezTo>
                  <a:cubicBezTo>
                    <a:pt x="257117" y="254000"/>
                    <a:pt x="258410" y="252705"/>
                    <a:pt x="258410" y="252705"/>
                  </a:cubicBezTo>
                  <a:cubicBezTo>
                    <a:pt x="258410" y="250115"/>
                    <a:pt x="258410" y="248820"/>
                    <a:pt x="259704" y="247525"/>
                  </a:cubicBezTo>
                  <a:cubicBezTo>
                    <a:pt x="259704" y="242345"/>
                    <a:pt x="263584" y="241049"/>
                    <a:pt x="267465" y="241049"/>
                  </a:cubicBezTo>
                  <a:cubicBezTo>
                    <a:pt x="268758" y="242345"/>
                    <a:pt x="271345" y="242345"/>
                    <a:pt x="272639" y="242345"/>
                  </a:cubicBezTo>
                  <a:cubicBezTo>
                    <a:pt x="273932" y="242345"/>
                    <a:pt x="275226" y="242345"/>
                    <a:pt x="276520" y="242345"/>
                  </a:cubicBezTo>
                  <a:cubicBezTo>
                    <a:pt x="277813" y="241049"/>
                    <a:pt x="275226" y="239754"/>
                    <a:pt x="273932" y="238459"/>
                  </a:cubicBezTo>
                  <a:cubicBezTo>
                    <a:pt x="272639" y="237164"/>
                    <a:pt x="270052" y="234574"/>
                    <a:pt x="268758" y="233279"/>
                  </a:cubicBezTo>
                  <a:cubicBezTo>
                    <a:pt x="260997" y="226804"/>
                    <a:pt x="255823" y="219033"/>
                    <a:pt x="250649" y="211263"/>
                  </a:cubicBezTo>
                  <a:cubicBezTo>
                    <a:pt x="249356" y="208672"/>
                    <a:pt x="248062" y="207377"/>
                    <a:pt x="246769" y="204787"/>
                  </a:cubicBezTo>
                  <a:cubicBezTo>
                    <a:pt x="246769" y="204787"/>
                    <a:pt x="245475" y="204787"/>
                    <a:pt x="245475" y="204787"/>
                  </a:cubicBezTo>
                  <a:close/>
                  <a:moveTo>
                    <a:pt x="63501" y="191786"/>
                  </a:moveTo>
                  <a:cubicBezTo>
                    <a:pt x="55707" y="190499"/>
                    <a:pt x="47914" y="191786"/>
                    <a:pt x="38822" y="193074"/>
                  </a:cubicBezTo>
                  <a:cubicBezTo>
                    <a:pt x="36224" y="193074"/>
                    <a:pt x="33627" y="195648"/>
                    <a:pt x="31029" y="198222"/>
                  </a:cubicBezTo>
                  <a:cubicBezTo>
                    <a:pt x="21937" y="205945"/>
                    <a:pt x="20638" y="216242"/>
                    <a:pt x="20638" y="226540"/>
                  </a:cubicBezTo>
                  <a:cubicBezTo>
                    <a:pt x="21937" y="238124"/>
                    <a:pt x="24535" y="249709"/>
                    <a:pt x="28431" y="260006"/>
                  </a:cubicBezTo>
                  <a:cubicBezTo>
                    <a:pt x="31029" y="263867"/>
                    <a:pt x="33627" y="267729"/>
                    <a:pt x="37523" y="271590"/>
                  </a:cubicBezTo>
                  <a:cubicBezTo>
                    <a:pt x="49213" y="281888"/>
                    <a:pt x="63501" y="285749"/>
                    <a:pt x="79087" y="284462"/>
                  </a:cubicBezTo>
                  <a:cubicBezTo>
                    <a:pt x="80386" y="284462"/>
                    <a:pt x="81685" y="284462"/>
                    <a:pt x="82984" y="284462"/>
                  </a:cubicBezTo>
                  <a:cubicBezTo>
                    <a:pt x="89478" y="281888"/>
                    <a:pt x="94674" y="278026"/>
                    <a:pt x="99869" y="275452"/>
                  </a:cubicBezTo>
                  <a:cubicBezTo>
                    <a:pt x="103766" y="272878"/>
                    <a:pt x="106363" y="269016"/>
                    <a:pt x="108961" y="266442"/>
                  </a:cubicBezTo>
                  <a:cubicBezTo>
                    <a:pt x="116754" y="260006"/>
                    <a:pt x="120651" y="250996"/>
                    <a:pt x="119352" y="240699"/>
                  </a:cubicBezTo>
                  <a:cubicBezTo>
                    <a:pt x="119352" y="236837"/>
                    <a:pt x="119352" y="234263"/>
                    <a:pt x="118053" y="230401"/>
                  </a:cubicBezTo>
                  <a:cubicBezTo>
                    <a:pt x="118053" y="230401"/>
                    <a:pt x="118053" y="229114"/>
                    <a:pt x="118053" y="229114"/>
                  </a:cubicBezTo>
                  <a:cubicBezTo>
                    <a:pt x="116754" y="229114"/>
                    <a:pt x="115455" y="230401"/>
                    <a:pt x="115455" y="230401"/>
                  </a:cubicBezTo>
                  <a:cubicBezTo>
                    <a:pt x="114157" y="231688"/>
                    <a:pt x="112858" y="234263"/>
                    <a:pt x="111559" y="235550"/>
                  </a:cubicBezTo>
                  <a:cubicBezTo>
                    <a:pt x="106363" y="243273"/>
                    <a:pt x="99869" y="249709"/>
                    <a:pt x="92076" y="254857"/>
                  </a:cubicBezTo>
                  <a:cubicBezTo>
                    <a:pt x="84283" y="258719"/>
                    <a:pt x="77788" y="261293"/>
                    <a:pt x="69995" y="260006"/>
                  </a:cubicBezTo>
                  <a:cubicBezTo>
                    <a:pt x="67397" y="260006"/>
                    <a:pt x="66098" y="260006"/>
                    <a:pt x="64800" y="260006"/>
                  </a:cubicBezTo>
                  <a:cubicBezTo>
                    <a:pt x="60903" y="260006"/>
                    <a:pt x="55707" y="258719"/>
                    <a:pt x="51811" y="258719"/>
                  </a:cubicBezTo>
                  <a:cubicBezTo>
                    <a:pt x="47914" y="256145"/>
                    <a:pt x="44018" y="252283"/>
                    <a:pt x="40121" y="249709"/>
                  </a:cubicBezTo>
                  <a:cubicBezTo>
                    <a:pt x="38822" y="248422"/>
                    <a:pt x="38822" y="248422"/>
                    <a:pt x="38822" y="248422"/>
                  </a:cubicBezTo>
                  <a:cubicBezTo>
                    <a:pt x="36224" y="245847"/>
                    <a:pt x="34926" y="244560"/>
                    <a:pt x="34926" y="241986"/>
                  </a:cubicBezTo>
                  <a:cubicBezTo>
                    <a:pt x="34926" y="236837"/>
                    <a:pt x="36224" y="232976"/>
                    <a:pt x="40121" y="230401"/>
                  </a:cubicBezTo>
                  <a:cubicBezTo>
                    <a:pt x="47914" y="226540"/>
                    <a:pt x="53110" y="220104"/>
                    <a:pt x="58305" y="214955"/>
                  </a:cubicBezTo>
                  <a:cubicBezTo>
                    <a:pt x="62202" y="211094"/>
                    <a:pt x="64800" y="208520"/>
                    <a:pt x="68696" y="205945"/>
                  </a:cubicBezTo>
                  <a:cubicBezTo>
                    <a:pt x="69995" y="203371"/>
                    <a:pt x="71294" y="203371"/>
                    <a:pt x="69995" y="200797"/>
                  </a:cubicBezTo>
                  <a:cubicBezTo>
                    <a:pt x="69995" y="198222"/>
                    <a:pt x="68696" y="196935"/>
                    <a:pt x="67397" y="194361"/>
                  </a:cubicBezTo>
                  <a:cubicBezTo>
                    <a:pt x="67397" y="193074"/>
                    <a:pt x="66098" y="193074"/>
                    <a:pt x="63501" y="191786"/>
                  </a:cubicBezTo>
                  <a:close/>
                  <a:moveTo>
                    <a:pt x="231942" y="166687"/>
                  </a:moveTo>
                  <a:cubicBezTo>
                    <a:pt x="226595" y="170447"/>
                    <a:pt x="222584" y="174207"/>
                    <a:pt x="218574" y="177967"/>
                  </a:cubicBezTo>
                  <a:cubicBezTo>
                    <a:pt x="215900" y="179220"/>
                    <a:pt x="215900" y="181727"/>
                    <a:pt x="217237" y="184234"/>
                  </a:cubicBezTo>
                  <a:cubicBezTo>
                    <a:pt x="218574" y="182980"/>
                    <a:pt x="219910" y="181727"/>
                    <a:pt x="221247" y="180474"/>
                  </a:cubicBezTo>
                  <a:cubicBezTo>
                    <a:pt x="222584" y="179220"/>
                    <a:pt x="226595" y="179220"/>
                    <a:pt x="226595" y="180474"/>
                  </a:cubicBezTo>
                  <a:cubicBezTo>
                    <a:pt x="227932" y="181727"/>
                    <a:pt x="227932" y="182980"/>
                    <a:pt x="227932" y="182980"/>
                  </a:cubicBezTo>
                  <a:cubicBezTo>
                    <a:pt x="229268" y="185487"/>
                    <a:pt x="229268" y="186740"/>
                    <a:pt x="230605" y="189247"/>
                  </a:cubicBezTo>
                  <a:cubicBezTo>
                    <a:pt x="230605" y="190500"/>
                    <a:pt x="231942" y="190500"/>
                    <a:pt x="233279" y="189247"/>
                  </a:cubicBezTo>
                  <a:cubicBezTo>
                    <a:pt x="238626" y="186740"/>
                    <a:pt x="239963" y="181727"/>
                    <a:pt x="241300" y="176714"/>
                  </a:cubicBezTo>
                  <a:cubicBezTo>
                    <a:pt x="241300" y="171701"/>
                    <a:pt x="237290" y="167941"/>
                    <a:pt x="233279" y="166687"/>
                  </a:cubicBezTo>
                  <a:cubicBezTo>
                    <a:pt x="233279" y="166687"/>
                    <a:pt x="231942" y="166687"/>
                    <a:pt x="231942" y="166687"/>
                  </a:cubicBezTo>
                  <a:close/>
                  <a:moveTo>
                    <a:pt x="173526" y="155277"/>
                  </a:moveTo>
                  <a:cubicBezTo>
                    <a:pt x="169680" y="159147"/>
                    <a:pt x="165833" y="161726"/>
                    <a:pt x="160704" y="165596"/>
                  </a:cubicBezTo>
                  <a:cubicBezTo>
                    <a:pt x="151729" y="172045"/>
                    <a:pt x="141471" y="178494"/>
                    <a:pt x="129931" y="183654"/>
                  </a:cubicBezTo>
                  <a:cubicBezTo>
                    <a:pt x="128649" y="184943"/>
                    <a:pt x="126085" y="186233"/>
                    <a:pt x="124802" y="187523"/>
                  </a:cubicBezTo>
                  <a:cubicBezTo>
                    <a:pt x="123520" y="188813"/>
                    <a:pt x="122238" y="188813"/>
                    <a:pt x="123520" y="190103"/>
                  </a:cubicBezTo>
                  <a:cubicBezTo>
                    <a:pt x="124802" y="191393"/>
                    <a:pt x="126085" y="192683"/>
                    <a:pt x="126085" y="193972"/>
                  </a:cubicBezTo>
                  <a:cubicBezTo>
                    <a:pt x="132496" y="203001"/>
                    <a:pt x="137625" y="212030"/>
                    <a:pt x="137625" y="222349"/>
                  </a:cubicBezTo>
                  <a:cubicBezTo>
                    <a:pt x="137625" y="226218"/>
                    <a:pt x="138907" y="230088"/>
                    <a:pt x="138907" y="233958"/>
                  </a:cubicBezTo>
                  <a:cubicBezTo>
                    <a:pt x="138907" y="235247"/>
                    <a:pt x="140189" y="235247"/>
                    <a:pt x="140189" y="236537"/>
                  </a:cubicBezTo>
                  <a:cubicBezTo>
                    <a:pt x="141471" y="235247"/>
                    <a:pt x="141471" y="235247"/>
                    <a:pt x="142753" y="235247"/>
                  </a:cubicBezTo>
                  <a:cubicBezTo>
                    <a:pt x="144036" y="231378"/>
                    <a:pt x="146600" y="228798"/>
                    <a:pt x="149164" y="226218"/>
                  </a:cubicBezTo>
                  <a:cubicBezTo>
                    <a:pt x="153011" y="222349"/>
                    <a:pt x="158140" y="217190"/>
                    <a:pt x="161987" y="212030"/>
                  </a:cubicBezTo>
                  <a:cubicBezTo>
                    <a:pt x="164551" y="208161"/>
                    <a:pt x="168398" y="205581"/>
                    <a:pt x="170962" y="201711"/>
                  </a:cubicBezTo>
                  <a:cubicBezTo>
                    <a:pt x="173526" y="199132"/>
                    <a:pt x="176091" y="196552"/>
                    <a:pt x="178655" y="193972"/>
                  </a:cubicBezTo>
                  <a:cubicBezTo>
                    <a:pt x="181220" y="191393"/>
                    <a:pt x="183784" y="187523"/>
                    <a:pt x="186349" y="186233"/>
                  </a:cubicBezTo>
                  <a:cubicBezTo>
                    <a:pt x="187631" y="186233"/>
                    <a:pt x="187631" y="184943"/>
                    <a:pt x="188913" y="183654"/>
                  </a:cubicBezTo>
                  <a:cubicBezTo>
                    <a:pt x="188913" y="183654"/>
                    <a:pt x="188913" y="182364"/>
                    <a:pt x="187631" y="182364"/>
                  </a:cubicBezTo>
                  <a:cubicBezTo>
                    <a:pt x="185066" y="174625"/>
                    <a:pt x="182502" y="166886"/>
                    <a:pt x="179937" y="159147"/>
                  </a:cubicBezTo>
                  <a:cubicBezTo>
                    <a:pt x="178655" y="157857"/>
                    <a:pt x="178655" y="157857"/>
                    <a:pt x="177373" y="156567"/>
                  </a:cubicBezTo>
                  <a:cubicBezTo>
                    <a:pt x="176091" y="153987"/>
                    <a:pt x="174809" y="153987"/>
                    <a:pt x="173526" y="155277"/>
                  </a:cubicBezTo>
                  <a:close/>
                  <a:moveTo>
                    <a:pt x="196118" y="139382"/>
                  </a:moveTo>
                  <a:cubicBezTo>
                    <a:pt x="192088" y="140652"/>
                    <a:pt x="192088" y="143192"/>
                    <a:pt x="193431" y="145732"/>
                  </a:cubicBezTo>
                  <a:cubicBezTo>
                    <a:pt x="197461" y="150812"/>
                    <a:pt x="200148" y="155892"/>
                    <a:pt x="204178" y="160972"/>
                  </a:cubicBezTo>
                  <a:cubicBezTo>
                    <a:pt x="204178" y="162242"/>
                    <a:pt x="205521" y="163512"/>
                    <a:pt x="205521" y="163512"/>
                  </a:cubicBezTo>
                  <a:cubicBezTo>
                    <a:pt x="205521" y="163512"/>
                    <a:pt x="206864" y="163512"/>
                    <a:pt x="206864" y="163512"/>
                  </a:cubicBezTo>
                  <a:cubicBezTo>
                    <a:pt x="208208" y="162242"/>
                    <a:pt x="208208" y="162242"/>
                    <a:pt x="209551" y="160972"/>
                  </a:cubicBezTo>
                  <a:cubicBezTo>
                    <a:pt x="208208" y="159702"/>
                    <a:pt x="208208" y="158432"/>
                    <a:pt x="208208" y="157162"/>
                  </a:cubicBezTo>
                  <a:cubicBezTo>
                    <a:pt x="206864" y="149542"/>
                    <a:pt x="201491" y="144462"/>
                    <a:pt x="197461" y="139382"/>
                  </a:cubicBezTo>
                  <a:cubicBezTo>
                    <a:pt x="197461" y="138112"/>
                    <a:pt x="196118" y="138112"/>
                    <a:pt x="196118" y="139382"/>
                  </a:cubicBezTo>
                  <a:close/>
                  <a:moveTo>
                    <a:pt x="204470" y="131762"/>
                  </a:moveTo>
                  <a:cubicBezTo>
                    <a:pt x="203200" y="131762"/>
                    <a:pt x="203200" y="132896"/>
                    <a:pt x="203200" y="132896"/>
                  </a:cubicBezTo>
                  <a:cubicBezTo>
                    <a:pt x="204470" y="134030"/>
                    <a:pt x="205740" y="135164"/>
                    <a:pt x="207010" y="135164"/>
                  </a:cubicBezTo>
                  <a:cubicBezTo>
                    <a:pt x="208280" y="134030"/>
                    <a:pt x="207010" y="132896"/>
                    <a:pt x="205740" y="131762"/>
                  </a:cubicBezTo>
                  <a:cubicBezTo>
                    <a:pt x="205740" y="131762"/>
                    <a:pt x="204470" y="131762"/>
                    <a:pt x="204470" y="131762"/>
                  </a:cubicBezTo>
                  <a:close/>
                  <a:moveTo>
                    <a:pt x="138936" y="117474"/>
                  </a:moveTo>
                  <a:cubicBezTo>
                    <a:pt x="137643" y="117474"/>
                    <a:pt x="137643" y="118784"/>
                    <a:pt x="136349" y="118784"/>
                  </a:cubicBezTo>
                  <a:cubicBezTo>
                    <a:pt x="132469" y="121403"/>
                    <a:pt x="129881" y="124023"/>
                    <a:pt x="126001" y="126642"/>
                  </a:cubicBezTo>
                  <a:cubicBezTo>
                    <a:pt x="104011" y="142358"/>
                    <a:pt x="82021" y="156765"/>
                    <a:pt x="60031" y="172481"/>
                  </a:cubicBezTo>
                  <a:cubicBezTo>
                    <a:pt x="60031" y="172481"/>
                    <a:pt x="58738" y="173791"/>
                    <a:pt x="58738" y="173791"/>
                  </a:cubicBezTo>
                  <a:cubicBezTo>
                    <a:pt x="58738" y="173791"/>
                    <a:pt x="60031" y="173791"/>
                    <a:pt x="60031" y="173791"/>
                  </a:cubicBezTo>
                  <a:cubicBezTo>
                    <a:pt x="61325" y="173791"/>
                    <a:pt x="62619" y="173791"/>
                    <a:pt x="63912" y="173791"/>
                  </a:cubicBezTo>
                  <a:cubicBezTo>
                    <a:pt x="70380" y="173791"/>
                    <a:pt x="75554" y="177720"/>
                    <a:pt x="78141" y="182959"/>
                  </a:cubicBezTo>
                  <a:cubicBezTo>
                    <a:pt x="79434" y="184268"/>
                    <a:pt x="80728" y="186888"/>
                    <a:pt x="82021" y="188197"/>
                  </a:cubicBezTo>
                  <a:cubicBezTo>
                    <a:pt x="88489" y="196055"/>
                    <a:pt x="92369" y="205223"/>
                    <a:pt x="94956" y="214391"/>
                  </a:cubicBezTo>
                  <a:cubicBezTo>
                    <a:pt x="94956" y="217010"/>
                    <a:pt x="94956" y="219630"/>
                    <a:pt x="96250" y="222249"/>
                  </a:cubicBezTo>
                  <a:cubicBezTo>
                    <a:pt x="100131" y="222249"/>
                    <a:pt x="101424" y="218320"/>
                    <a:pt x="102718" y="217010"/>
                  </a:cubicBezTo>
                  <a:cubicBezTo>
                    <a:pt x="105305" y="214391"/>
                    <a:pt x="107892" y="211772"/>
                    <a:pt x="109185" y="209152"/>
                  </a:cubicBezTo>
                  <a:cubicBezTo>
                    <a:pt x="111772" y="207843"/>
                    <a:pt x="111772" y="206533"/>
                    <a:pt x="110479" y="205223"/>
                  </a:cubicBezTo>
                  <a:cubicBezTo>
                    <a:pt x="106598" y="199985"/>
                    <a:pt x="102718" y="194746"/>
                    <a:pt x="97544" y="192126"/>
                  </a:cubicBezTo>
                  <a:cubicBezTo>
                    <a:pt x="96250" y="190817"/>
                    <a:pt x="96250" y="189507"/>
                    <a:pt x="96250" y="188197"/>
                  </a:cubicBezTo>
                  <a:cubicBezTo>
                    <a:pt x="97544" y="184268"/>
                    <a:pt x="98837" y="181649"/>
                    <a:pt x="102718" y="180339"/>
                  </a:cubicBezTo>
                  <a:cubicBezTo>
                    <a:pt x="107892" y="179030"/>
                    <a:pt x="111772" y="176410"/>
                    <a:pt x="115653" y="175100"/>
                  </a:cubicBezTo>
                  <a:cubicBezTo>
                    <a:pt x="118240" y="173791"/>
                    <a:pt x="122120" y="172481"/>
                    <a:pt x="124707" y="169862"/>
                  </a:cubicBezTo>
                  <a:cubicBezTo>
                    <a:pt x="129881" y="167242"/>
                    <a:pt x="135056" y="163313"/>
                    <a:pt x="140230" y="160694"/>
                  </a:cubicBezTo>
                  <a:cubicBezTo>
                    <a:pt x="147991" y="154145"/>
                    <a:pt x="155752" y="148907"/>
                    <a:pt x="162219" y="141049"/>
                  </a:cubicBezTo>
                  <a:cubicBezTo>
                    <a:pt x="163513" y="139739"/>
                    <a:pt x="163513" y="139739"/>
                    <a:pt x="163513" y="138429"/>
                  </a:cubicBezTo>
                  <a:cubicBezTo>
                    <a:pt x="155752" y="130571"/>
                    <a:pt x="147991" y="124023"/>
                    <a:pt x="140230" y="118784"/>
                  </a:cubicBezTo>
                  <a:cubicBezTo>
                    <a:pt x="140230" y="117474"/>
                    <a:pt x="138936" y="117474"/>
                    <a:pt x="138936" y="117474"/>
                  </a:cubicBezTo>
                  <a:close/>
                  <a:moveTo>
                    <a:pt x="219220" y="115887"/>
                  </a:moveTo>
                  <a:cubicBezTo>
                    <a:pt x="216622" y="117186"/>
                    <a:pt x="214024" y="118485"/>
                    <a:pt x="212725" y="122382"/>
                  </a:cubicBezTo>
                  <a:cubicBezTo>
                    <a:pt x="212725" y="123680"/>
                    <a:pt x="215323" y="124979"/>
                    <a:pt x="215323" y="126278"/>
                  </a:cubicBezTo>
                  <a:cubicBezTo>
                    <a:pt x="216622" y="128876"/>
                    <a:pt x="219220" y="131474"/>
                    <a:pt x="220518" y="134071"/>
                  </a:cubicBezTo>
                  <a:cubicBezTo>
                    <a:pt x="221817" y="136669"/>
                    <a:pt x="223116" y="140566"/>
                    <a:pt x="224415" y="143163"/>
                  </a:cubicBezTo>
                  <a:cubicBezTo>
                    <a:pt x="224415" y="143163"/>
                    <a:pt x="225714" y="144462"/>
                    <a:pt x="225714" y="144462"/>
                  </a:cubicBezTo>
                  <a:cubicBezTo>
                    <a:pt x="225714" y="143163"/>
                    <a:pt x="225714" y="143163"/>
                    <a:pt x="227013" y="141865"/>
                  </a:cubicBezTo>
                  <a:cubicBezTo>
                    <a:pt x="225714" y="134071"/>
                    <a:pt x="224415" y="124979"/>
                    <a:pt x="221817" y="117186"/>
                  </a:cubicBezTo>
                  <a:cubicBezTo>
                    <a:pt x="220518" y="117186"/>
                    <a:pt x="220518" y="115887"/>
                    <a:pt x="220518" y="115887"/>
                  </a:cubicBezTo>
                  <a:cubicBezTo>
                    <a:pt x="220518" y="115887"/>
                    <a:pt x="219220" y="115887"/>
                    <a:pt x="219220" y="115887"/>
                  </a:cubicBezTo>
                  <a:close/>
                  <a:moveTo>
                    <a:pt x="206375" y="96837"/>
                  </a:moveTo>
                  <a:cubicBezTo>
                    <a:pt x="206375" y="96837"/>
                    <a:pt x="206375" y="98425"/>
                    <a:pt x="206375" y="98425"/>
                  </a:cubicBezTo>
                  <a:cubicBezTo>
                    <a:pt x="206375" y="100013"/>
                    <a:pt x="206375" y="100013"/>
                    <a:pt x="207169" y="101600"/>
                  </a:cubicBezTo>
                  <a:cubicBezTo>
                    <a:pt x="207169" y="101600"/>
                    <a:pt x="207169" y="101600"/>
                    <a:pt x="207963" y="101600"/>
                  </a:cubicBezTo>
                  <a:cubicBezTo>
                    <a:pt x="207963" y="101600"/>
                    <a:pt x="207963" y="101600"/>
                    <a:pt x="207963" y="100013"/>
                  </a:cubicBezTo>
                  <a:cubicBezTo>
                    <a:pt x="207963" y="100013"/>
                    <a:pt x="207963" y="98425"/>
                    <a:pt x="207169" y="98425"/>
                  </a:cubicBezTo>
                  <a:cubicBezTo>
                    <a:pt x="207169" y="96837"/>
                    <a:pt x="207169" y="96837"/>
                    <a:pt x="206375" y="96837"/>
                  </a:cubicBezTo>
                  <a:close/>
                  <a:moveTo>
                    <a:pt x="307146" y="28272"/>
                  </a:moveTo>
                  <a:cubicBezTo>
                    <a:pt x="305851" y="29557"/>
                    <a:pt x="304557" y="30843"/>
                    <a:pt x="303262" y="33413"/>
                  </a:cubicBezTo>
                  <a:cubicBezTo>
                    <a:pt x="290318" y="47549"/>
                    <a:pt x="276079" y="60400"/>
                    <a:pt x="261841" y="74537"/>
                  </a:cubicBezTo>
                  <a:cubicBezTo>
                    <a:pt x="252779" y="82247"/>
                    <a:pt x="245013" y="91243"/>
                    <a:pt x="235952" y="98954"/>
                  </a:cubicBezTo>
                  <a:cubicBezTo>
                    <a:pt x="233363" y="100239"/>
                    <a:pt x="233363" y="102809"/>
                    <a:pt x="234657" y="105380"/>
                  </a:cubicBezTo>
                  <a:cubicBezTo>
                    <a:pt x="238541" y="114375"/>
                    <a:pt x="242424" y="123371"/>
                    <a:pt x="243718" y="133652"/>
                  </a:cubicBezTo>
                  <a:cubicBezTo>
                    <a:pt x="243718" y="134937"/>
                    <a:pt x="245013" y="134937"/>
                    <a:pt x="246307" y="134937"/>
                  </a:cubicBezTo>
                  <a:cubicBezTo>
                    <a:pt x="247602" y="133652"/>
                    <a:pt x="248896" y="132367"/>
                    <a:pt x="250191" y="131082"/>
                  </a:cubicBezTo>
                  <a:cubicBezTo>
                    <a:pt x="264429" y="115660"/>
                    <a:pt x="281257" y="105380"/>
                    <a:pt x="300673" y="97669"/>
                  </a:cubicBezTo>
                  <a:cubicBezTo>
                    <a:pt x="304557" y="95099"/>
                    <a:pt x="308440" y="92528"/>
                    <a:pt x="313618" y="89958"/>
                  </a:cubicBezTo>
                  <a:cubicBezTo>
                    <a:pt x="316207" y="88673"/>
                    <a:pt x="317501" y="86103"/>
                    <a:pt x="317501" y="82247"/>
                  </a:cubicBezTo>
                  <a:cubicBezTo>
                    <a:pt x="317501" y="79677"/>
                    <a:pt x="317501" y="77107"/>
                    <a:pt x="317501" y="74537"/>
                  </a:cubicBezTo>
                  <a:cubicBezTo>
                    <a:pt x="317501" y="70681"/>
                    <a:pt x="317501" y="65541"/>
                    <a:pt x="316207" y="61685"/>
                  </a:cubicBezTo>
                  <a:cubicBezTo>
                    <a:pt x="314912" y="52690"/>
                    <a:pt x="313618" y="42409"/>
                    <a:pt x="311029" y="33413"/>
                  </a:cubicBezTo>
                  <a:cubicBezTo>
                    <a:pt x="311029" y="32128"/>
                    <a:pt x="311029" y="29557"/>
                    <a:pt x="309734" y="28272"/>
                  </a:cubicBezTo>
                  <a:cubicBezTo>
                    <a:pt x="309734" y="26987"/>
                    <a:pt x="308440" y="26987"/>
                    <a:pt x="307146" y="28272"/>
                  </a:cubicBezTo>
                  <a:close/>
                  <a:moveTo>
                    <a:pt x="228600" y="17173"/>
                  </a:moveTo>
                  <a:cubicBezTo>
                    <a:pt x="226020" y="15874"/>
                    <a:pt x="223441" y="18471"/>
                    <a:pt x="220861" y="22368"/>
                  </a:cubicBezTo>
                  <a:cubicBezTo>
                    <a:pt x="220861" y="24966"/>
                    <a:pt x="218281" y="26265"/>
                    <a:pt x="216991" y="27564"/>
                  </a:cubicBezTo>
                  <a:cubicBezTo>
                    <a:pt x="215702" y="30162"/>
                    <a:pt x="214412" y="31461"/>
                    <a:pt x="211832" y="34058"/>
                  </a:cubicBezTo>
                  <a:cubicBezTo>
                    <a:pt x="209252" y="39254"/>
                    <a:pt x="205383" y="45748"/>
                    <a:pt x="201513" y="50944"/>
                  </a:cubicBezTo>
                  <a:cubicBezTo>
                    <a:pt x="198934" y="56139"/>
                    <a:pt x="196354" y="60036"/>
                    <a:pt x="192484" y="63933"/>
                  </a:cubicBezTo>
                  <a:cubicBezTo>
                    <a:pt x="191194" y="65231"/>
                    <a:pt x="189905" y="66530"/>
                    <a:pt x="188615" y="67829"/>
                  </a:cubicBezTo>
                  <a:cubicBezTo>
                    <a:pt x="187325" y="69128"/>
                    <a:pt x="187325" y="70427"/>
                    <a:pt x="188615" y="70427"/>
                  </a:cubicBezTo>
                  <a:cubicBezTo>
                    <a:pt x="200223" y="74324"/>
                    <a:pt x="210542" y="78220"/>
                    <a:pt x="219571" y="86013"/>
                  </a:cubicBezTo>
                  <a:cubicBezTo>
                    <a:pt x="220861" y="87312"/>
                    <a:pt x="222151" y="87312"/>
                    <a:pt x="223441" y="86013"/>
                  </a:cubicBezTo>
                  <a:cubicBezTo>
                    <a:pt x="224730" y="86013"/>
                    <a:pt x="224730" y="86013"/>
                    <a:pt x="226020" y="84715"/>
                  </a:cubicBezTo>
                  <a:cubicBezTo>
                    <a:pt x="238919" y="71726"/>
                    <a:pt x="253107" y="58737"/>
                    <a:pt x="267295" y="45748"/>
                  </a:cubicBezTo>
                  <a:cubicBezTo>
                    <a:pt x="269875" y="43151"/>
                    <a:pt x="269875" y="43151"/>
                    <a:pt x="268585" y="39254"/>
                  </a:cubicBezTo>
                  <a:cubicBezTo>
                    <a:pt x="259556" y="26265"/>
                    <a:pt x="246658" y="19770"/>
                    <a:pt x="228600" y="17173"/>
                  </a:cubicBezTo>
                  <a:close/>
                  <a:moveTo>
                    <a:pt x="223344" y="0"/>
                  </a:moveTo>
                  <a:cubicBezTo>
                    <a:pt x="227217" y="1297"/>
                    <a:pt x="229799" y="1297"/>
                    <a:pt x="233672" y="1297"/>
                  </a:cubicBezTo>
                  <a:cubicBezTo>
                    <a:pt x="237545" y="1297"/>
                    <a:pt x="242709" y="2594"/>
                    <a:pt x="246582" y="3891"/>
                  </a:cubicBezTo>
                  <a:cubicBezTo>
                    <a:pt x="260783" y="9079"/>
                    <a:pt x="272402" y="16861"/>
                    <a:pt x="281439" y="27238"/>
                  </a:cubicBezTo>
                  <a:cubicBezTo>
                    <a:pt x="282730" y="28535"/>
                    <a:pt x="284021" y="28535"/>
                    <a:pt x="285312" y="27238"/>
                  </a:cubicBezTo>
                  <a:cubicBezTo>
                    <a:pt x="290476" y="22049"/>
                    <a:pt x="295640" y="16861"/>
                    <a:pt x="300804" y="11673"/>
                  </a:cubicBezTo>
                  <a:cubicBezTo>
                    <a:pt x="304677" y="7782"/>
                    <a:pt x="311132" y="7782"/>
                    <a:pt x="315005" y="12970"/>
                  </a:cubicBezTo>
                  <a:cubicBezTo>
                    <a:pt x="316296" y="15564"/>
                    <a:pt x="317587" y="18158"/>
                    <a:pt x="318878" y="22049"/>
                  </a:cubicBezTo>
                  <a:cubicBezTo>
                    <a:pt x="324042" y="37614"/>
                    <a:pt x="329206" y="54475"/>
                    <a:pt x="329206" y="71336"/>
                  </a:cubicBezTo>
                  <a:cubicBezTo>
                    <a:pt x="329206" y="72633"/>
                    <a:pt x="329206" y="73930"/>
                    <a:pt x="329206" y="75227"/>
                  </a:cubicBezTo>
                  <a:cubicBezTo>
                    <a:pt x="331788" y="79119"/>
                    <a:pt x="329206" y="84307"/>
                    <a:pt x="330497" y="89495"/>
                  </a:cubicBezTo>
                  <a:cubicBezTo>
                    <a:pt x="330497" y="93386"/>
                    <a:pt x="329206" y="97277"/>
                    <a:pt x="327915" y="101168"/>
                  </a:cubicBezTo>
                  <a:cubicBezTo>
                    <a:pt x="326624" y="102465"/>
                    <a:pt x="326624" y="102465"/>
                    <a:pt x="325333" y="103762"/>
                  </a:cubicBezTo>
                  <a:cubicBezTo>
                    <a:pt x="321460" y="103762"/>
                    <a:pt x="318878" y="107653"/>
                    <a:pt x="316296" y="108950"/>
                  </a:cubicBezTo>
                  <a:cubicBezTo>
                    <a:pt x="312423" y="111544"/>
                    <a:pt x="309841" y="112841"/>
                    <a:pt x="305968" y="114138"/>
                  </a:cubicBezTo>
                  <a:cubicBezTo>
                    <a:pt x="295640" y="116732"/>
                    <a:pt x="286603" y="120623"/>
                    <a:pt x="277566" y="127108"/>
                  </a:cubicBezTo>
                  <a:cubicBezTo>
                    <a:pt x="267238" y="134890"/>
                    <a:pt x="258201" y="143970"/>
                    <a:pt x="247873" y="151752"/>
                  </a:cubicBezTo>
                  <a:cubicBezTo>
                    <a:pt x="246582" y="153049"/>
                    <a:pt x="245291" y="154346"/>
                    <a:pt x="246582" y="155643"/>
                  </a:cubicBezTo>
                  <a:cubicBezTo>
                    <a:pt x="247873" y="156940"/>
                    <a:pt x="247873" y="158237"/>
                    <a:pt x="249164" y="158237"/>
                  </a:cubicBezTo>
                  <a:cubicBezTo>
                    <a:pt x="253037" y="163425"/>
                    <a:pt x="254328" y="169910"/>
                    <a:pt x="253037" y="175098"/>
                  </a:cubicBezTo>
                  <a:cubicBezTo>
                    <a:pt x="253037" y="178989"/>
                    <a:pt x="253037" y="182880"/>
                    <a:pt x="251746" y="186771"/>
                  </a:cubicBezTo>
                  <a:cubicBezTo>
                    <a:pt x="251746" y="190662"/>
                    <a:pt x="251746" y="194553"/>
                    <a:pt x="253037" y="197147"/>
                  </a:cubicBezTo>
                  <a:cubicBezTo>
                    <a:pt x="259492" y="206227"/>
                    <a:pt x="264656" y="215306"/>
                    <a:pt x="273693" y="223088"/>
                  </a:cubicBezTo>
                  <a:cubicBezTo>
                    <a:pt x="278857" y="229573"/>
                    <a:pt x="285312" y="236058"/>
                    <a:pt x="293058" y="239949"/>
                  </a:cubicBezTo>
                  <a:cubicBezTo>
                    <a:pt x="294349" y="241246"/>
                    <a:pt x="295640" y="242543"/>
                    <a:pt x="295640" y="242543"/>
                  </a:cubicBezTo>
                  <a:cubicBezTo>
                    <a:pt x="298222" y="245137"/>
                    <a:pt x="298222" y="247731"/>
                    <a:pt x="296931" y="250325"/>
                  </a:cubicBezTo>
                  <a:cubicBezTo>
                    <a:pt x="296931" y="251622"/>
                    <a:pt x="294349" y="252919"/>
                    <a:pt x="293058" y="252919"/>
                  </a:cubicBezTo>
                  <a:cubicBezTo>
                    <a:pt x="287894" y="252919"/>
                    <a:pt x="284021" y="252919"/>
                    <a:pt x="280148" y="254216"/>
                  </a:cubicBezTo>
                  <a:cubicBezTo>
                    <a:pt x="277566" y="254216"/>
                    <a:pt x="274984" y="252919"/>
                    <a:pt x="273693" y="255513"/>
                  </a:cubicBezTo>
                  <a:cubicBezTo>
                    <a:pt x="273693" y="256810"/>
                    <a:pt x="274984" y="259404"/>
                    <a:pt x="274984" y="260702"/>
                  </a:cubicBezTo>
                  <a:cubicBezTo>
                    <a:pt x="274984" y="265890"/>
                    <a:pt x="272402" y="269781"/>
                    <a:pt x="265947" y="268484"/>
                  </a:cubicBezTo>
                  <a:cubicBezTo>
                    <a:pt x="265947" y="268484"/>
                    <a:pt x="264656" y="268484"/>
                    <a:pt x="263365" y="268484"/>
                  </a:cubicBezTo>
                  <a:cubicBezTo>
                    <a:pt x="263365" y="269781"/>
                    <a:pt x="262074" y="269781"/>
                    <a:pt x="262074" y="269781"/>
                  </a:cubicBezTo>
                  <a:cubicBezTo>
                    <a:pt x="263365" y="271078"/>
                    <a:pt x="264656" y="272375"/>
                    <a:pt x="264656" y="273672"/>
                  </a:cubicBezTo>
                  <a:cubicBezTo>
                    <a:pt x="267238" y="277563"/>
                    <a:pt x="267238" y="280157"/>
                    <a:pt x="265947" y="284048"/>
                  </a:cubicBezTo>
                  <a:cubicBezTo>
                    <a:pt x="263365" y="287939"/>
                    <a:pt x="259492" y="290533"/>
                    <a:pt x="255619" y="287939"/>
                  </a:cubicBezTo>
                  <a:cubicBezTo>
                    <a:pt x="251746" y="286642"/>
                    <a:pt x="247873" y="284048"/>
                    <a:pt x="244000" y="281454"/>
                  </a:cubicBezTo>
                  <a:cubicBezTo>
                    <a:pt x="242709" y="281454"/>
                    <a:pt x="241418" y="280157"/>
                    <a:pt x="240127" y="280157"/>
                  </a:cubicBezTo>
                  <a:cubicBezTo>
                    <a:pt x="240127" y="280157"/>
                    <a:pt x="238836" y="281454"/>
                    <a:pt x="238836" y="281454"/>
                  </a:cubicBezTo>
                  <a:cubicBezTo>
                    <a:pt x="238836" y="282751"/>
                    <a:pt x="238836" y="282751"/>
                    <a:pt x="238836" y="284048"/>
                  </a:cubicBezTo>
                  <a:cubicBezTo>
                    <a:pt x="238836" y="289236"/>
                    <a:pt x="238836" y="293127"/>
                    <a:pt x="238836" y="298315"/>
                  </a:cubicBezTo>
                  <a:cubicBezTo>
                    <a:pt x="238836" y="302206"/>
                    <a:pt x="236254" y="303503"/>
                    <a:pt x="232381" y="304800"/>
                  </a:cubicBezTo>
                  <a:cubicBezTo>
                    <a:pt x="231090" y="304800"/>
                    <a:pt x="228508" y="304800"/>
                    <a:pt x="227217" y="304800"/>
                  </a:cubicBezTo>
                  <a:cubicBezTo>
                    <a:pt x="225926" y="304800"/>
                    <a:pt x="224635" y="304800"/>
                    <a:pt x="223344" y="303503"/>
                  </a:cubicBezTo>
                  <a:cubicBezTo>
                    <a:pt x="219471" y="298315"/>
                    <a:pt x="214307" y="295721"/>
                    <a:pt x="211725" y="289236"/>
                  </a:cubicBezTo>
                  <a:cubicBezTo>
                    <a:pt x="206561" y="281454"/>
                    <a:pt x="202688" y="273672"/>
                    <a:pt x="202688" y="263296"/>
                  </a:cubicBezTo>
                  <a:cubicBezTo>
                    <a:pt x="202688" y="249028"/>
                    <a:pt x="203979" y="233464"/>
                    <a:pt x="209143" y="219197"/>
                  </a:cubicBezTo>
                  <a:cubicBezTo>
                    <a:pt x="209143" y="216603"/>
                    <a:pt x="210434" y="215306"/>
                    <a:pt x="210434" y="214009"/>
                  </a:cubicBezTo>
                  <a:cubicBezTo>
                    <a:pt x="211725" y="211415"/>
                    <a:pt x="210434" y="210118"/>
                    <a:pt x="209143" y="208821"/>
                  </a:cubicBezTo>
                  <a:cubicBezTo>
                    <a:pt x="203979" y="207524"/>
                    <a:pt x="201397" y="206227"/>
                    <a:pt x="198815" y="202336"/>
                  </a:cubicBezTo>
                  <a:cubicBezTo>
                    <a:pt x="197524" y="201039"/>
                    <a:pt x="196233" y="199742"/>
                    <a:pt x="193651" y="201039"/>
                  </a:cubicBezTo>
                  <a:cubicBezTo>
                    <a:pt x="182032" y="210118"/>
                    <a:pt x="171703" y="219197"/>
                    <a:pt x="162666" y="230870"/>
                  </a:cubicBezTo>
                  <a:cubicBezTo>
                    <a:pt x="158793" y="237355"/>
                    <a:pt x="153629" y="243840"/>
                    <a:pt x="148465" y="249028"/>
                  </a:cubicBezTo>
                  <a:cubicBezTo>
                    <a:pt x="140719" y="255513"/>
                    <a:pt x="134264" y="263296"/>
                    <a:pt x="127809" y="269781"/>
                  </a:cubicBezTo>
                  <a:cubicBezTo>
                    <a:pt x="127809" y="271078"/>
                    <a:pt x="126518" y="272375"/>
                    <a:pt x="126518" y="272375"/>
                  </a:cubicBezTo>
                  <a:cubicBezTo>
                    <a:pt x="117481" y="278860"/>
                    <a:pt x="109735" y="287939"/>
                    <a:pt x="100698" y="294424"/>
                  </a:cubicBezTo>
                  <a:cubicBezTo>
                    <a:pt x="99407" y="295721"/>
                    <a:pt x="98116" y="297018"/>
                    <a:pt x="96825" y="297018"/>
                  </a:cubicBezTo>
                  <a:cubicBezTo>
                    <a:pt x="90370" y="302206"/>
                    <a:pt x="81333" y="303503"/>
                    <a:pt x="72296" y="303503"/>
                  </a:cubicBezTo>
                  <a:cubicBezTo>
                    <a:pt x="65841" y="303503"/>
                    <a:pt x="60677" y="302206"/>
                    <a:pt x="54222" y="300909"/>
                  </a:cubicBezTo>
                  <a:cubicBezTo>
                    <a:pt x="50349" y="300909"/>
                    <a:pt x="47767" y="299612"/>
                    <a:pt x="45185" y="298315"/>
                  </a:cubicBezTo>
                  <a:cubicBezTo>
                    <a:pt x="33566" y="291830"/>
                    <a:pt x="23238" y="284048"/>
                    <a:pt x="14201" y="273672"/>
                  </a:cubicBezTo>
                  <a:cubicBezTo>
                    <a:pt x="11619" y="269781"/>
                    <a:pt x="9037" y="265890"/>
                    <a:pt x="6455" y="260702"/>
                  </a:cubicBezTo>
                  <a:cubicBezTo>
                    <a:pt x="3873" y="252919"/>
                    <a:pt x="2582" y="245137"/>
                    <a:pt x="0" y="238652"/>
                  </a:cubicBezTo>
                  <a:cubicBezTo>
                    <a:pt x="0" y="237355"/>
                    <a:pt x="0" y="236058"/>
                    <a:pt x="0" y="236058"/>
                  </a:cubicBezTo>
                  <a:cubicBezTo>
                    <a:pt x="0" y="224385"/>
                    <a:pt x="1291" y="212712"/>
                    <a:pt x="5164" y="202336"/>
                  </a:cubicBezTo>
                  <a:cubicBezTo>
                    <a:pt x="7746" y="197147"/>
                    <a:pt x="11619" y="191959"/>
                    <a:pt x="16783" y="188068"/>
                  </a:cubicBezTo>
                  <a:cubicBezTo>
                    <a:pt x="19365" y="185474"/>
                    <a:pt x="21947" y="182880"/>
                    <a:pt x="24529" y="180286"/>
                  </a:cubicBezTo>
                  <a:cubicBezTo>
                    <a:pt x="25820" y="178989"/>
                    <a:pt x="28402" y="177692"/>
                    <a:pt x="29693" y="176395"/>
                  </a:cubicBezTo>
                  <a:cubicBezTo>
                    <a:pt x="32275" y="175098"/>
                    <a:pt x="34857" y="175098"/>
                    <a:pt x="37439" y="172504"/>
                  </a:cubicBezTo>
                  <a:cubicBezTo>
                    <a:pt x="60677" y="153049"/>
                    <a:pt x="86497" y="134890"/>
                    <a:pt x="112317" y="118029"/>
                  </a:cubicBezTo>
                  <a:cubicBezTo>
                    <a:pt x="121354" y="111544"/>
                    <a:pt x="130391" y="105059"/>
                    <a:pt x="138137" y="95980"/>
                  </a:cubicBezTo>
                  <a:cubicBezTo>
                    <a:pt x="143301" y="90792"/>
                    <a:pt x="148465" y="86901"/>
                    <a:pt x="153629" y="81713"/>
                  </a:cubicBezTo>
                  <a:cubicBezTo>
                    <a:pt x="160084" y="75227"/>
                    <a:pt x="165248" y="70039"/>
                    <a:pt x="171703" y="63554"/>
                  </a:cubicBezTo>
                  <a:cubicBezTo>
                    <a:pt x="175576" y="59663"/>
                    <a:pt x="178158" y="55772"/>
                    <a:pt x="182032" y="51881"/>
                  </a:cubicBezTo>
                  <a:cubicBezTo>
                    <a:pt x="184614" y="49287"/>
                    <a:pt x="185905" y="46693"/>
                    <a:pt x="187196" y="44099"/>
                  </a:cubicBezTo>
                  <a:cubicBezTo>
                    <a:pt x="193651" y="35020"/>
                    <a:pt x="198815" y="25940"/>
                    <a:pt x="205270" y="16861"/>
                  </a:cubicBezTo>
                  <a:cubicBezTo>
                    <a:pt x="206561" y="14267"/>
                    <a:pt x="207852" y="11673"/>
                    <a:pt x="209143" y="9079"/>
                  </a:cubicBezTo>
                  <a:cubicBezTo>
                    <a:pt x="210434" y="6485"/>
                    <a:pt x="211725" y="3891"/>
                    <a:pt x="214307" y="2594"/>
                  </a:cubicBezTo>
                  <a:cubicBezTo>
                    <a:pt x="216889" y="0"/>
                    <a:pt x="219471" y="0"/>
                    <a:pt x="223344" y="0"/>
                  </a:cubicBezTo>
                  <a:close/>
                </a:path>
              </a:pathLst>
            </a:custGeom>
            <a:solidFill>
              <a:srgbClr val="9B1E23"/>
            </a:solidFill>
            <a:ln>
              <a:noFill/>
            </a:ln>
          </p:spPr>
          <p:txBody>
            <a:bodyPr/>
            <a:lstStyle/>
            <a:p>
              <a:endParaRPr lang="zh-CN" altLang="en-US"/>
            </a:p>
          </p:txBody>
        </p:sp>
        <p:grpSp>
          <p:nvGrpSpPr>
            <p:cNvPr id="22" name="组合 21"/>
            <p:cNvGrpSpPr/>
            <p:nvPr/>
          </p:nvGrpSpPr>
          <p:grpSpPr>
            <a:xfrm>
              <a:off x="4972617" y="3869734"/>
              <a:ext cx="2246768" cy="1316710"/>
              <a:chOff x="5969921" y="4384209"/>
              <a:chExt cx="2246768" cy="1316710"/>
            </a:xfrm>
          </p:grpSpPr>
          <p:sp>
            <p:nvSpPr>
              <p:cNvPr id="24" name="矩形 23"/>
              <p:cNvSpPr/>
              <p:nvPr/>
            </p:nvSpPr>
            <p:spPr>
              <a:xfrm>
                <a:off x="5969921" y="4832989"/>
                <a:ext cx="2246768" cy="867930"/>
              </a:xfrm>
              <a:prstGeom prst="rect">
                <a:avLst/>
              </a:prstGeom>
            </p:spPr>
            <p:txBody>
              <a:bodyPr wrap="square">
                <a:spAutoFit/>
              </a:bodyPr>
              <a:lstStyle/>
              <a:p>
                <a:pPr algn="ctr">
                  <a:lnSpc>
                    <a:spcPct val="120000"/>
                  </a:lnSpc>
                </a:pPr>
                <a:r>
                  <a:rPr lang="zh-CN" altLang="en-US" sz="1400" dirty="0">
                    <a:solidFill>
                      <a:schemeClr val="tx1">
                        <a:lumMod val="65000"/>
                        <a:lumOff val="35000"/>
                      </a:schemeClr>
                    </a:solidFill>
                  </a:rPr>
                  <a:t>用户可以在投影仪或者计算机上进行演示也可以将演示文稿打印出来制作成</a:t>
                </a:r>
              </a:p>
            </p:txBody>
          </p:sp>
          <p:sp>
            <p:nvSpPr>
              <p:cNvPr id="25" name="矩形 24"/>
              <p:cNvSpPr/>
              <p:nvPr/>
            </p:nvSpPr>
            <p:spPr>
              <a:xfrm>
                <a:off x="6076950" y="4384209"/>
                <a:ext cx="2032708" cy="432041"/>
              </a:xfrm>
              <a:prstGeom prst="rect">
                <a:avLst/>
              </a:prstGeom>
            </p:spPr>
            <p:txBody>
              <a:bodyPr wrap="square">
                <a:spAutoFit/>
              </a:bodyPr>
              <a:lstStyle/>
              <a:p>
                <a:pPr algn="ctr">
                  <a:lnSpc>
                    <a:spcPct val="120000"/>
                  </a:lnSpc>
                </a:pPr>
                <a:r>
                  <a:rPr lang="zh-CN" altLang="en-US" sz="2000" dirty="0" smtClean="0">
                    <a:solidFill>
                      <a:srgbClr val="9B1E23"/>
                    </a:solidFill>
                    <a:latin typeface="迷你简菱心" panose="02010609000101010101" pitchFamily="49" charset="-122"/>
                    <a:ea typeface="迷你简菱心" panose="02010609000101010101" pitchFamily="49" charset="-122"/>
                  </a:rPr>
                  <a:t>对自己的态度</a:t>
                </a:r>
                <a:endParaRPr lang="zh-CN" altLang="en-US" sz="2000" dirty="0">
                  <a:solidFill>
                    <a:srgbClr val="9B1E23"/>
                  </a:solidFill>
                  <a:latin typeface="迷你简菱心" panose="02010609000101010101" pitchFamily="49" charset="-122"/>
                  <a:ea typeface="迷你简菱心" panose="02010609000101010101" pitchFamily="49" charset="-122"/>
                </a:endParaRPr>
              </a:p>
            </p:txBody>
          </p:sp>
        </p:grpSp>
        <p:sp>
          <p:nvSpPr>
            <p:cNvPr id="23" name="矩形 22"/>
            <p:cNvSpPr/>
            <p:nvPr/>
          </p:nvSpPr>
          <p:spPr>
            <a:xfrm>
              <a:off x="5089700" y="3137877"/>
              <a:ext cx="2032708" cy="696024"/>
            </a:xfrm>
            <a:prstGeom prst="rect">
              <a:avLst/>
            </a:prstGeom>
          </p:spPr>
          <p:txBody>
            <a:bodyPr wrap="square">
              <a:spAutoFit/>
            </a:bodyPr>
            <a:lstStyle/>
            <a:p>
              <a:pPr algn="ctr">
                <a:lnSpc>
                  <a:spcPct val="120000"/>
                </a:lnSpc>
              </a:pPr>
              <a:r>
                <a:rPr lang="en-US" altLang="zh-CN" sz="3600" b="1" dirty="0">
                  <a:solidFill>
                    <a:schemeClr val="tx1">
                      <a:lumMod val="75000"/>
                      <a:lumOff val="25000"/>
                    </a:schemeClr>
                  </a:solidFill>
                </a:rPr>
                <a:t>02</a:t>
              </a:r>
              <a:endParaRPr lang="zh-CN" altLang="en-US" sz="3600" b="1" dirty="0">
                <a:solidFill>
                  <a:schemeClr val="tx1">
                    <a:lumMod val="75000"/>
                    <a:lumOff val="25000"/>
                  </a:schemeClr>
                </a:solidFill>
              </a:endParaRPr>
            </a:p>
          </p:txBody>
        </p:sp>
      </p:grpSp>
      <p:grpSp>
        <p:nvGrpSpPr>
          <p:cNvPr id="26" name="组合 25"/>
          <p:cNvGrpSpPr/>
          <p:nvPr/>
        </p:nvGrpSpPr>
        <p:grpSpPr>
          <a:xfrm>
            <a:off x="8439680" y="1803400"/>
            <a:ext cx="3236384" cy="3949700"/>
            <a:chOff x="8439680" y="1803400"/>
            <a:chExt cx="3236384" cy="3949700"/>
          </a:xfrm>
        </p:grpSpPr>
        <p:sp>
          <p:nvSpPr>
            <p:cNvPr id="27" name="矩形 26"/>
            <p:cNvSpPr/>
            <p:nvPr/>
          </p:nvSpPr>
          <p:spPr>
            <a:xfrm>
              <a:off x="8439680" y="1803400"/>
              <a:ext cx="3236384" cy="3949700"/>
            </a:xfrm>
            <a:prstGeom prst="rect">
              <a:avLst/>
            </a:prstGeom>
            <a:solidFill>
              <a:srgbClr val="9B1E23"/>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8439680" y="2028319"/>
              <a:ext cx="3236384" cy="348348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statistics-on-laptop_82095"/>
            <p:cNvSpPr>
              <a:spLocks noChangeAspect="1"/>
            </p:cNvSpPr>
            <p:nvPr/>
          </p:nvSpPr>
          <p:spPr bwMode="auto">
            <a:xfrm>
              <a:off x="9677520" y="2289223"/>
              <a:ext cx="760704" cy="649990"/>
            </a:xfrm>
            <a:custGeom>
              <a:avLst/>
              <a:gdLst>
                <a:gd name="connsiteX0" fmla="*/ 127000 w 338138"/>
                <a:gd name="connsiteY0" fmla="*/ 195262 h 288925"/>
                <a:gd name="connsiteX1" fmla="*/ 127000 w 338138"/>
                <a:gd name="connsiteY1" fmla="*/ 282575 h 288925"/>
                <a:gd name="connsiteX2" fmla="*/ 155575 w 338138"/>
                <a:gd name="connsiteY2" fmla="*/ 282575 h 288925"/>
                <a:gd name="connsiteX3" fmla="*/ 155575 w 338138"/>
                <a:gd name="connsiteY3" fmla="*/ 195262 h 288925"/>
                <a:gd name="connsiteX4" fmla="*/ 122985 w 338138"/>
                <a:gd name="connsiteY4" fmla="*/ 187325 h 288925"/>
                <a:gd name="connsiteX5" fmla="*/ 159591 w 338138"/>
                <a:gd name="connsiteY5" fmla="*/ 187325 h 288925"/>
                <a:gd name="connsiteX6" fmla="*/ 163513 w 338138"/>
                <a:gd name="connsiteY6" fmla="*/ 191233 h 288925"/>
                <a:gd name="connsiteX7" fmla="*/ 163513 w 338138"/>
                <a:gd name="connsiteY7" fmla="*/ 285017 h 288925"/>
                <a:gd name="connsiteX8" fmla="*/ 159591 w 338138"/>
                <a:gd name="connsiteY8" fmla="*/ 288925 h 288925"/>
                <a:gd name="connsiteX9" fmla="*/ 122985 w 338138"/>
                <a:gd name="connsiteY9" fmla="*/ 288925 h 288925"/>
                <a:gd name="connsiteX10" fmla="*/ 119063 w 338138"/>
                <a:gd name="connsiteY10" fmla="*/ 285017 h 288925"/>
                <a:gd name="connsiteX11" fmla="*/ 119063 w 338138"/>
                <a:gd name="connsiteY11" fmla="*/ 191233 h 288925"/>
                <a:gd name="connsiteX12" fmla="*/ 122985 w 338138"/>
                <a:gd name="connsiteY12" fmla="*/ 187325 h 288925"/>
                <a:gd name="connsiteX13" fmla="*/ 7938 w 338138"/>
                <a:gd name="connsiteY13" fmla="*/ 123825 h 288925"/>
                <a:gd name="connsiteX14" fmla="*/ 7938 w 338138"/>
                <a:gd name="connsiteY14" fmla="*/ 282575 h 288925"/>
                <a:gd name="connsiteX15" fmla="*/ 38101 w 338138"/>
                <a:gd name="connsiteY15" fmla="*/ 282575 h 288925"/>
                <a:gd name="connsiteX16" fmla="*/ 38101 w 338138"/>
                <a:gd name="connsiteY16" fmla="*/ 123825 h 288925"/>
                <a:gd name="connsiteX17" fmla="*/ 4062 w 338138"/>
                <a:gd name="connsiteY17" fmla="*/ 115887 h 288925"/>
                <a:gd name="connsiteX18" fmla="*/ 41976 w 338138"/>
                <a:gd name="connsiteY18" fmla="*/ 115887 h 288925"/>
                <a:gd name="connsiteX19" fmla="*/ 46038 w 338138"/>
                <a:gd name="connsiteY19" fmla="*/ 119820 h 288925"/>
                <a:gd name="connsiteX20" fmla="*/ 46038 w 338138"/>
                <a:gd name="connsiteY20" fmla="*/ 284992 h 288925"/>
                <a:gd name="connsiteX21" fmla="*/ 41976 w 338138"/>
                <a:gd name="connsiteY21" fmla="*/ 288925 h 288925"/>
                <a:gd name="connsiteX22" fmla="*/ 4062 w 338138"/>
                <a:gd name="connsiteY22" fmla="*/ 288925 h 288925"/>
                <a:gd name="connsiteX23" fmla="*/ 0 w 338138"/>
                <a:gd name="connsiteY23" fmla="*/ 284992 h 288925"/>
                <a:gd name="connsiteX24" fmla="*/ 0 w 338138"/>
                <a:gd name="connsiteY24" fmla="*/ 119820 h 288925"/>
                <a:gd name="connsiteX25" fmla="*/ 4062 w 338138"/>
                <a:gd name="connsiteY25" fmla="*/ 115887 h 288925"/>
                <a:gd name="connsiteX26" fmla="*/ 173925 w 338138"/>
                <a:gd name="connsiteY26" fmla="*/ 112712 h 288925"/>
                <a:gd name="connsiteX27" fmla="*/ 211839 w 338138"/>
                <a:gd name="connsiteY27" fmla="*/ 112712 h 288925"/>
                <a:gd name="connsiteX28" fmla="*/ 215901 w 338138"/>
                <a:gd name="connsiteY28" fmla="*/ 116628 h 288925"/>
                <a:gd name="connsiteX29" fmla="*/ 215901 w 338138"/>
                <a:gd name="connsiteY29" fmla="*/ 285009 h 288925"/>
                <a:gd name="connsiteX30" fmla="*/ 211839 w 338138"/>
                <a:gd name="connsiteY30" fmla="*/ 288925 h 288925"/>
                <a:gd name="connsiteX31" fmla="*/ 173925 w 338138"/>
                <a:gd name="connsiteY31" fmla="*/ 288925 h 288925"/>
                <a:gd name="connsiteX32" fmla="*/ 169863 w 338138"/>
                <a:gd name="connsiteY32" fmla="*/ 285009 h 288925"/>
                <a:gd name="connsiteX33" fmla="*/ 169863 w 338138"/>
                <a:gd name="connsiteY33" fmla="*/ 116628 h 288925"/>
                <a:gd name="connsiteX34" fmla="*/ 173925 w 338138"/>
                <a:gd name="connsiteY34" fmla="*/ 112712 h 288925"/>
                <a:gd name="connsiteX35" fmla="*/ 297610 w 338138"/>
                <a:gd name="connsiteY35" fmla="*/ 71437 h 288925"/>
                <a:gd name="connsiteX36" fmla="*/ 334216 w 338138"/>
                <a:gd name="connsiteY36" fmla="*/ 71437 h 288925"/>
                <a:gd name="connsiteX37" fmla="*/ 338138 w 338138"/>
                <a:gd name="connsiteY37" fmla="*/ 75368 h 288925"/>
                <a:gd name="connsiteX38" fmla="*/ 338138 w 338138"/>
                <a:gd name="connsiteY38" fmla="*/ 284995 h 288925"/>
                <a:gd name="connsiteX39" fmla="*/ 334216 w 338138"/>
                <a:gd name="connsiteY39" fmla="*/ 288925 h 288925"/>
                <a:gd name="connsiteX40" fmla="*/ 297610 w 338138"/>
                <a:gd name="connsiteY40" fmla="*/ 288925 h 288925"/>
                <a:gd name="connsiteX41" fmla="*/ 293688 w 338138"/>
                <a:gd name="connsiteY41" fmla="*/ 284995 h 288925"/>
                <a:gd name="connsiteX42" fmla="*/ 293688 w 338138"/>
                <a:gd name="connsiteY42" fmla="*/ 75368 h 288925"/>
                <a:gd name="connsiteX43" fmla="*/ 297610 w 338138"/>
                <a:gd name="connsiteY43" fmla="*/ 71437 h 288925"/>
                <a:gd name="connsiteX44" fmla="*/ 250825 w 338138"/>
                <a:gd name="connsiteY44" fmla="*/ 22225 h 288925"/>
                <a:gd name="connsiteX45" fmla="*/ 250825 w 338138"/>
                <a:gd name="connsiteY45" fmla="*/ 282575 h 288925"/>
                <a:gd name="connsiteX46" fmla="*/ 279400 w 338138"/>
                <a:gd name="connsiteY46" fmla="*/ 282575 h 288925"/>
                <a:gd name="connsiteX47" fmla="*/ 279400 w 338138"/>
                <a:gd name="connsiteY47" fmla="*/ 22225 h 288925"/>
                <a:gd name="connsiteX48" fmla="*/ 246810 w 338138"/>
                <a:gd name="connsiteY48" fmla="*/ 14287 h 288925"/>
                <a:gd name="connsiteX49" fmla="*/ 282108 w 338138"/>
                <a:gd name="connsiteY49" fmla="*/ 14287 h 288925"/>
                <a:gd name="connsiteX50" fmla="*/ 287338 w 338138"/>
                <a:gd name="connsiteY50" fmla="*/ 18229 h 288925"/>
                <a:gd name="connsiteX51" fmla="*/ 287338 w 338138"/>
                <a:gd name="connsiteY51" fmla="*/ 284983 h 288925"/>
                <a:gd name="connsiteX52" fmla="*/ 282108 w 338138"/>
                <a:gd name="connsiteY52" fmla="*/ 288925 h 288925"/>
                <a:gd name="connsiteX53" fmla="*/ 246810 w 338138"/>
                <a:gd name="connsiteY53" fmla="*/ 288925 h 288925"/>
                <a:gd name="connsiteX54" fmla="*/ 242888 w 338138"/>
                <a:gd name="connsiteY54" fmla="*/ 284983 h 288925"/>
                <a:gd name="connsiteX55" fmla="*/ 242888 w 338138"/>
                <a:gd name="connsiteY55" fmla="*/ 18229 h 288925"/>
                <a:gd name="connsiteX56" fmla="*/ 246810 w 338138"/>
                <a:gd name="connsiteY56" fmla="*/ 14287 h 288925"/>
                <a:gd name="connsiteX57" fmla="*/ 56029 w 338138"/>
                <a:gd name="connsiteY57" fmla="*/ 0 h 288925"/>
                <a:gd name="connsiteX58" fmla="*/ 91328 w 338138"/>
                <a:gd name="connsiteY58" fmla="*/ 0 h 288925"/>
                <a:gd name="connsiteX59" fmla="*/ 95250 w 338138"/>
                <a:gd name="connsiteY59" fmla="*/ 3940 h 288925"/>
                <a:gd name="connsiteX60" fmla="*/ 95250 w 338138"/>
                <a:gd name="connsiteY60" fmla="*/ 284985 h 288925"/>
                <a:gd name="connsiteX61" fmla="*/ 91328 w 338138"/>
                <a:gd name="connsiteY61" fmla="*/ 288925 h 288925"/>
                <a:gd name="connsiteX62" fmla="*/ 56029 w 338138"/>
                <a:gd name="connsiteY62" fmla="*/ 288925 h 288925"/>
                <a:gd name="connsiteX63" fmla="*/ 50800 w 338138"/>
                <a:gd name="connsiteY63" fmla="*/ 284985 h 288925"/>
                <a:gd name="connsiteX64" fmla="*/ 50800 w 338138"/>
                <a:gd name="connsiteY64" fmla="*/ 3940 h 288925"/>
                <a:gd name="connsiteX65" fmla="*/ 56029 w 338138"/>
                <a:gd name="connsiteY65" fmla="*/ 0 h 288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Lst>
              <a:rect l="l" t="t" r="r" b="b"/>
              <a:pathLst>
                <a:path w="338138" h="288925">
                  <a:moveTo>
                    <a:pt x="127000" y="195262"/>
                  </a:moveTo>
                  <a:lnTo>
                    <a:pt x="127000" y="282575"/>
                  </a:lnTo>
                  <a:lnTo>
                    <a:pt x="155575" y="282575"/>
                  </a:lnTo>
                  <a:lnTo>
                    <a:pt x="155575" y="195262"/>
                  </a:lnTo>
                  <a:close/>
                  <a:moveTo>
                    <a:pt x="122985" y="187325"/>
                  </a:moveTo>
                  <a:cubicBezTo>
                    <a:pt x="122985" y="187325"/>
                    <a:pt x="122985" y="187325"/>
                    <a:pt x="159591" y="187325"/>
                  </a:cubicBezTo>
                  <a:cubicBezTo>
                    <a:pt x="162206" y="187325"/>
                    <a:pt x="163513" y="188628"/>
                    <a:pt x="163513" y="191233"/>
                  </a:cubicBezTo>
                  <a:cubicBezTo>
                    <a:pt x="163513" y="191233"/>
                    <a:pt x="163513" y="191233"/>
                    <a:pt x="163513" y="285017"/>
                  </a:cubicBezTo>
                  <a:cubicBezTo>
                    <a:pt x="163513" y="287623"/>
                    <a:pt x="162206" y="288925"/>
                    <a:pt x="159591" y="288925"/>
                  </a:cubicBezTo>
                  <a:cubicBezTo>
                    <a:pt x="159591" y="288925"/>
                    <a:pt x="159591" y="288925"/>
                    <a:pt x="122985" y="288925"/>
                  </a:cubicBezTo>
                  <a:cubicBezTo>
                    <a:pt x="121678" y="288925"/>
                    <a:pt x="119063" y="287623"/>
                    <a:pt x="119063" y="285017"/>
                  </a:cubicBezTo>
                  <a:cubicBezTo>
                    <a:pt x="119063" y="285017"/>
                    <a:pt x="119063" y="285017"/>
                    <a:pt x="119063" y="191233"/>
                  </a:cubicBezTo>
                  <a:cubicBezTo>
                    <a:pt x="119063" y="188628"/>
                    <a:pt x="121678" y="187325"/>
                    <a:pt x="122985" y="187325"/>
                  </a:cubicBezTo>
                  <a:close/>
                  <a:moveTo>
                    <a:pt x="7938" y="123825"/>
                  </a:moveTo>
                  <a:lnTo>
                    <a:pt x="7938" y="282575"/>
                  </a:lnTo>
                  <a:lnTo>
                    <a:pt x="38101" y="282575"/>
                  </a:lnTo>
                  <a:lnTo>
                    <a:pt x="38101" y="123825"/>
                  </a:lnTo>
                  <a:close/>
                  <a:moveTo>
                    <a:pt x="4062" y="115887"/>
                  </a:moveTo>
                  <a:cubicBezTo>
                    <a:pt x="4062" y="115887"/>
                    <a:pt x="4062" y="115887"/>
                    <a:pt x="41976" y="115887"/>
                  </a:cubicBezTo>
                  <a:cubicBezTo>
                    <a:pt x="43330" y="115887"/>
                    <a:pt x="46038" y="117198"/>
                    <a:pt x="46038" y="119820"/>
                  </a:cubicBezTo>
                  <a:cubicBezTo>
                    <a:pt x="46038" y="119820"/>
                    <a:pt x="46038" y="119820"/>
                    <a:pt x="46038" y="284992"/>
                  </a:cubicBezTo>
                  <a:cubicBezTo>
                    <a:pt x="46038" y="287614"/>
                    <a:pt x="43330" y="288925"/>
                    <a:pt x="41976" y="288925"/>
                  </a:cubicBezTo>
                  <a:cubicBezTo>
                    <a:pt x="41976" y="288925"/>
                    <a:pt x="41976" y="288925"/>
                    <a:pt x="4062" y="288925"/>
                  </a:cubicBezTo>
                  <a:cubicBezTo>
                    <a:pt x="1354" y="288925"/>
                    <a:pt x="0" y="287614"/>
                    <a:pt x="0" y="284992"/>
                  </a:cubicBezTo>
                  <a:cubicBezTo>
                    <a:pt x="0" y="284992"/>
                    <a:pt x="0" y="284992"/>
                    <a:pt x="0" y="119820"/>
                  </a:cubicBezTo>
                  <a:cubicBezTo>
                    <a:pt x="0" y="117198"/>
                    <a:pt x="1354" y="115887"/>
                    <a:pt x="4062" y="115887"/>
                  </a:cubicBezTo>
                  <a:close/>
                  <a:moveTo>
                    <a:pt x="173925" y="112712"/>
                  </a:moveTo>
                  <a:cubicBezTo>
                    <a:pt x="173925" y="112712"/>
                    <a:pt x="173925" y="112712"/>
                    <a:pt x="211839" y="112712"/>
                  </a:cubicBezTo>
                  <a:cubicBezTo>
                    <a:pt x="213193" y="112712"/>
                    <a:pt x="215901" y="114017"/>
                    <a:pt x="215901" y="116628"/>
                  </a:cubicBezTo>
                  <a:cubicBezTo>
                    <a:pt x="215901" y="116628"/>
                    <a:pt x="215901" y="116628"/>
                    <a:pt x="215901" y="285009"/>
                  </a:cubicBezTo>
                  <a:cubicBezTo>
                    <a:pt x="215901" y="287620"/>
                    <a:pt x="213193" y="288925"/>
                    <a:pt x="211839" y="288925"/>
                  </a:cubicBezTo>
                  <a:cubicBezTo>
                    <a:pt x="211839" y="288925"/>
                    <a:pt x="211839" y="288925"/>
                    <a:pt x="173925" y="288925"/>
                  </a:cubicBezTo>
                  <a:cubicBezTo>
                    <a:pt x="171217" y="288925"/>
                    <a:pt x="169863" y="287620"/>
                    <a:pt x="169863" y="285009"/>
                  </a:cubicBezTo>
                  <a:cubicBezTo>
                    <a:pt x="169863" y="285009"/>
                    <a:pt x="169863" y="285009"/>
                    <a:pt x="169863" y="116628"/>
                  </a:cubicBezTo>
                  <a:cubicBezTo>
                    <a:pt x="169863" y="114017"/>
                    <a:pt x="171217" y="112712"/>
                    <a:pt x="173925" y="112712"/>
                  </a:cubicBezTo>
                  <a:close/>
                  <a:moveTo>
                    <a:pt x="297610" y="71437"/>
                  </a:moveTo>
                  <a:cubicBezTo>
                    <a:pt x="297610" y="71437"/>
                    <a:pt x="297610" y="71437"/>
                    <a:pt x="334216" y="71437"/>
                  </a:cubicBezTo>
                  <a:cubicBezTo>
                    <a:pt x="336831" y="71437"/>
                    <a:pt x="338138" y="72747"/>
                    <a:pt x="338138" y="75368"/>
                  </a:cubicBezTo>
                  <a:cubicBezTo>
                    <a:pt x="338138" y="75368"/>
                    <a:pt x="338138" y="75368"/>
                    <a:pt x="338138" y="284995"/>
                  </a:cubicBezTo>
                  <a:cubicBezTo>
                    <a:pt x="338138" y="287615"/>
                    <a:pt x="336831" y="288925"/>
                    <a:pt x="334216" y="288925"/>
                  </a:cubicBezTo>
                  <a:cubicBezTo>
                    <a:pt x="334216" y="288925"/>
                    <a:pt x="334216" y="288925"/>
                    <a:pt x="297610" y="288925"/>
                  </a:cubicBezTo>
                  <a:cubicBezTo>
                    <a:pt x="296303" y="288925"/>
                    <a:pt x="293688" y="287615"/>
                    <a:pt x="293688" y="284995"/>
                  </a:cubicBezTo>
                  <a:cubicBezTo>
                    <a:pt x="293688" y="284995"/>
                    <a:pt x="293688" y="284995"/>
                    <a:pt x="293688" y="75368"/>
                  </a:cubicBezTo>
                  <a:cubicBezTo>
                    <a:pt x="293688" y="72747"/>
                    <a:pt x="296303" y="71437"/>
                    <a:pt x="297610" y="71437"/>
                  </a:cubicBezTo>
                  <a:close/>
                  <a:moveTo>
                    <a:pt x="250825" y="22225"/>
                  </a:moveTo>
                  <a:lnTo>
                    <a:pt x="250825" y="282575"/>
                  </a:lnTo>
                  <a:lnTo>
                    <a:pt x="279400" y="282575"/>
                  </a:lnTo>
                  <a:lnTo>
                    <a:pt x="279400" y="22225"/>
                  </a:lnTo>
                  <a:close/>
                  <a:moveTo>
                    <a:pt x="246810" y="14287"/>
                  </a:moveTo>
                  <a:cubicBezTo>
                    <a:pt x="246810" y="14287"/>
                    <a:pt x="246810" y="14287"/>
                    <a:pt x="282108" y="14287"/>
                  </a:cubicBezTo>
                  <a:cubicBezTo>
                    <a:pt x="284723" y="14287"/>
                    <a:pt x="287338" y="15601"/>
                    <a:pt x="287338" y="18229"/>
                  </a:cubicBezTo>
                  <a:cubicBezTo>
                    <a:pt x="287338" y="18229"/>
                    <a:pt x="287338" y="18229"/>
                    <a:pt x="287338" y="284983"/>
                  </a:cubicBezTo>
                  <a:cubicBezTo>
                    <a:pt x="287338" y="287611"/>
                    <a:pt x="284723" y="288925"/>
                    <a:pt x="282108" y="288925"/>
                  </a:cubicBezTo>
                  <a:cubicBezTo>
                    <a:pt x="282108" y="288925"/>
                    <a:pt x="282108" y="288925"/>
                    <a:pt x="246810" y="288925"/>
                  </a:cubicBezTo>
                  <a:cubicBezTo>
                    <a:pt x="244195" y="288925"/>
                    <a:pt x="242888" y="287611"/>
                    <a:pt x="242888" y="284983"/>
                  </a:cubicBezTo>
                  <a:cubicBezTo>
                    <a:pt x="242888" y="284983"/>
                    <a:pt x="242888" y="284983"/>
                    <a:pt x="242888" y="18229"/>
                  </a:cubicBezTo>
                  <a:cubicBezTo>
                    <a:pt x="242888" y="15601"/>
                    <a:pt x="244195" y="14287"/>
                    <a:pt x="246810" y="14287"/>
                  </a:cubicBezTo>
                  <a:close/>
                  <a:moveTo>
                    <a:pt x="56029" y="0"/>
                  </a:moveTo>
                  <a:cubicBezTo>
                    <a:pt x="56029" y="0"/>
                    <a:pt x="56029" y="0"/>
                    <a:pt x="91328" y="0"/>
                  </a:cubicBezTo>
                  <a:cubicBezTo>
                    <a:pt x="93943" y="0"/>
                    <a:pt x="95250" y="1313"/>
                    <a:pt x="95250" y="3940"/>
                  </a:cubicBezTo>
                  <a:cubicBezTo>
                    <a:pt x="95250" y="3940"/>
                    <a:pt x="95250" y="3940"/>
                    <a:pt x="95250" y="284985"/>
                  </a:cubicBezTo>
                  <a:cubicBezTo>
                    <a:pt x="95250" y="287612"/>
                    <a:pt x="93943" y="288925"/>
                    <a:pt x="91328" y="288925"/>
                  </a:cubicBezTo>
                  <a:cubicBezTo>
                    <a:pt x="91328" y="288925"/>
                    <a:pt x="91328" y="288925"/>
                    <a:pt x="56029" y="288925"/>
                  </a:cubicBezTo>
                  <a:cubicBezTo>
                    <a:pt x="53415" y="288925"/>
                    <a:pt x="50800" y="287612"/>
                    <a:pt x="50800" y="284985"/>
                  </a:cubicBezTo>
                  <a:cubicBezTo>
                    <a:pt x="50800" y="284985"/>
                    <a:pt x="50800" y="284985"/>
                    <a:pt x="50800" y="3940"/>
                  </a:cubicBezTo>
                  <a:cubicBezTo>
                    <a:pt x="50800" y="1313"/>
                    <a:pt x="53415" y="0"/>
                    <a:pt x="56029" y="0"/>
                  </a:cubicBezTo>
                  <a:close/>
                </a:path>
              </a:pathLst>
            </a:custGeom>
            <a:solidFill>
              <a:srgbClr val="9B1E23"/>
            </a:solidFill>
            <a:ln>
              <a:noFill/>
            </a:ln>
          </p:spPr>
          <p:txBody>
            <a:bodyPr/>
            <a:lstStyle/>
            <a:p>
              <a:endParaRPr lang="zh-CN" altLang="en-US"/>
            </a:p>
          </p:txBody>
        </p:sp>
        <p:grpSp>
          <p:nvGrpSpPr>
            <p:cNvPr id="30" name="组合 29"/>
            <p:cNvGrpSpPr/>
            <p:nvPr/>
          </p:nvGrpSpPr>
          <p:grpSpPr>
            <a:xfrm>
              <a:off x="8934488" y="3869734"/>
              <a:ext cx="2246768" cy="1316710"/>
              <a:chOff x="5969921" y="4384209"/>
              <a:chExt cx="2246768" cy="1316710"/>
            </a:xfrm>
          </p:grpSpPr>
          <p:sp>
            <p:nvSpPr>
              <p:cNvPr id="32" name="矩形 31"/>
              <p:cNvSpPr/>
              <p:nvPr/>
            </p:nvSpPr>
            <p:spPr>
              <a:xfrm>
                <a:off x="5969921" y="4832989"/>
                <a:ext cx="2246768" cy="867930"/>
              </a:xfrm>
              <a:prstGeom prst="rect">
                <a:avLst/>
              </a:prstGeom>
            </p:spPr>
            <p:txBody>
              <a:bodyPr wrap="square">
                <a:spAutoFit/>
              </a:bodyPr>
              <a:lstStyle/>
              <a:p>
                <a:pPr algn="ctr">
                  <a:lnSpc>
                    <a:spcPct val="120000"/>
                  </a:lnSpc>
                </a:pPr>
                <a:r>
                  <a:rPr lang="zh-CN" altLang="en-US" sz="1400" dirty="0">
                    <a:solidFill>
                      <a:schemeClr val="tx1">
                        <a:lumMod val="65000"/>
                        <a:lumOff val="35000"/>
                      </a:schemeClr>
                    </a:solidFill>
                  </a:rPr>
                  <a:t>用户可以在投影仪或者计算机上进行演示也可以将演示文稿打印出来制作成</a:t>
                </a:r>
              </a:p>
            </p:txBody>
          </p:sp>
          <p:sp>
            <p:nvSpPr>
              <p:cNvPr id="33" name="矩形 32"/>
              <p:cNvSpPr/>
              <p:nvPr/>
            </p:nvSpPr>
            <p:spPr>
              <a:xfrm>
                <a:off x="6076950" y="4384209"/>
                <a:ext cx="2032708" cy="432041"/>
              </a:xfrm>
              <a:prstGeom prst="rect">
                <a:avLst/>
              </a:prstGeom>
            </p:spPr>
            <p:txBody>
              <a:bodyPr wrap="square">
                <a:spAutoFit/>
              </a:bodyPr>
              <a:lstStyle/>
              <a:p>
                <a:pPr algn="ctr">
                  <a:lnSpc>
                    <a:spcPct val="120000"/>
                  </a:lnSpc>
                </a:pPr>
                <a:r>
                  <a:rPr lang="zh-CN" altLang="en-US" sz="2000" dirty="0" smtClean="0">
                    <a:solidFill>
                      <a:srgbClr val="9B1E23"/>
                    </a:solidFill>
                    <a:latin typeface="迷你简菱心" panose="02010609000101010101" pitchFamily="49" charset="-122"/>
                    <a:ea typeface="迷你简菱心" panose="02010609000101010101" pitchFamily="49" charset="-122"/>
                  </a:rPr>
                  <a:t>对自己的态度</a:t>
                </a:r>
                <a:endParaRPr lang="zh-CN" altLang="en-US" sz="2000" dirty="0">
                  <a:solidFill>
                    <a:srgbClr val="9B1E23"/>
                  </a:solidFill>
                  <a:latin typeface="迷你简菱心" panose="02010609000101010101" pitchFamily="49" charset="-122"/>
                  <a:ea typeface="迷你简菱心" panose="02010609000101010101" pitchFamily="49" charset="-122"/>
                </a:endParaRPr>
              </a:p>
            </p:txBody>
          </p:sp>
        </p:grpSp>
        <p:sp>
          <p:nvSpPr>
            <p:cNvPr id="31" name="矩形 30"/>
            <p:cNvSpPr/>
            <p:nvPr/>
          </p:nvSpPr>
          <p:spPr>
            <a:xfrm>
              <a:off x="9041517" y="3137877"/>
              <a:ext cx="2032708" cy="696024"/>
            </a:xfrm>
            <a:prstGeom prst="rect">
              <a:avLst/>
            </a:prstGeom>
          </p:spPr>
          <p:txBody>
            <a:bodyPr wrap="square">
              <a:spAutoFit/>
            </a:bodyPr>
            <a:lstStyle/>
            <a:p>
              <a:pPr algn="ctr">
                <a:lnSpc>
                  <a:spcPct val="120000"/>
                </a:lnSpc>
              </a:pPr>
              <a:r>
                <a:rPr lang="en-US" altLang="zh-CN" sz="3600" b="1" dirty="0">
                  <a:solidFill>
                    <a:schemeClr val="tx1">
                      <a:lumMod val="75000"/>
                      <a:lumOff val="25000"/>
                    </a:schemeClr>
                  </a:solidFill>
                </a:rPr>
                <a:t>03</a:t>
              </a:r>
              <a:endParaRPr lang="zh-CN" altLang="en-US" sz="3600" b="1" dirty="0">
                <a:solidFill>
                  <a:schemeClr val="tx1">
                    <a:lumMod val="75000"/>
                    <a:lumOff val="25000"/>
                  </a:schemeClr>
                </a:solidFill>
              </a:endParaRPr>
            </a:p>
          </p:txBody>
        </p:sp>
      </p:grpSp>
    </p:spTree>
    <p:extLst>
      <p:ext uri="{BB962C8B-B14F-4D97-AF65-F5344CB8AC3E}">
        <p14:creationId xmlns:p14="http://schemas.microsoft.com/office/powerpoint/2010/main" val="953950164"/>
      </p:ext>
    </p:ext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14:presetBounceEnd="40000">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14:bounceEnd="40000">
                                          <p:cBhvr additive="base">
                                            <p:cTn id="7" dur="1000" fill="hold"/>
                                            <p:tgtEl>
                                              <p:spTgt spid="2"/>
                                            </p:tgtEl>
                                            <p:attrNameLst>
                                              <p:attrName>ppt_x</p:attrName>
                                            </p:attrNameLst>
                                          </p:cBhvr>
                                          <p:tavLst>
                                            <p:tav tm="0">
                                              <p:val>
                                                <p:strVal val="0-#ppt_w/2"/>
                                              </p:val>
                                            </p:tav>
                                            <p:tav tm="100000">
                                              <p:val>
                                                <p:strVal val="#ppt_x"/>
                                              </p:val>
                                            </p:tav>
                                          </p:tavLst>
                                        </p:anim>
                                        <p:anim calcmode="lin" valueType="num" p14:bounceEnd="40000">
                                          <p:cBhvr additive="base">
                                            <p:cTn id="8" dur="10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14:presetBounceEnd="40000">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14:bounceEnd="40000">
                                          <p:cBhvr additive="base">
                                            <p:cTn id="11" dur="1000" fill="hold"/>
                                            <p:tgtEl>
                                              <p:spTgt spid="3"/>
                                            </p:tgtEl>
                                            <p:attrNameLst>
                                              <p:attrName>ppt_x</p:attrName>
                                            </p:attrNameLst>
                                          </p:cBhvr>
                                          <p:tavLst>
                                            <p:tav tm="0">
                                              <p:val>
                                                <p:strVal val="0-#ppt_w/2"/>
                                              </p:val>
                                            </p:tav>
                                            <p:tav tm="100000">
                                              <p:val>
                                                <p:strVal val="#ppt_x"/>
                                              </p:val>
                                            </p:tav>
                                          </p:tavLst>
                                        </p:anim>
                                        <p:anim calcmode="lin" valueType="num" p14:bounceEnd="40000">
                                          <p:cBhvr additive="base">
                                            <p:cTn id="12" dur="1000" fill="hold"/>
                                            <p:tgtEl>
                                              <p:spTgt spid="3"/>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53" presetClass="entr" presetSubtype="16" fill="hold" grpId="0" nodeType="afterEffect">
                                      <p:stCondLst>
                                        <p:cond delay="0"/>
                                      </p:stCondLst>
                                      <p:iterate type="lt">
                                        <p:tmPct val="10000"/>
                                      </p:iterate>
                                      <p:childTnLst>
                                        <p:set>
                                          <p:cBhvr>
                                            <p:cTn id="15" dur="1" fill="hold">
                                              <p:stCondLst>
                                                <p:cond delay="0"/>
                                              </p:stCondLst>
                                            </p:cTn>
                                            <p:tgtEl>
                                              <p:spTgt spid="9"/>
                                            </p:tgtEl>
                                            <p:attrNameLst>
                                              <p:attrName>style.visibility</p:attrName>
                                            </p:attrNameLst>
                                          </p:cBhvr>
                                          <p:to>
                                            <p:strVal val="visible"/>
                                          </p:to>
                                        </p:set>
                                        <p:anim calcmode="lin" valueType="num">
                                          <p:cBhvr>
                                            <p:cTn id="16" dur="500" fill="hold"/>
                                            <p:tgtEl>
                                              <p:spTgt spid="9"/>
                                            </p:tgtEl>
                                            <p:attrNameLst>
                                              <p:attrName>ppt_w</p:attrName>
                                            </p:attrNameLst>
                                          </p:cBhvr>
                                          <p:tavLst>
                                            <p:tav tm="0">
                                              <p:val>
                                                <p:fltVal val="0"/>
                                              </p:val>
                                            </p:tav>
                                            <p:tav tm="100000">
                                              <p:val>
                                                <p:strVal val="#ppt_w"/>
                                              </p:val>
                                            </p:tav>
                                          </p:tavLst>
                                        </p:anim>
                                        <p:anim calcmode="lin" valueType="num">
                                          <p:cBhvr>
                                            <p:cTn id="17" dur="500" fill="hold"/>
                                            <p:tgtEl>
                                              <p:spTgt spid="9"/>
                                            </p:tgtEl>
                                            <p:attrNameLst>
                                              <p:attrName>ppt_h</p:attrName>
                                            </p:attrNameLst>
                                          </p:cBhvr>
                                          <p:tavLst>
                                            <p:tav tm="0">
                                              <p:val>
                                                <p:fltVal val="0"/>
                                              </p:val>
                                            </p:tav>
                                            <p:tav tm="100000">
                                              <p:val>
                                                <p:strVal val="#ppt_h"/>
                                              </p:val>
                                            </p:tav>
                                          </p:tavLst>
                                        </p:anim>
                                        <p:animEffect transition="in" filter="fade">
                                          <p:cBhvr>
                                            <p:cTn id="18" dur="500"/>
                                            <p:tgtEl>
                                              <p:spTgt spid="9"/>
                                            </p:tgtEl>
                                          </p:cBhvr>
                                        </p:animEffect>
                                      </p:childTnLst>
                                    </p:cTn>
                                  </p:par>
                                  <p:par>
                                    <p:cTn id="19" presetID="53" presetClass="entr" presetSubtype="16" fill="hold" nodeType="with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p:cTn id="21" dur="500" fill="hold"/>
                                            <p:tgtEl>
                                              <p:spTgt spid="5"/>
                                            </p:tgtEl>
                                            <p:attrNameLst>
                                              <p:attrName>ppt_w</p:attrName>
                                            </p:attrNameLst>
                                          </p:cBhvr>
                                          <p:tavLst>
                                            <p:tav tm="0">
                                              <p:val>
                                                <p:fltVal val="0"/>
                                              </p:val>
                                            </p:tav>
                                            <p:tav tm="100000">
                                              <p:val>
                                                <p:strVal val="#ppt_w"/>
                                              </p:val>
                                            </p:tav>
                                          </p:tavLst>
                                        </p:anim>
                                        <p:anim calcmode="lin" valueType="num">
                                          <p:cBhvr>
                                            <p:cTn id="22" dur="500" fill="hold"/>
                                            <p:tgtEl>
                                              <p:spTgt spid="5"/>
                                            </p:tgtEl>
                                            <p:attrNameLst>
                                              <p:attrName>ppt_h</p:attrName>
                                            </p:attrNameLst>
                                          </p:cBhvr>
                                          <p:tavLst>
                                            <p:tav tm="0">
                                              <p:val>
                                                <p:fltVal val="0"/>
                                              </p:val>
                                            </p:tav>
                                            <p:tav tm="100000">
                                              <p:val>
                                                <p:strVal val="#ppt_h"/>
                                              </p:val>
                                            </p:tav>
                                          </p:tavLst>
                                        </p:anim>
                                        <p:animEffect transition="in" filter="fade">
                                          <p:cBhvr>
                                            <p:cTn id="23" dur="500"/>
                                            <p:tgtEl>
                                              <p:spTgt spid="5"/>
                                            </p:tgtEl>
                                          </p:cBhvr>
                                        </p:animEffect>
                                      </p:childTnLst>
                                    </p:cTn>
                                  </p:par>
                                  <p:par>
                                    <p:cTn id="24" presetID="22" presetClass="entr" presetSubtype="2" fill="hold" nodeType="with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wipe(right)">
                                          <p:cBhvr>
                                            <p:cTn id="26" dur="500"/>
                                            <p:tgtEl>
                                              <p:spTgt spid="4"/>
                                            </p:tgtEl>
                                          </p:cBhvr>
                                        </p:animEffect>
                                      </p:childTnLst>
                                    </p:cTn>
                                  </p:par>
                                  <p:par>
                                    <p:cTn id="27" presetID="17" presetClass="entr" presetSubtype="1" fill="hold" nodeType="withEffect">
                                      <p:stCondLst>
                                        <p:cond delay="0"/>
                                      </p:stCondLst>
                                      <p:childTnLst>
                                        <p:set>
                                          <p:cBhvr>
                                            <p:cTn id="28" dur="1" fill="hold">
                                              <p:stCondLst>
                                                <p:cond delay="0"/>
                                              </p:stCondLst>
                                            </p:cTn>
                                            <p:tgtEl>
                                              <p:spTgt spid="10"/>
                                            </p:tgtEl>
                                            <p:attrNameLst>
                                              <p:attrName>style.visibility</p:attrName>
                                            </p:attrNameLst>
                                          </p:cBhvr>
                                          <p:to>
                                            <p:strVal val="visible"/>
                                          </p:to>
                                        </p:set>
                                        <p:anim calcmode="lin" valueType="num">
                                          <p:cBhvr>
                                            <p:cTn id="29" dur="750" fill="hold"/>
                                            <p:tgtEl>
                                              <p:spTgt spid="10"/>
                                            </p:tgtEl>
                                            <p:attrNameLst>
                                              <p:attrName>ppt_x</p:attrName>
                                            </p:attrNameLst>
                                          </p:cBhvr>
                                          <p:tavLst>
                                            <p:tav tm="0">
                                              <p:val>
                                                <p:strVal val="#ppt_x"/>
                                              </p:val>
                                            </p:tav>
                                            <p:tav tm="100000">
                                              <p:val>
                                                <p:strVal val="#ppt_x"/>
                                              </p:val>
                                            </p:tav>
                                          </p:tavLst>
                                        </p:anim>
                                        <p:anim calcmode="lin" valueType="num">
                                          <p:cBhvr>
                                            <p:cTn id="30" dur="750" fill="hold"/>
                                            <p:tgtEl>
                                              <p:spTgt spid="10"/>
                                            </p:tgtEl>
                                            <p:attrNameLst>
                                              <p:attrName>ppt_y</p:attrName>
                                            </p:attrNameLst>
                                          </p:cBhvr>
                                          <p:tavLst>
                                            <p:tav tm="0">
                                              <p:val>
                                                <p:strVal val="#ppt_y-#ppt_h/2"/>
                                              </p:val>
                                            </p:tav>
                                            <p:tav tm="100000">
                                              <p:val>
                                                <p:strVal val="#ppt_y"/>
                                              </p:val>
                                            </p:tav>
                                          </p:tavLst>
                                        </p:anim>
                                        <p:anim calcmode="lin" valueType="num">
                                          <p:cBhvr>
                                            <p:cTn id="31" dur="750" fill="hold"/>
                                            <p:tgtEl>
                                              <p:spTgt spid="10"/>
                                            </p:tgtEl>
                                            <p:attrNameLst>
                                              <p:attrName>ppt_w</p:attrName>
                                            </p:attrNameLst>
                                          </p:cBhvr>
                                          <p:tavLst>
                                            <p:tav tm="0">
                                              <p:val>
                                                <p:strVal val="#ppt_w"/>
                                              </p:val>
                                            </p:tav>
                                            <p:tav tm="100000">
                                              <p:val>
                                                <p:strVal val="#ppt_w"/>
                                              </p:val>
                                            </p:tav>
                                          </p:tavLst>
                                        </p:anim>
                                        <p:anim calcmode="lin" valueType="num">
                                          <p:cBhvr>
                                            <p:cTn id="32" dur="750" fill="hold"/>
                                            <p:tgtEl>
                                              <p:spTgt spid="10"/>
                                            </p:tgtEl>
                                            <p:attrNameLst>
                                              <p:attrName>ppt_h</p:attrName>
                                            </p:attrNameLst>
                                          </p:cBhvr>
                                          <p:tavLst>
                                            <p:tav tm="0">
                                              <p:val>
                                                <p:fltVal val="0"/>
                                              </p:val>
                                            </p:tav>
                                            <p:tav tm="100000">
                                              <p:val>
                                                <p:strVal val="#ppt_h"/>
                                              </p:val>
                                            </p:tav>
                                          </p:tavLst>
                                        </p:anim>
                                      </p:childTnLst>
                                    </p:cTn>
                                  </p:par>
                                  <p:par>
                                    <p:cTn id="33" presetID="17" presetClass="entr" presetSubtype="1" fill="hold" nodeType="withEffect">
                                      <p:stCondLst>
                                        <p:cond delay="250"/>
                                      </p:stCondLst>
                                      <p:childTnLst>
                                        <p:set>
                                          <p:cBhvr>
                                            <p:cTn id="34" dur="1" fill="hold">
                                              <p:stCondLst>
                                                <p:cond delay="0"/>
                                              </p:stCondLst>
                                            </p:cTn>
                                            <p:tgtEl>
                                              <p:spTgt spid="18"/>
                                            </p:tgtEl>
                                            <p:attrNameLst>
                                              <p:attrName>style.visibility</p:attrName>
                                            </p:attrNameLst>
                                          </p:cBhvr>
                                          <p:to>
                                            <p:strVal val="visible"/>
                                          </p:to>
                                        </p:set>
                                        <p:anim calcmode="lin" valueType="num">
                                          <p:cBhvr>
                                            <p:cTn id="35" dur="750" fill="hold"/>
                                            <p:tgtEl>
                                              <p:spTgt spid="18"/>
                                            </p:tgtEl>
                                            <p:attrNameLst>
                                              <p:attrName>ppt_x</p:attrName>
                                            </p:attrNameLst>
                                          </p:cBhvr>
                                          <p:tavLst>
                                            <p:tav tm="0">
                                              <p:val>
                                                <p:strVal val="#ppt_x"/>
                                              </p:val>
                                            </p:tav>
                                            <p:tav tm="100000">
                                              <p:val>
                                                <p:strVal val="#ppt_x"/>
                                              </p:val>
                                            </p:tav>
                                          </p:tavLst>
                                        </p:anim>
                                        <p:anim calcmode="lin" valueType="num">
                                          <p:cBhvr>
                                            <p:cTn id="36" dur="750" fill="hold"/>
                                            <p:tgtEl>
                                              <p:spTgt spid="18"/>
                                            </p:tgtEl>
                                            <p:attrNameLst>
                                              <p:attrName>ppt_y</p:attrName>
                                            </p:attrNameLst>
                                          </p:cBhvr>
                                          <p:tavLst>
                                            <p:tav tm="0">
                                              <p:val>
                                                <p:strVal val="#ppt_y-#ppt_h/2"/>
                                              </p:val>
                                            </p:tav>
                                            <p:tav tm="100000">
                                              <p:val>
                                                <p:strVal val="#ppt_y"/>
                                              </p:val>
                                            </p:tav>
                                          </p:tavLst>
                                        </p:anim>
                                        <p:anim calcmode="lin" valueType="num">
                                          <p:cBhvr>
                                            <p:cTn id="37" dur="750" fill="hold"/>
                                            <p:tgtEl>
                                              <p:spTgt spid="18"/>
                                            </p:tgtEl>
                                            <p:attrNameLst>
                                              <p:attrName>ppt_w</p:attrName>
                                            </p:attrNameLst>
                                          </p:cBhvr>
                                          <p:tavLst>
                                            <p:tav tm="0">
                                              <p:val>
                                                <p:strVal val="#ppt_w"/>
                                              </p:val>
                                            </p:tav>
                                            <p:tav tm="100000">
                                              <p:val>
                                                <p:strVal val="#ppt_w"/>
                                              </p:val>
                                            </p:tav>
                                          </p:tavLst>
                                        </p:anim>
                                        <p:anim calcmode="lin" valueType="num">
                                          <p:cBhvr>
                                            <p:cTn id="38" dur="750" fill="hold"/>
                                            <p:tgtEl>
                                              <p:spTgt spid="18"/>
                                            </p:tgtEl>
                                            <p:attrNameLst>
                                              <p:attrName>ppt_h</p:attrName>
                                            </p:attrNameLst>
                                          </p:cBhvr>
                                          <p:tavLst>
                                            <p:tav tm="0">
                                              <p:val>
                                                <p:fltVal val="0"/>
                                              </p:val>
                                            </p:tav>
                                            <p:tav tm="100000">
                                              <p:val>
                                                <p:strVal val="#ppt_h"/>
                                              </p:val>
                                            </p:tav>
                                          </p:tavLst>
                                        </p:anim>
                                      </p:childTnLst>
                                    </p:cTn>
                                  </p:par>
                                  <p:par>
                                    <p:cTn id="39" presetID="17" presetClass="entr" presetSubtype="1" fill="hold" nodeType="withEffect">
                                      <p:stCondLst>
                                        <p:cond delay="500"/>
                                      </p:stCondLst>
                                      <p:childTnLst>
                                        <p:set>
                                          <p:cBhvr>
                                            <p:cTn id="40" dur="1" fill="hold">
                                              <p:stCondLst>
                                                <p:cond delay="0"/>
                                              </p:stCondLst>
                                            </p:cTn>
                                            <p:tgtEl>
                                              <p:spTgt spid="26"/>
                                            </p:tgtEl>
                                            <p:attrNameLst>
                                              <p:attrName>style.visibility</p:attrName>
                                            </p:attrNameLst>
                                          </p:cBhvr>
                                          <p:to>
                                            <p:strVal val="visible"/>
                                          </p:to>
                                        </p:set>
                                        <p:anim calcmode="lin" valueType="num">
                                          <p:cBhvr>
                                            <p:cTn id="41" dur="750" fill="hold"/>
                                            <p:tgtEl>
                                              <p:spTgt spid="26"/>
                                            </p:tgtEl>
                                            <p:attrNameLst>
                                              <p:attrName>ppt_x</p:attrName>
                                            </p:attrNameLst>
                                          </p:cBhvr>
                                          <p:tavLst>
                                            <p:tav tm="0">
                                              <p:val>
                                                <p:strVal val="#ppt_x"/>
                                              </p:val>
                                            </p:tav>
                                            <p:tav tm="100000">
                                              <p:val>
                                                <p:strVal val="#ppt_x"/>
                                              </p:val>
                                            </p:tav>
                                          </p:tavLst>
                                        </p:anim>
                                        <p:anim calcmode="lin" valueType="num">
                                          <p:cBhvr>
                                            <p:cTn id="42" dur="750" fill="hold"/>
                                            <p:tgtEl>
                                              <p:spTgt spid="26"/>
                                            </p:tgtEl>
                                            <p:attrNameLst>
                                              <p:attrName>ppt_y</p:attrName>
                                            </p:attrNameLst>
                                          </p:cBhvr>
                                          <p:tavLst>
                                            <p:tav tm="0">
                                              <p:val>
                                                <p:strVal val="#ppt_y-#ppt_h/2"/>
                                              </p:val>
                                            </p:tav>
                                            <p:tav tm="100000">
                                              <p:val>
                                                <p:strVal val="#ppt_y"/>
                                              </p:val>
                                            </p:tav>
                                          </p:tavLst>
                                        </p:anim>
                                        <p:anim calcmode="lin" valueType="num">
                                          <p:cBhvr>
                                            <p:cTn id="43" dur="750" fill="hold"/>
                                            <p:tgtEl>
                                              <p:spTgt spid="26"/>
                                            </p:tgtEl>
                                            <p:attrNameLst>
                                              <p:attrName>ppt_w</p:attrName>
                                            </p:attrNameLst>
                                          </p:cBhvr>
                                          <p:tavLst>
                                            <p:tav tm="0">
                                              <p:val>
                                                <p:strVal val="#ppt_w"/>
                                              </p:val>
                                            </p:tav>
                                            <p:tav tm="100000">
                                              <p:val>
                                                <p:strVal val="#ppt_w"/>
                                              </p:val>
                                            </p:tav>
                                          </p:tavLst>
                                        </p:anim>
                                        <p:anim calcmode="lin" valueType="num">
                                          <p:cBhvr>
                                            <p:cTn id="44" dur="750" fill="hold"/>
                                            <p:tgtEl>
                                              <p:spTgt spid="26"/>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9"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0-#ppt_w/2"/>
                                              </p:val>
                                            </p:tav>
                                            <p:tav tm="100000">
                                              <p:val>
                                                <p:strVal val="#ppt_x"/>
                                              </p:val>
                                            </p:tav>
                                          </p:tavLst>
                                        </p:anim>
                                        <p:anim calcmode="lin" valueType="num">
                                          <p:cBhvr additive="base">
                                            <p:cTn id="8" dur="10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0-#ppt_w/2"/>
                                              </p:val>
                                            </p:tav>
                                            <p:tav tm="100000">
                                              <p:val>
                                                <p:strVal val="#ppt_x"/>
                                              </p:val>
                                            </p:tav>
                                          </p:tavLst>
                                        </p:anim>
                                        <p:anim calcmode="lin" valueType="num">
                                          <p:cBhvr additive="base">
                                            <p:cTn id="12" dur="1000" fill="hold"/>
                                            <p:tgtEl>
                                              <p:spTgt spid="3"/>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53" presetClass="entr" presetSubtype="16" fill="hold" grpId="0" nodeType="afterEffect">
                                      <p:stCondLst>
                                        <p:cond delay="0"/>
                                      </p:stCondLst>
                                      <p:iterate type="lt">
                                        <p:tmPct val="10000"/>
                                      </p:iterate>
                                      <p:childTnLst>
                                        <p:set>
                                          <p:cBhvr>
                                            <p:cTn id="15" dur="1" fill="hold">
                                              <p:stCondLst>
                                                <p:cond delay="0"/>
                                              </p:stCondLst>
                                            </p:cTn>
                                            <p:tgtEl>
                                              <p:spTgt spid="9"/>
                                            </p:tgtEl>
                                            <p:attrNameLst>
                                              <p:attrName>style.visibility</p:attrName>
                                            </p:attrNameLst>
                                          </p:cBhvr>
                                          <p:to>
                                            <p:strVal val="visible"/>
                                          </p:to>
                                        </p:set>
                                        <p:anim calcmode="lin" valueType="num">
                                          <p:cBhvr>
                                            <p:cTn id="16" dur="500" fill="hold"/>
                                            <p:tgtEl>
                                              <p:spTgt spid="9"/>
                                            </p:tgtEl>
                                            <p:attrNameLst>
                                              <p:attrName>ppt_w</p:attrName>
                                            </p:attrNameLst>
                                          </p:cBhvr>
                                          <p:tavLst>
                                            <p:tav tm="0">
                                              <p:val>
                                                <p:fltVal val="0"/>
                                              </p:val>
                                            </p:tav>
                                            <p:tav tm="100000">
                                              <p:val>
                                                <p:strVal val="#ppt_w"/>
                                              </p:val>
                                            </p:tav>
                                          </p:tavLst>
                                        </p:anim>
                                        <p:anim calcmode="lin" valueType="num">
                                          <p:cBhvr>
                                            <p:cTn id="17" dur="500" fill="hold"/>
                                            <p:tgtEl>
                                              <p:spTgt spid="9"/>
                                            </p:tgtEl>
                                            <p:attrNameLst>
                                              <p:attrName>ppt_h</p:attrName>
                                            </p:attrNameLst>
                                          </p:cBhvr>
                                          <p:tavLst>
                                            <p:tav tm="0">
                                              <p:val>
                                                <p:fltVal val="0"/>
                                              </p:val>
                                            </p:tav>
                                            <p:tav tm="100000">
                                              <p:val>
                                                <p:strVal val="#ppt_h"/>
                                              </p:val>
                                            </p:tav>
                                          </p:tavLst>
                                        </p:anim>
                                        <p:animEffect transition="in" filter="fade">
                                          <p:cBhvr>
                                            <p:cTn id="18" dur="500"/>
                                            <p:tgtEl>
                                              <p:spTgt spid="9"/>
                                            </p:tgtEl>
                                          </p:cBhvr>
                                        </p:animEffect>
                                      </p:childTnLst>
                                    </p:cTn>
                                  </p:par>
                                  <p:par>
                                    <p:cTn id="19" presetID="53" presetClass="entr" presetSubtype="16" fill="hold" nodeType="with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p:cTn id="21" dur="500" fill="hold"/>
                                            <p:tgtEl>
                                              <p:spTgt spid="5"/>
                                            </p:tgtEl>
                                            <p:attrNameLst>
                                              <p:attrName>ppt_w</p:attrName>
                                            </p:attrNameLst>
                                          </p:cBhvr>
                                          <p:tavLst>
                                            <p:tav tm="0">
                                              <p:val>
                                                <p:fltVal val="0"/>
                                              </p:val>
                                            </p:tav>
                                            <p:tav tm="100000">
                                              <p:val>
                                                <p:strVal val="#ppt_w"/>
                                              </p:val>
                                            </p:tav>
                                          </p:tavLst>
                                        </p:anim>
                                        <p:anim calcmode="lin" valueType="num">
                                          <p:cBhvr>
                                            <p:cTn id="22" dur="500" fill="hold"/>
                                            <p:tgtEl>
                                              <p:spTgt spid="5"/>
                                            </p:tgtEl>
                                            <p:attrNameLst>
                                              <p:attrName>ppt_h</p:attrName>
                                            </p:attrNameLst>
                                          </p:cBhvr>
                                          <p:tavLst>
                                            <p:tav tm="0">
                                              <p:val>
                                                <p:fltVal val="0"/>
                                              </p:val>
                                            </p:tav>
                                            <p:tav tm="100000">
                                              <p:val>
                                                <p:strVal val="#ppt_h"/>
                                              </p:val>
                                            </p:tav>
                                          </p:tavLst>
                                        </p:anim>
                                        <p:animEffect transition="in" filter="fade">
                                          <p:cBhvr>
                                            <p:cTn id="23" dur="500"/>
                                            <p:tgtEl>
                                              <p:spTgt spid="5"/>
                                            </p:tgtEl>
                                          </p:cBhvr>
                                        </p:animEffect>
                                      </p:childTnLst>
                                    </p:cTn>
                                  </p:par>
                                  <p:par>
                                    <p:cTn id="24" presetID="22" presetClass="entr" presetSubtype="2" fill="hold" nodeType="with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wipe(right)">
                                          <p:cBhvr>
                                            <p:cTn id="26" dur="500"/>
                                            <p:tgtEl>
                                              <p:spTgt spid="4"/>
                                            </p:tgtEl>
                                          </p:cBhvr>
                                        </p:animEffect>
                                      </p:childTnLst>
                                    </p:cTn>
                                  </p:par>
                                  <p:par>
                                    <p:cTn id="27" presetID="17" presetClass="entr" presetSubtype="1" fill="hold" nodeType="withEffect">
                                      <p:stCondLst>
                                        <p:cond delay="0"/>
                                      </p:stCondLst>
                                      <p:childTnLst>
                                        <p:set>
                                          <p:cBhvr>
                                            <p:cTn id="28" dur="1" fill="hold">
                                              <p:stCondLst>
                                                <p:cond delay="0"/>
                                              </p:stCondLst>
                                            </p:cTn>
                                            <p:tgtEl>
                                              <p:spTgt spid="10"/>
                                            </p:tgtEl>
                                            <p:attrNameLst>
                                              <p:attrName>style.visibility</p:attrName>
                                            </p:attrNameLst>
                                          </p:cBhvr>
                                          <p:to>
                                            <p:strVal val="visible"/>
                                          </p:to>
                                        </p:set>
                                        <p:anim calcmode="lin" valueType="num">
                                          <p:cBhvr>
                                            <p:cTn id="29" dur="750" fill="hold"/>
                                            <p:tgtEl>
                                              <p:spTgt spid="10"/>
                                            </p:tgtEl>
                                            <p:attrNameLst>
                                              <p:attrName>ppt_x</p:attrName>
                                            </p:attrNameLst>
                                          </p:cBhvr>
                                          <p:tavLst>
                                            <p:tav tm="0">
                                              <p:val>
                                                <p:strVal val="#ppt_x"/>
                                              </p:val>
                                            </p:tav>
                                            <p:tav tm="100000">
                                              <p:val>
                                                <p:strVal val="#ppt_x"/>
                                              </p:val>
                                            </p:tav>
                                          </p:tavLst>
                                        </p:anim>
                                        <p:anim calcmode="lin" valueType="num">
                                          <p:cBhvr>
                                            <p:cTn id="30" dur="750" fill="hold"/>
                                            <p:tgtEl>
                                              <p:spTgt spid="10"/>
                                            </p:tgtEl>
                                            <p:attrNameLst>
                                              <p:attrName>ppt_y</p:attrName>
                                            </p:attrNameLst>
                                          </p:cBhvr>
                                          <p:tavLst>
                                            <p:tav tm="0">
                                              <p:val>
                                                <p:strVal val="#ppt_y-#ppt_h/2"/>
                                              </p:val>
                                            </p:tav>
                                            <p:tav tm="100000">
                                              <p:val>
                                                <p:strVal val="#ppt_y"/>
                                              </p:val>
                                            </p:tav>
                                          </p:tavLst>
                                        </p:anim>
                                        <p:anim calcmode="lin" valueType="num">
                                          <p:cBhvr>
                                            <p:cTn id="31" dur="750" fill="hold"/>
                                            <p:tgtEl>
                                              <p:spTgt spid="10"/>
                                            </p:tgtEl>
                                            <p:attrNameLst>
                                              <p:attrName>ppt_w</p:attrName>
                                            </p:attrNameLst>
                                          </p:cBhvr>
                                          <p:tavLst>
                                            <p:tav tm="0">
                                              <p:val>
                                                <p:strVal val="#ppt_w"/>
                                              </p:val>
                                            </p:tav>
                                            <p:tav tm="100000">
                                              <p:val>
                                                <p:strVal val="#ppt_w"/>
                                              </p:val>
                                            </p:tav>
                                          </p:tavLst>
                                        </p:anim>
                                        <p:anim calcmode="lin" valueType="num">
                                          <p:cBhvr>
                                            <p:cTn id="32" dur="750" fill="hold"/>
                                            <p:tgtEl>
                                              <p:spTgt spid="10"/>
                                            </p:tgtEl>
                                            <p:attrNameLst>
                                              <p:attrName>ppt_h</p:attrName>
                                            </p:attrNameLst>
                                          </p:cBhvr>
                                          <p:tavLst>
                                            <p:tav tm="0">
                                              <p:val>
                                                <p:fltVal val="0"/>
                                              </p:val>
                                            </p:tav>
                                            <p:tav tm="100000">
                                              <p:val>
                                                <p:strVal val="#ppt_h"/>
                                              </p:val>
                                            </p:tav>
                                          </p:tavLst>
                                        </p:anim>
                                      </p:childTnLst>
                                    </p:cTn>
                                  </p:par>
                                  <p:par>
                                    <p:cTn id="33" presetID="17" presetClass="entr" presetSubtype="1" fill="hold" nodeType="withEffect">
                                      <p:stCondLst>
                                        <p:cond delay="250"/>
                                      </p:stCondLst>
                                      <p:childTnLst>
                                        <p:set>
                                          <p:cBhvr>
                                            <p:cTn id="34" dur="1" fill="hold">
                                              <p:stCondLst>
                                                <p:cond delay="0"/>
                                              </p:stCondLst>
                                            </p:cTn>
                                            <p:tgtEl>
                                              <p:spTgt spid="18"/>
                                            </p:tgtEl>
                                            <p:attrNameLst>
                                              <p:attrName>style.visibility</p:attrName>
                                            </p:attrNameLst>
                                          </p:cBhvr>
                                          <p:to>
                                            <p:strVal val="visible"/>
                                          </p:to>
                                        </p:set>
                                        <p:anim calcmode="lin" valueType="num">
                                          <p:cBhvr>
                                            <p:cTn id="35" dur="750" fill="hold"/>
                                            <p:tgtEl>
                                              <p:spTgt spid="18"/>
                                            </p:tgtEl>
                                            <p:attrNameLst>
                                              <p:attrName>ppt_x</p:attrName>
                                            </p:attrNameLst>
                                          </p:cBhvr>
                                          <p:tavLst>
                                            <p:tav tm="0">
                                              <p:val>
                                                <p:strVal val="#ppt_x"/>
                                              </p:val>
                                            </p:tav>
                                            <p:tav tm="100000">
                                              <p:val>
                                                <p:strVal val="#ppt_x"/>
                                              </p:val>
                                            </p:tav>
                                          </p:tavLst>
                                        </p:anim>
                                        <p:anim calcmode="lin" valueType="num">
                                          <p:cBhvr>
                                            <p:cTn id="36" dur="750" fill="hold"/>
                                            <p:tgtEl>
                                              <p:spTgt spid="18"/>
                                            </p:tgtEl>
                                            <p:attrNameLst>
                                              <p:attrName>ppt_y</p:attrName>
                                            </p:attrNameLst>
                                          </p:cBhvr>
                                          <p:tavLst>
                                            <p:tav tm="0">
                                              <p:val>
                                                <p:strVal val="#ppt_y-#ppt_h/2"/>
                                              </p:val>
                                            </p:tav>
                                            <p:tav tm="100000">
                                              <p:val>
                                                <p:strVal val="#ppt_y"/>
                                              </p:val>
                                            </p:tav>
                                          </p:tavLst>
                                        </p:anim>
                                        <p:anim calcmode="lin" valueType="num">
                                          <p:cBhvr>
                                            <p:cTn id="37" dur="750" fill="hold"/>
                                            <p:tgtEl>
                                              <p:spTgt spid="18"/>
                                            </p:tgtEl>
                                            <p:attrNameLst>
                                              <p:attrName>ppt_w</p:attrName>
                                            </p:attrNameLst>
                                          </p:cBhvr>
                                          <p:tavLst>
                                            <p:tav tm="0">
                                              <p:val>
                                                <p:strVal val="#ppt_w"/>
                                              </p:val>
                                            </p:tav>
                                            <p:tav tm="100000">
                                              <p:val>
                                                <p:strVal val="#ppt_w"/>
                                              </p:val>
                                            </p:tav>
                                          </p:tavLst>
                                        </p:anim>
                                        <p:anim calcmode="lin" valueType="num">
                                          <p:cBhvr>
                                            <p:cTn id="38" dur="750" fill="hold"/>
                                            <p:tgtEl>
                                              <p:spTgt spid="18"/>
                                            </p:tgtEl>
                                            <p:attrNameLst>
                                              <p:attrName>ppt_h</p:attrName>
                                            </p:attrNameLst>
                                          </p:cBhvr>
                                          <p:tavLst>
                                            <p:tav tm="0">
                                              <p:val>
                                                <p:fltVal val="0"/>
                                              </p:val>
                                            </p:tav>
                                            <p:tav tm="100000">
                                              <p:val>
                                                <p:strVal val="#ppt_h"/>
                                              </p:val>
                                            </p:tav>
                                          </p:tavLst>
                                        </p:anim>
                                      </p:childTnLst>
                                    </p:cTn>
                                  </p:par>
                                  <p:par>
                                    <p:cTn id="39" presetID="17" presetClass="entr" presetSubtype="1" fill="hold" nodeType="withEffect">
                                      <p:stCondLst>
                                        <p:cond delay="500"/>
                                      </p:stCondLst>
                                      <p:childTnLst>
                                        <p:set>
                                          <p:cBhvr>
                                            <p:cTn id="40" dur="1" fill="hold">
                                              <p:stCondLst>
                                                <p:cond delay="0"/>
                                              </p:stCondLst>
                                            </p:cTn>
                                            <p:tgtEl>
                                              <p:spTgt spid="26"/>
                                            </p:tgtEl>
                                            <p:attrNameLst>
                                              <p:attrName>style.visibility</p:attrName>
                                            </p:attrNameLst>
                                          </p:cBhvr>
                                          <p:to>
                                            <p:strVal val="visible"/>
                                          </p:to>
                                        </p:set>
                                        <p:anim calcmode="lin" valueType="num">
                                          <p:cBhvr>
                                            <p:cTn id="41" dur="750" fill="hold"/>
                                            <p:tgtEl>
                                              <p:spTgt spid="26"/>
                                            </p:tgtEl>
                                            <p:attrNameLst>
                                              <p:attrName>ppt_x</p:attrName>
                                            </p:attrNameLst>
                                          </p:cBhvr>
                                          <p:tavLst>
                                            <p:tav tm="0">
                                              <p:val>
                                                <p:strVal val="#ppt_x"/>
                                              </p:val>
                                            </p:tav>
                                            <p:tav tm="100000">
                                              <p:val>
                                                <p:strVal val="#ppt_x"/>
                                              </p:val>
                                            </p:tav>
                                          </p:tavLst>
                                        </p:anim>
                                        <p:anim calcmode="lin" valueType="num">
                                          <p:cBhvr>
                                            <p:cTn id="42" dur="750" fill="hold"/>
                                            <p:tgtEl>
                                              <p:spTgt spid="26"/>
                                            </p:tgtEl>
                                            <p:attrNameLst>
                                              <p:attrName>ppt_y</p:attrName>
                                            </p:attrNameLst>
                                          </p:cBhvr>
                                          <p:tavLst>
                                            <p:tav tm="0">
                                              <p:val>
                                                <p:strVal val="#ppt_y-#ppt_h/2"/>
                                              </p:val>
                                            </p:tav>
                                            <p:tav tm="100000">
                                              <p:val>
                                                <p:strVal val="#ppt_y"/>
                                              </p:val>
                                            </p:tav>
                                          </p:tavLst>
                                        </p:anim>
                                        <p:anim calcmode="lin" valueType="num">
                                          <p:cBhvr>
                                            <p:cTn id="43" dur="750" fill="hold"/>
                                            <p:tgtEl>
                                              <p:spTgt spid="26"/>
                                            </p:tgtEl>
                                            <p:attrNameLst>
                                              <p:attrName>ppt_w</p:attrName>
                                            </p:attrNameLst>
                                          </p:cBhvr>
                                          <p:tavLst>
                                            <p:tav tm="0">
                                              <p:val>
                                                <p:strVal val="#ppt_w"/>
                                              </p:val>
                                            </p:tav>
                                            <p:tav tm="100000">
                                              <p:val>
                                                <p:strVal val="#ppt_w"/>
                                              </p:val>
                                            </p:tav>
                                          </p:tavLst>
                                        </p:anim>
                                        <p:anim calcmode="lin" valueType="num">
                                          <p:cBhvr>
                                            <p:cTn id="44" dur="750" fill="hold"/>
                                            <p:tgtEl>
                                              <p:spTgt spid="26"/>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9" grpId="0"/>
        </p:bldLst>
      </p:timing>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箭头: V 形 21"/>
          <p:cNvSpPr/>
          <p:nvPr/>
        </p:nvSpPr>
        <p:spPr>
          <a:xfrm>
            <a:off x="464457" y="362856"/>
            <a:ext cx="361606" cy="377372"/>
          </a:xfrm>
          <a:prstGeom prst="chevron">
            <a:avLst/>
          </a:prstGeom>
          <a:solidFill>
            <a:srgbClr val="9B1E23"/>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spc="300">
              <a:solidFill>
                <a:prstClr val="white"/>
              </a:solidFill>
              <a:latin typeface="Agency FB" panose="020B0503020202020204" pitchFamily="34" charset="0"/>
              <a:ea typeface="宋体" panose="02010600030101010101" pitchFamily="2" charset="-122"/>
            </a:endParaRPr>
          </a:p>
        </p:txBody>
      </p:sp>
      <p:sp>
        <p:nvSpPr>
          <p:cNvPr id="3" name="箭头: V 形 22"/>
          <p:cNvSpPr/>
          <p:nvPr/>
        </p:nvSpPr>
        <p:spPr>
          <a:xfrm>
            <a:off x="745335" y="362856"/>
            <a:ext cx="361606" cy="377372"/>
          </a:xfrm>
          <a:prstGeom prst="chevron">
            <a:avLst/>
          </a:prstGeom>
          <a:solidFill>
            <a:srgbClr val="1B2F47"/>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spc="300">
              <a:solidFill>
                <a:prstClr val="white"/>
              </a:solidFill>
              <a:latin typeface="Agency FB" panose="020B0503020202020204" pitchFamily="34" charset="0"/>
              <a:ea typeface="宋体" panose="02010600030101010101" pitchFamily="2" charset="-122"/>
            </a:endParaRPr>
          </a:p>
        </p:txBody>
      </p:sp>
      <p:cxnSp>
        <p:nvCxnSpPr>
          <p:cNvPr id="4" name="直接连接符 3"/>
          <p:cNvCxnSpPr>
            <a:cxnSpLocks/>
            <a:stCxn id="9" idx="3"/>
          </p:cNvCxnSpPr>
          <p:nvPr/>
        </p:nvCxnSpPr>
        <p:spPr>
          <a:xfrm>
            <a:off x="3528819" y="562131"/>
            <a:ext cx="7526896" cy="392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5" name="组合 4"/>
          <p:cNvGrpSpPr/>
          <p:nvPr/>
        </p:nvGrpSpPr>
        <p:grpSpPr>
          <a:xfrm>
            <a:off x="11239724" y="468469"/>
            <a:ext cx="324304" cy="187323"/>
            <a:chOff x="9419771" y="-562044"/>
            <a:chExt cx="551543" cy="187323"/>
          </a:xfrm>
        </p:grpSpPr>
        <p:cxnSp>
          <p:nvCxnSpPr>
            <p:cNvPr id="6" name="直接连接符 5"/>
            <p:cNvCxnSpPr/>
            <p:nvPr/>
          </p:nvCxnSpPr>
          <p:spPr>
            <a:xfrm>
              <a:off x="9419771" y="-562044"/>
              <a:ext cx="551543" cy="0"/>
            </a:xfrm>
            <a:prstGeom prst="line">
              <a:avLst/>
            </a:prstGeom>
            <a:ln w="28575" cap="rnd">
              <a:solidFill>
                <a:schemeClr val="tx1">
                  <a:lumMod val="50000"/>
                  <a:lumOff val="50000"/>
                </a:schemeClr>
              </a:solidFill>
              <a:round/>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9419771" y="-468382"/>
              <a:ext cx="551543" cy="0"/>
            </a:xfrm>
            <a:prstGeom prst="line">
              <a:avLst/>
            </a:prstGeom>
            <a:ln w="28575" cap="rnd">
              <a:solidFill>
                <a:schemeClr val="tx1">
                  <a:lumMod val="50000"/>
                  <a:lumOff val="50000"/>
                </a:schemeClr>
              </a:solidFill>
              <a:round/>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9419771" y="-374721"/>
              <a:ext cx="551543" cy="0"/>
            </a:xfrm>
            <a:prstGeom prst="line">
              <a:avLst/>
            </a:prstGeom>
            <a:ln w="28575" cap="rnd">
              <a:solidFill>
                <a:schemeClr val="tx1">
                  <a:lumMod val="50000"/>
                  <a:lumOff val="50000"/>
                </a:schemeClr>
              </a:solidFill>
              <a:round/>
            </a:ln>
          </p:spPr>
          <p:style>
            <a:lnRef idx="1">
              <a:schemeClr val="accent1"/>
            </a:lnRef>
            <a:fillRef idx="0">
              <a:schemeClr val="accent1"/>
            </a:fillRef>
            <a:effectRef idx="0">
              <a:schemeClr val="accent1"/>
            </a:effectRef>
            <a:fontRef idx="minor">
              <a:schemeClr val="tx1"/>
            </a:fontRef>
          </p:style>
        </p:cxnSp>
      </p:grpSp>
      <p:sp>
        <p:nvSpPr>
          <p:cNvPr id="9" name="文本框 8"/>
          <p:cNvSpPr txBox="1"/>
          <p:nvPr/>
        </p:nvSpPr>
        <p:spPr>
          <a:xfrm>
            <a:off x="1189717" y="300521"/>
            <a:ext cx="2339102" cy="523220"/>
          </a:xfrm>
          <a:prstGeom prst="rect">
            <a:avLst/>
          </a:prstGeom>
          <a:noFill/>
        </p:spPr>
        <p:txBody>
          <a:bodyPr wrap="none" rtlCol="0">
            <a:spAutoFit/>
            <a:scene3d>
              <a:camera prst="orthographicFront"/>
              <a:lightRig rig="threePt" dir="t"/>
            </a:scene3d>
            <a:sp3d contourW="12700"/>
          </a:bodyPr>
          <a:lstStyle/>
          <a:p>
            <a:r>
              <a:rPr lang="zh-CN" altLang="en-US" sz="2800" dirty="0" smtClean="0">
                <a:solidFill>
                  <a:srgbClr val="9B1E23"/>
                </a:solidFill>
                <a:latin typeface="方正尚酷简体" panose="03000509000000000000" pitchFamily="65" charset="-122"/>
                <a:ea typeface="方正尚酷简体" panose="03000509000000000000" pitchFamily="65" charset="-122"/>
              </a:rPr>
              <a:t>二、产品销售</a:t>
            </a:r>
            <a:endParaRPr lang="zh-CN" altLang="en-US" sz="2800" dirty="0" smtClean="0">
              <a:solidFill>
                <a:srgbClr val="9B1E23"/>
              </a:solidFill>
              <a:latin typeface="方正尚酷简体" panose="03000509000000000000" pitchFamily="65" charset="-122"/>
              <a:ea typeface="方正尚酷简体" panose="03000509000000000000" pitchFamily="65" charset="-122"/>
            </a:endParaRPr>
          </a:p>
        </p:txBody>
      </p:sp>
      <p:grpSp>
        <p:nvGrpSpPr>
          <p:cNvPr id="10" name="组合 9"/>
          <p:cNvGrpSpPr/>
          <p:nvPr/>
        </p:nvGrpSpPr>
        <p:grpSpPr>
          <a:xfrm>
            <a:off x="1503941" y="2096197"/>
            <a:ext cx="8961377" cy="2944433"/>
            <a:chOff x="1503941" y="2126677"/>
            <a:chExt cx="8961377" cy="2944433"/>
          </a:xfrm>
        </p:grpSpPr>
        <p:sp>
          <p:nvSpPr>
            <p:cNvPr id="11" name="圆角矩形 3"/>
            <p:cNvSpPr/>
            <p:nvPr/>
          </p:nvSpPr>
          <p:spPr>
            <a:xfrm>
              <a:off x="2323348" y="2244090"/>
              <a:ext cx="8141970" cy="1413510"/>
            </a:xfrm>
            <a:custGeom>
              <a:avLst/>
              <a:gdLst>
                <a:gd name="connsiteX0" fmla="*/ 0 w 8848725"/>
                <a:gd name="connsiteY0" fmla="*/ 706755 h 1413510"/>
                <a:gd name="connsiteX1" fmla="*/ 706755 w 8848725"/>
                <a:gd name="connsiteY1" fmla="*/ 0 h 1413510"/>
                <a:gd name="connsiteX2" fmla="*/ 8141970 w 8848725"/>
                <a:gd name="connsiteY2" fmla="*/ 0 h 1413510"/>
                <a:gd name="connsiteX3" fmla="*/ 8848725 w 8848725"/>
                <a:gd name="connsiteY3" fmla="*/ 706755 h 1413510"/>
                <a:gd name="connsiteX4" fmla="*/ 8848725 w 8848725"/>
                <a:gd name="connsiteY4" fmla="*/ 706755 h 1413510"/>
                <a:gd name="connsiteX5" fmla="*/ 8141970 w 8848725"/>
                <a:gd name="connsiteY5" fmla="*/ 1413510 h 1413510"/>
                <a:gd name="connsiteX6" fmla="*/ 706755 w 8848725"/>
                <a:gd name="connsiteY6" fmla="*/ 1413510 h 1413510"/>
                <a:gd name="connsiteX7" fmla="*/ 0 w 8848725"/>
                <a:gd name="connsiteY7" fmla="*/ 706755 h 1413510"/>
                <a:gd name="connsiteX0" fmla="*/ 0 w 8848725"/>
                <a:gd name="connsiteY0" fmla="*/ 706755 h 1413510"/>
                <a:gd name="connsiteX1" fmla="*/ 706755 w 8848725"/>
                <a:gd name="connsiteY1" fmla="*/ 0 h 1413510"/>
                <a:gd name="connsiteX2" fmla="*/ 8141970 w 8848725"/>
                <a:gd name="connsiteY2" fmla="*/ 0 h 1413510"/>
                <a:gd name="connsiteX3" fmla="*/ 8848725 w 8848725"/>
                <a:gd name="connsiteY3" fmla="*/ 706755 h 1413510"/>
                <a:gd name="connsiteX4" fmla="*/ 8848725 w 8848725"/>
                <a:gd name="connsiteY4" fmla="*/ 706755 h 1413510"/>
                <a:gd name="connsiteX5" fmla="*/ 8141970 w 8848725"/>
                <a:gd name="connsiteY5" fmla="*/ 1413510 h 1413510"/>
                <a:gd name="connsiteX6" fmla="*/ 706755 w 8848725"/>
                <a:gd name="connsiteY6" fmla="*/ 1413510 h 1413510"/>
                <a:gd name="connsiteX7" fmla="*/ 91440 w 8848725"/>
                <a:gd name="connsiteY7" fmla="*/ 798195 h 1413510"/>
                <a:gd name="connsiteX0" fmla="*/ 0 w 8848725"/>
                <a:gd name="connsiteY0" fmla="*/ 706755 h 1413510"/>
                <a:gd name="connsiteX1" fmla="*/ 706755 w 8848725"/>
                <a:gd name="connsiteY1" fmla="*/ 0 h 1413510"/>
                <a:gd name="connsiteX2" fmla="*/ 8141970 w 8848725"/>
                <a:gd name="connsiteY2" fmla="*/ 0 h 1413510"/>
                <a:gd name="connsiteX3" fmla="*/ 8848725 w 8848725"/>
                <a:gd name="connsiteY3" fmla="*/ 706755 h 1413510"/>
                <a:gd name="connsiteX4" fmla="*/ 8848725 w 8848725"/>
                <a:gd name="connsiteY4" fmla="*/ 706755 h 1413510"/>
                <a:gd name="connsiteX5" fmla="*/ 8141970 w 8848725"/>
                <a:gd name="connsiteY5" fmla="*/ 1413510 h 1413510"/>
                <a:gd name="connsiteX6" fmla="*/ 706755 w 8848725"/>
                <a:gd name="connsiteY6" fmla="*/ 1413510 h 1413510"/>
                <a:gd name="connsiteX0" fmla="*/ 0 w 8141970"/>
                <a:gd name="connsiteY0" fmla="*/ 0 h 1413510"/>
                <a:gd name="connsiteX1" fmla="*/ 7435215 w 8141970"/>
                <a:gd name="connsiteY1" fmla="*/ 0 h 1413510"/>
                <a:gd name="connsiteX2" fmla="*/ 8141970 w 8141970"/>
                <a:gd name="connsiteY2" fmla="*/ 706755 h 1413510"/>
                <a:gd name="connsiteX3" fmla="*/ 8141970 w 8141970"/>
                <a:gd name="connsiteY3" fmla="*/ 706755 h 1413510"/>
                <a:gd name="connsiteX4" fmla="*/ 7435215 w 8141970"/>
                <a:gd name="connsiteY4" fmla="*/ 1413510 h 1413510"/>
                <a:gd name="connsiteX5" fmla="*/ 0 w 8141970"/>
                <a:gd name="connsiteY5" fmla="*/ 1413510 h 141351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8141970" h="1413510">
                  <a:moveTo>
                    <a:pt x="0" y="0"/>
                  </a:moveTo>
                  <a:lnTo>
                    <a:pt x="7435215" y="0"/>
                  </a:lnTo>
                  <a:cubicBezTo>
                    <a:pt x="7825545" y="0"/>
                    <a:pt x="8141970" y="316425"/>
                    <a:pt x="8141970" y="706755"/>
                  </a:cubicBezTo>
                  <a:lnTo>
                    <a:pt x="8141970" y="706755"/>
                  </a:lnTo>
                  <a:cubicBezTo>
                    <a:pt x="8141970" y="1097085"/>
                    <a:pt x="7825545" y="1413510"/>
                    <a:pt x="7435215" y="1413510"/>
                  </a:cubicBezTo>
                  <a:lnTo>
                    <a:pt x="0" y="1413510"/>
                  </a:lnTo>
                </a:path>
              </a:pathLst>
            </a:custGeom>
            <a:noFill/>
            <a:ln w="19050">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圆角矩形 4"/>
            <p:cNvSpPr/>
            <p:nvPr/>
          </p:nvSpPr>
          <p:spPr>
            <a:xfrm>
              <a:off x="1616592" y="3657600"/>
              <a:ext cx="8141970" cy="1413510"/>
            </a:xfrm>
            <a:custGeom>
              <a:avLst/>
              <a:gdLst>
                <a:gd name="connsiteX0" fmla="*/ 0 w 8848725"/>
                <a:gd name="connsiteY0" fmla="*/ 706755 h 1413510"/>
                <a:gd name="connsiteX1" fmla="*/ 706755 w 8848725"/>
                <a:gd name="connsiteY1" fmla="*/ 0 h 1413510"/>
                <a:gd name="connsiteX2" fmla="*/ 8141970 w 8848725"/>
                <a:gd name="connsiteY2" fmla="*/ 0 h 1413510"/>
                <a:gd name="connsiteX3" fmla="*/ 8848725 w 8848725"/>
                <a:gd name="connsiteY3" fmla="*/ 706755 h 1413510"/>
                <a:gd name="connsiteX4" fmla="*/ 8848725 w 8848725"/>
                <a:gd name="connsiteY4" fmla="*/ 706755 h 1413510"/>
                <a:gd name="connsiteX5" fmla="*/ 8141970 w 8848725"/>
                <a:gd name="connsiteY5" fmla="*/ 1413510 h 1413510"/>
                <a:gd name="connsiteX6" fmla="*/ 706755 w 8848725"/>
                <a:gd name="connsiteY6" fmla="*/ 1413510 h 1413510"/>
                <a:gd name="connsiteX7" fmla="*/ 0 w 8848725"/>
                <a:gd name="connsiteY7" fmla="*/ 706755 h 1413510"/>
                <a:gd name="connsiteX0" fmla="*/ 8141970 w 8848725"/>
                <a:gd name="connsiteY0" fmla="*/ 0 h 1413510"/>
                <a:gd name="connsiteX1" fmla="*/ 8848725 w 8848725"/>
                <a:gd name="connsiteY1" fmla="*/ 706755 h 1413510"/>
                <a:gd name="connsiteX2" fmla="*/ 8848725 w 8848725"/>
                <a:gd name="connsiteY2" fmla="*/ 706755 h 1413510"/>
                <a:gd name="connsiteX3" fmla="*/ 8141970 w 8848725"/>
                <a:gd name="connsiteY3" fmla="*/ 1413510 h 1413510"/>
                <a:gd name="connsiteX4" fmla="*/ 706755 w 8848725"/>
                <a:gd name="connsiteY4" fmla="*/ 1413510 h 1413510"/>
                <a:gd name="connsiteX5" fmla="*/ 0 w 8848725"/>
                <a:gd name="connsiteY5" fmla="*/ 706755 h 1413510"/>
                <a:gd name="connsiteX6" fmla="*/ 706755 w 8848725"/>
                <a:gd name="connsiteY6" fmla="*/ 0 h 1413510"/>
                <a:gd name="connsiteX7" fmla="*/ 8233410 w 8848725"/>
                <a:gd name="connsiteY7" fmla="*/ 91440 h 1413510"/>
                <a:gd name="connsiteX0" fmla="*/ 8141970 w 8848725"/>
                <a:gd name="connsiteY0" fmla="*/ 0 h 1413510"/>
                <a:gd name="connsiteX1" fmla="*/ 8848725 w 8848725"/>
                <a:gd name="connsiteY1" fmla="*/ 706755 h 1413510"/>
                <a:gd name="connsiteX2" fmla="*/ 8848725 w 8848725"/>
                <a:gd name="connsiteY2" fmla="*/ 706755 h 1413510"/>
                <a:gd name="connsiteX3" fmla="*/ 8141970 w 8848725"/>
                <a:gd name="connsiteY3" fmla="*/ 1413510 h 1413510"/>
                <a:gd name="connsiteX4" fmla="*/ 706755 w 8848725"/>
                <a:gd name="connsiteY4" fmla="*/ 1413510 h 1413510"/>
                <a:gd name="connsiteX5" fmla="*/ 0 w 8848725"/>
                <a:gd name="connsiteY5" fmla="*/ 706755 h 1413510"/>
                <a:gd name="connsiteX6" fmla="*/ 706755 w 8848725"/>
                <a:gd name="connsiteY6" fmla="*/ 0 h 1413510"/>
                <a:gd name="connsiteX0" fmla="*/ 8848725 w 8848725"/>
                <a:gd name="connsiteY0" fmla="*/ 706755 h 1413510"/>
                <a:gd name="connsiteX1" fmla="*/ 8848725 w 8848725"/>
                <a:gd name="connsiteY1" fmla="*/ 706755 h 1413510"/>
                <a:gd name="connsiteX2" fmla="*/ 8141970 w 8848725"/>
                <a:gd name="connsiteY2" fmla="*/ 1413510 h 1413510"/>
                <a:gd name="connsiteX3" fmla="*/ 706755 w 8848725"/>
                <a:gd name="connsiteY3" fmla="*/ 1413510 h 1413510"/>
                <a:gd name="connsiteX4" fmla="*/ 0 w 8848725"/>
                <a:gd name="connsiteY4" fmla="*/ 706755 h 1413510"/>
                <a:gd name="connsiteX5" fmla="*/ 706755 w 8848725"/>
                <a:gd name="connsiteY5" fmla="*/ 0 h 1413510"/>
                <a:gd name="connsiteX0" fmla="*/ 8848725 w 8848725"/>
                <a:gd name="connsiteY0" fmla="*/ 706755 h 1413510"/>
                <a:gd name="connsiteX1" fmla="*/ 8141970 w 8848725"/>
                <a:gd name="connsiteY1" fmla="*/ 1413510 h 1413510"/>
                <a:gd name="connsiteX2" fmla="*/ 706755 w 8848725"/>
                <a:gd name="connsiteY2" fmla="*/ 1413510 h 1413510"/>
                <a:gd name="connsiteX3" fmla="*/ 0 w 8848725"/>
                <a:gd name="connsiteY3" fmla="*/ 706755 h 1413510"/>
                <a:gd name="connsiteX4" fmla="*/ 706755 w 8848725"/>
                <a:gd name="connsiteY4" fmla="*/ 0 h 1413510"/>
                <a:gd name="connsiteX0" fmla="*/ 8141970 w 8141970"/>
                <a:gd name="connsiteY0" fmla="*/ 1413510 h 1413510"/>
                <a:gd name="connsiteX1" fmla="*/ 706755 w 8141970"/>
                <a:gd name="connsiteY1" fmla="*/ 1413510 h 1413510"/>
                <a:gd name="connsiteX2" fmla="*/ 0 w 8141970"/>
                <a:gd name="connsiteY2" fmla="*/ 706755 h 1413510"/>
                <a:gd name="connsiteX3" fmla="*/ 706755 w 8141970"/>
                <a:gd name="connsiteY3" fmla="*/ 0 h 1413510"/>
              </a:gdLst>
              <a:ahLst/>
              <a:cxnLst>
                <a:cxn ang="0">
                  <a:pos x="connsiteX0" y="connsiteY0"/>
                </a:cxn>
                <a:cxn ang="0">
                  <a:pos x="connsiteX1" y="connsiteY1"/>
                </a:cxn>
                <a:cxn ang="0">
                  <a:pos x="connsiteX2" y="connsiteY2"/>
                </a:cxn>
                <a:cxn ang="0">
                  <a:pos x="connsiteX3" y="connsiteY3"/>
                </a:cxn>
              </a:cxnLst>
              <a:rect l="l" t="t" r="r" b="b"/>
              <a:pathLst>
                <a:path w="8141970" h="1413510">
                  <a:moveTo>
                    <a:pt x="8141970" y="1413510"/>
                  </a:moveTo>
                  <a:lnTo>
                    <a:pt x="706755" y="1413510"/>
                  </a:lnTo>
                  <a:cubicBezTo>
                    <a:pt x="316425" y="1413510"/>
                    <a:pt x="0" y="1097085"/>
                    <a:pt x="0" y="706755"/>
                  </a:cubicBezTo>
                  <a:cubicBezTo>
                    <a:pt x="0" y="316425"/>
                    <a:pt x="316425" y="0"/>
                    <a:pt x="706755" y="0"/>
                  </a:cubicBezTo>
                </a:path>
              </a:pathLst>
            </a:custGeom>
            <a:noFill/>
            <a:ln w="19050">
              <a:solidFill>
                <a:schemeClr val="bg1">
                  <a:lumMod val="50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等腰三角形 12"/>
            <p:cNvSpPr/>
            <p:nvPr/>
          </p:nvSpPr>
          <p:spPr>
            <a:xfrm rot="5400000">
              <a:off x="9641149" y="2142872"/>
              <a:ext cx="234826" cy="202436"/>
            </a:xfrm>
            <a:prstGeom prst="triangle">
              <a:avLst/>
            </a:prstGeom>
            <a:solidFill>
              <a:srgbClr val="9B1E23"/>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等腰三角形 13"/>
            <p:cNvSpPr/>
            <p:nvPr/>
          </p:nvSpPr>
          <p:spPr>
            <a:xfrm rot="16200000" flipH="1">
              <a:off x="4612875" y="3556382"/>
              <a:ext cx="234826" cy="202436"/>
            </a:xfrm>
            <a:prstGeom prst="triangle">
              <a:avLst/>
            </a:prstGeom>
            <a:solidFill>
              <a:srgbClr val="9B1E23"/>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等腰三角形 14"/>
            <p:cNvSpPr/>
            <p:nvPr/>
          </p:nvSpPr>
          <p:spPr>
            <a:xfrm rot="10800000" flipH="1">
              <a:off x="1503941" y="4270280"/>
              <a:ext cx="234826" cy="202436"/>
            </a:xfrm>
            <a:prstGeom prst="triangle">
              <a:avLst/>
            </a:prstGeom>
            <a:solidFill>
              <a:srgbClr val="9B1E23"/>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6" name="椭圆 15"/>
          <p:cNvSpPr/>
          <p:nvPr/>
        </p:nvSpPr>
        <p:spPr>
          <a:xfrm>
            <a:off x="4340380" y="1805416"/>
            <a:ext cx="798869" cy="798869"/>
          </a:xfrm>
          <a:prstGeom prst="ellipse">
            <a:avLst/>
          </a:prstGeom>
          <a:solidFill>
            <a:schemeClr val="bg1"/>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a:off x="6761324" y="1805416"/>
            <a:ext cx="798869" cy="798869"/>
          </a:xfrm>
          <a:prstGeom prst="ellipse">
            <a:avLst/>
          </a:prstGeom>
          <a:solidFill>
            <a:schemeClr val="bg1"/>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4340380" y="4629915"/>
            <a:ext cx="798869" cy="798869"/>
          </a:xfrm>
          <a:prstGeom prst="ellipse">
            <a:avLst/>
          </a:prstGeom>
          <a:solidFill>
            <a:schemeClr val="bg1"/>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p:nvPr/>
        </p:nvSpPr>
        <p:spPr>
          <a:xfrm>
            <a:off x="6761324" y="4629915"/>
            <a:ext cx="798869" cy="798869"/>
          </a:xfrm>
          <a:prstGeom prst="ellipse">
            <a:avLst/>
          </a:prstGeom>
          <a:solidFill>
            <a:schemeClr val="bg1"/>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a:off x="2323348" y="3207145"/>
            <a:ext cx="798869" cy="798869"/>
          </a:xfrm>
          <a:prstGeom prst="ellipse">
            <a:avLst/>
          </a:prstGeom>
          <a:solidFill>
            <a:schemeClr val="bg1"/>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a:off x="5673270" y="3207145"/>
            <a:ext cx="798869" cy="798869"/>
          </a:xfrm>
          <a:prstGeom prst="ellipse">
            <a:avLst/>
          </a:prstGeom>
          <a:solidFill>
            <a:schemeClr val="bg1"/>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椭圆 21"/>
          <p:cNvSpPr/>
          <p:nvPr/>
        </p:nvSpPr>
        <p:spPr>
          <a:xfrm>
            <a:off x="9425086" y="3207145"/>
            <a:ext cx="798869" cy="798869"/>
          </a:xfrm>
          <a:prstGeom prst="ellipse">
            <a:avLst/>
          </a:prstGeom>
          <a:solidFill>
            <a:schemeClr val="bg1"/>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3" name="组合 22"/>
          <p:cNvGrpSpPr/>
          <p:nvPr/>
        </p:nvGrpSpPr>
        <p:grpSpPr>
          <a:xfrm>
            <a:off x="942053" y="1993559"/>
            <a:ext cx="1488928" cy="434386"/>
            <a:chOff x="942053" y="2024039"/>
            <a:chExt cx="1488928" cy="434386"/>
          </a:xfrm>
        </p:grpSpPr>
        <p:sp>
          <p:nvSpPr>
            <p:cNvPr id="24" name="圆角矩形 23"/>
            <p:cNvSpPr/>
            <p:nvPr/>
          </p:nvSpPr>
          <p:spPr>
            <a:xfrm>
              <a:off x="942053" y="2024039"/>
              <a:ext cx="1488928" cy="434386"/>
            </a:xfrm>
            <a:prstGeom prst="roundRect">
              <a:avLst>
                <a:gd name="adj" fmla="val 50000"/>
              </a:avLst>
            </a:prstGeom>
            <a:solidFill>
              <a:srgbClr val="9B1E23"/>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文本框 24"/>
            <p:cNvSpPr txBox="1"/>
            <p:nvPr/>
          </p:nvSpPr>
          <p:spPr>
            <a:xfrm>
              <a:off x="1284042" y="2033539"/>
              <a:ext cx="804950" cy="400110"/>
            </a:xfrm>
            <a:prstGeom prst="rect">
              <a:avLst/>
            </a:prstGeom>
            <a:noFill/>
          </p:spPr>
          <p:txBody>
            <a:bodyPr wrap="square" rtlCol="0">
              <a:spAutoFit/>
            </a:bodyPr>
            <a:lstStyle/>
            <a:p>
              <a:pPr algn="ctr"/>
              <a:r>
                <a:rPr lang="en-US" altLang="zh-CN" sz="2000" dirty="0" smtClean="0">
                  <a:solidFill>
                    <a:schemeClr val="bg1"/>
                  </a:solidFill>
                  <a:latin typeface="Impact" panose="020B0806030902050204" pitchFamily="34" charset="0"/>
                </a:rPr>
                <a:t>Start</a:t>
              </a:r>
              <a:endParaRPr lang="zh-CN" altLang="en-US" sz="2000" dirty="0">
                <a:solidFill>
                  <a:schemeClr val="bg1"/>
                </a:solidFill>
                <a:latin typeface="Impact" panose="020B0806030902050204" pitchFamily="34" charset="0"/>
              </a:endParaRPr>
            </a:p>
          </p:txBody>
        </p:sp>
      </p:grpSp>
      <p:grpSp>
        <p:nvGrpSpPr>
          <p:cNvPr id="26" name="组合 25"/>
          <p:cNvGrpSpPr/>
          <p:nvPr/>
        </p:nvGrpSpPr>
        <p:grpSpPr>
          <a:xfrm>
            <a:off x="9761020" y="4812156"/>
            <a:ext cx="1488928" cy="434386"/>
            <a:chOff x="9761020" y="4842636"/>
            <a:chExt cx="1488928" cy="434386"/>
          </a:xfrm>
        </p:grpSpPr>
        <p:sp>
          <p:nvSpPr>
            <p:cNvPr id="27" name="圆角矩形 26"/>
            <p:cNvSpPr/>
            <p:nvPr/>
          </p:nvSpPr>
          <p:spPr>
            <a:xfrm>
              <a:off x="9761020" y="4842636"/>
              <a:ext cx="1488928" cy="434386"/>
            </a:xfrm>
            <a:prstGeom prst="roundRect">
              <a:avLst>
                <a:gd name="adj" fmla="val 50000"/>
              </a:avLst>
            </a:prstGeom>
            <a:solidFill>
              <a:srgbClr val="9B1E23"/>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文本框 27"/>
            <p:cNvSpPr txBox="1"/>
            <p:nvPr/>
          </p:nvSpPr>
          <p:spPr>
            <a:xfrm>
              <a:off x="10007687" y="4859774"/>
              <a:ext cx="995594" cy="400110"/>
            </a:xfrm>
            <a:prstGeom prst="rect">
              <a:avLst/>
            </a:prstGeom>
            <a:noFill/>
          </p:spPr>
          <p:txBody>
            <a:bodyPr wrap="square" rtlCol="0">
              <a:spAutoFit/>
            </a:bodyPr>
            <a:lstStyle/>
            <a:p>
              <a:pPr algn="ctr"/>
              <a:r>
                <a:rPr lang="en-US" altLang="zh-CN" sz="2000" dirty="0" smtClean="0">
                  <a:solidFill>
                    <a:schemeClr val="bg1"/>
                  </a:solidFill>
                  <a:latin typeface="Impact" panose="020B0806030902050204" pitchFamily="34" charset="0"/>
                </a:rPr>
                <a:t>Finish</a:t>
              </a:r>
              <a:endParaRPr lang="zh-CN" altLang="en-US" sz="2000" dirty="0">
                <a:solidFill>
                  <a:schemeClr val="bg1"/>
                </a:solidFill>
                <a:latin typeface="Impact" panose="020B0806030902050204" pitchFamily="34" charset="0"/>
              </a:endParaRPr>
            </a:p>
          </p:txBody>
        </p:sp>
      </p:grpSp>
      <p:sp>
        <p:nvSpPr>
          <p:cNvPr id="29" name="文本框 28"/>
          <p:cNvSpPr txBox="1"/>
          <p:nvPr/>
        </p:nvSpPr>
        <p:spPr bwMode="auto">
          <a:xfrm>
            <a:off x="3625051" y="2650387"/>
            <a:ext cx="2229526" cy="752514"/>
          </a:xfrm>
          <a:prstGeom prst="rect">
            <a:avLst/>
          </a:prstGeom>
          <a:noFill/>
        </p:spPr>
        <p:txBody>
          <a:bodyPr wrap="square">
            <a:spAutoFit/>
          </a:bodyPr>
          <a:lstStyle/>
          <a:p>
            <a:pPr algn="ctr">
              <a:lnSpc>
                <a:spcPct val="130000"/>
              </a:lnSpc>
            </a:pPr>
            <a:r>
              <a:rPr lang="zh-CN" altLang="en-US" sz="1100" dirty="0">
                <a:solidFill>
                  <a:schemeClr val="tx1">
                    <a:lumMod val="85000"/>
                    <a:lumOff val="15000"/>
                  </a:schemeClr>
                </a:solidFill>
                <a:latin typeface="冬青黑体简体中文 W3" panose="020B0300000000000000" pitchFamily="34" charset="-122"/>
                <a:ea typeface="冬青黑体简体中文 W3" panose="020B0300000000000000" pitchFamily="34" charset="-122"/>
                <a:sym typeface="+mn-lt"/>
              </a:rPr>
              <a:t>您的内容打在这里，或者通过复制您的文本后，在此框中选择粘贴，并选择只保留文字。</a:t>
            </a:r>
          </a:p>
        </p:txBody>
      </p:sp>
      <p:sp>
        <p:nvSpPr>
          <p:cNvPr id="30" name="文本框 29"/>
          <p:cNvSpPr txBox="1"/>
          <p:nvPr/>
        </p:nvSpPr>
        <p:spPr bwMode="auto">
          <a:xfrm>
            <a:off x="6001680" y="2691122"/>
            <a:ext cx="2309200" cy="752514"/>
          </a:xfrm>
          <a:prstGeom prst="rect">
            <a:avLst/>
          </a:prstGeom>
          <a:noFill/>
        </p:spPr>
        <p:txBody>
          <a:bodyPr wrap="square">
            <a:spAutoFit/>
          </a:bodyPr>
          <a:lstStyle/>
          <a:p>
            <a:pPr algn="ctr">
              <a:lnSpc>
                <a:spcPct val="130000"/>
              </a:lnSpc>
            </a:pPr>
            <a:r>
              <a:rPr lang="zh-CN" altLang="en-US" sz="1100" dirty="0">
                <a:solidFill>
                  <a:schemeClr val="tx1">
                    <a:lumMod val="85000"/>
                    <a:lumOff val="15000"/>
                  </a:schemeClr>
                </a:solidFill>
                <a:latin typeface="冬青黑体简体中文 W3" panose="020B0300000000000000" pitchFamily="34" charset="-122"/>
                <a:ea typeface="冬青黑体简体中文 W3" panose="020B0300000000000000" pitchFamily="34" charset="-122"/>
                <a:sym typeface="+mn-lt"/>
              </a:rPr>
              <a:t>您的内容打在这里，或者通过复制您的文本后，在此框中选择粘贴，并选择只保留文字。</a:t>
            </a:r>
          </a:p>
        </p:txBody>
      </p:sp>
      <p:sp>
        <p:nvSpPr>
          <p:cNvPr id="31" name="文本框 30"/>
          <p:cNvSpPr txBox="1"/>
          <p:nvPr/>
        </p:nvSpPr>
        <p:spPr bwMode="auto">
          <a:xfrm>
            <a:off x="3585214" y="5486031"/>
            <a:ext cx="2309200" cy="752514"/>
          </a:xfrm>
          <a:prstGeom prst="rect">
            <a:avLst/>
          </a:prstGeom>
          <a:noFill/>
        </p:spPr>
        <p:txBody>
          <a:bodyPr wrap="square">
            <a:spAutoFit/>
          </a:bodyPr>
          <a:lstStyle/>
          <a:p>
            <a:pPr algn="ctr">
              <a:lnSpc>
                <a:spcPct val="130000"/>
              </a:lnSpc>
            </a:pPr>
            <a:r>
              <a:rPr lang="zh-CN" altLang="en-US" sz="1100" dirty="0">
                <a:solidFill>
                  <a:schemeClr val="tx1">
                    <a:lumMod val="85000"/>
                    <a:lumOff val="15000"/>
                  </a:schemeClr>
                </a:solidFill>
                <a:latin typeface="冬青黑体简体中文 W3" panose="020B0300000000000000" pitchFamily="34" charset="-122"/>
                <a:ea typeface="冬青黑体简体中文 W3" panose="020B0300000000000000" pitchFamily="34" charset="-122"/>
                <a:sym typeface="+mn-lt"/>
              </a:rPr>
              <a:t>您的内容打在这里，或者通过复制您的文本后，在此框中选择粘贴，并选择只保留文字。</a:t>
            </a:r>
          </a:p>
        </p:txBody>
      </p:sp>
      <p:sp>
        <p:nvSpPr>
          <p:cNvPr id="32" name="文本框 31"/>
          <p:cNvSpPr txBox="1"/>
          <p:nvPr/>
        </p:nvSpPr>
        <p:spPr bwMode="auto">
          <a:xfrm>
            <a:off x="6001680" y="5486031"/>
            <a:ext cx="2309200" cy="752514"/>
          </a:xfrm>
          <a:prstGeom prst="rect">
            <a:avLst/>
          </a:prstGeom>
          <a:noFill/>
        </p:spPr>
        <p:txBody>
          <a:bodyPr wrap="square">
            <a:spAutoFit/>
          </a:bodyPr>
          <a:lstStyle/>
          <a:p>
            <a:pPr algn="ctr">
              <a:lnSpc>
                <a:spcPct val="130000"/>
              </a:lnSpc>
            </a:pPr>
            <a:r>
              <a:rPr lang="zh-CN" altLang="en-US" sz="1100" dirty="0">
                <a:solidFill>
                  <a:schemeClr val="tx1">
                    <a:lumMod val="85000"/>
                    <a:lumOff val="15000"/>
                  </a:schemeClr>
                </a:solidFill>
                <a:latin typeface="冬青黑体简体中文 W3" panose="020B0300000000000000" pitchFamily="34" charset="-122"/>
                <a:ea typeface="冬青黑体简体中文 W3" panose="020B0300000000000000" pitchFamily="34" charset="-122"/>
                <a:sym typeface="+mn-lt"/>
              </a:rPr>
              <a:t>您的内容打在这里，或者通过复制您的文本后，在此框中选择粘贴，并选择只保留文字。</a:t>
            </a:r>
          </a:p>
        </p:txBody>
      </p:sp>
      <p:sp>
        <p:nvSpPr>
          <p:cNvPr id="33" name="文本框 32"/>
          <p:cNvSpPr txBox="1"/>
          <p:nvPr/>
        </p:nvSpPr>
        <p:spPr bwMode="auto">
          <a:xfrm>
            <a:off x="4964918" y="4085582"/>
            <a:ext cx="2211024" cy="752514"/>
          </a:xfrm>
          <a:prstGeom prst="rect">
            <a:avLst/>
          </a:prstGeom>
          <a:noFill/>
        </p:spPr>
        <p:txBody>
          <a:bodyPr wrap="square">
            <a:spAutoFit/>
          </a:bodyPr>
          <a:lstStyle/>
          <a:p>
            <a:pPr algn="ctr">
              <a:lnSpc>
                <a:spcPct val="130000"/>
              </a:lnSpc>
            </a:pPr>
            <a:r>
              <a:rPr lang="zh-CN" altLang="en-US" sz="1100" dirty="0">
                <a:solidFill>
                  <a:schemeClr val="tx1">
                    <a:lumMod val="85000"/>
                    <a:lumOff val="15000"/>
                  </a:schemeClr>
                </a:solidFill>
                <a:latin typeface="冬青黑体简体中文 W3" panose="020B0300000000000000" pitchFamily="34" charset="-122"/>
                <a:ea typeface="冬青黑体简体中文 W3" panose="020B0300000000000000" pitchFamily="34" charset="-122"/>
                <a:sym typeface="+mn-lt"/>
              </a:rPr>
              <a:t>您的内容打在这里，或者通过复制您的文本后，在此框中选择粘贴，并选择只保留文字。</a:t>
            </a:r>
          </a:p>
        </p:txBody>
      </p:sp>
      <p:sp>
        <p:nvSpPr>
          <p:cNvPr id="34" name="文本框 33"/>
          <p:cNvSpPr txBox="1"/>
          <p:nvPr/>
        </p:nvSpPr>
        <p:spPr bwMode="auto">
          <a:xfrm>
            <a:off x="8716880" y="4085582"/>
            <a:ext cx="2215280" cy="752514"/>
          </a:xfrm>
          <a:prstGeom prst="rect">
            <a:avLst/>
          </a:prstGeom>
          <a:noFill/>
        </p:spPr>
        <p:txBody>
          <a:bodyPr wrap="square">
            <a:spAutoFit/>
          </a:bodyPr>
          <a:lstStyle/>
          <a:p>
            <a:pPr algn="ctr">
              <a:lnSpc>
                <a:spcPct val="130000"/>
              </a:lnSpc>
            </a:pPr>
            <a:r>
              <a:rPr lang="zh-CN" altLang="en-US" sz="1100" dirty="0">
                <a:solidFill>
                  <a:schemeClr val="tx1">
                    <a:lumMod val="85000"/>
                    <a:lumOff val="15000"/>
                  </a:schemeClr>
                </a:solidFill>
                <a:latin typeface="冬青黑体简体中文 W3" panose="020B0300000000000000" pitchFamily="34" charset="-122"/>
                <a:ea typeface="冬青黑体简体中文 W3" panose="020B0300000000000000" pitchFamily="34" charset="-122"/>
                <a:sym typeface="+mn-lt"/>
              </a:rPr>
              <a:t>您的内容打在这里，或者通过复制您的文本后，在此框中选择粘贴，并选择只保留文字。</a:t>
            </a:r>
          </a:p>
        </p:txBody>
      </p:sp>
      <p:sp>
        <p:nvSpPr>
          <p:cNvPr id="35" name="文本框 34"/>
          <p:cNvSpPr txBox="1"/>
          <p:nvPr/>
        </p:nvSpPr>
        <p:spPr bwMode="auto">
          <a:xfrm>
            <a:off x="1737164" y="4085582"/>
            <a:ext cx="1971236" cy="972574"/>
          </a:xfrm>
          <a:prstGeom prst="rect">
            <a:avLst/>
          </a:prstGeom>
          <a:noFill/>
        </p:spPr>
        <p:txBody>
          <a:bodyPr wrap="square">
            <a:spAutoFit/>
          </a:bodyPr>
          <a:lstStyle/>
          <a:p>
            <a:pPr algn="ctr">
              <a:lnSpc>
                <a:spcPct val="130000"/>
              </a:lnSpc>
            </a:pPr>
            <a:r>
              <a:rPr lang="zh-CN" altLang="en-US" sz="1100" dirty="0">
                <a:solidFill>
                  <a:schemeClr val="tx1">
                    <a:lumMod val="85000"/>
                    <a:lumOff val="15000"/>
                  </a:schemeClr>
                </a:solidFill>
                <a:latin typeface="冬青黑体简体中文 W3" panose="020B0300000000000000" pitchFamily="34" charset="-122"/>
                <a:ea typeface="冬青黑体简体中文 W3" panose="020B0300000000000000" pitchFamily="34" charset="-122"/>
                <a:sym typeface="+mn-lt"/>
              </a:rPr>
              <a:t>您的内容打在这里，或者通过复制您的文本后，在此框中选择粘贴，并选择只保留文字。</a:t>
            </a:r>
          </a:p>
        </p:txBody>
      </p:sp>
      <p:sp>
        <p:nvSpPr>
          <p:cNvPr id="36" name="Freeform 40"/>
          <p:cNvSpPr>
            <a:spLocks/>
          </p:cNvSpPr>
          <p:nvPr/>
        </p:nvSpPr>
        <p:spPr bwMode="auto">
          <a:xfrm>
            <a:off x="6976496" y="4865606"/>
            <a:ext cx="361699" cy="327485"/>
          </a:xfrm>
          <a:custGeom>
            <a:avLst/>
            <a:gdLst>
              <a:gd name="T0" fmla="*/ 161 w 188"/>
              <a:gd name="T1" fmla="*/ 58 h 170"/>
              <a:gd name="T2" fmla="*/ 147 w 188"/>
              <a:gd name="T3" fmla="*/ 51 h 170"/>
              <a:gd name="T4" fmla="*/ 142 w 188"/>
              <a:gd name="T5" fmla="*/ 54 h 170"/>
              <a:gd name="T6" fmla="*/ 149 w 188"/>
              <a:gd name="T7" fmla="*/ 85 h 170"/>
              <a:gd name="T8" fmla="*/ 85 w 188"/>
              <a:gd name="T9" fmla="*/ 149 h 170"/>
              <a:gd name="T10" fmla="*/ 21 w 188"/>
              <a:gd name="T11" fmla="*/ 85 h 170"/>
              <a:gd name="T12" fmla="*/ 85 w 188"/>
              <a:gd name="T13" fmla="*/ 21 h 170"/>
              <a:gd name="T14" fmla="*/ 135 w 188"/>
              <a:gd name="T15" fmla="*/ 45 h 170"/>
              <a:gd name="T16" fmla="*/ 125 w 188"/>
              <a:gd name="T17" fmla="*/ 51 h 170"/>
              <a:gd name="T18" fmla="*/ 85 w 188"/>
              <a:gd name="T19" fmla="*/ 33 h 170"/>
              <a:gd name="T20" fmla="*/ 33 w 188"/>
              <a:gd name="T21" fmla="*/ 85 h 170"/>
              <a:gd name="T22" fmla="*/ 85 w 188"/>
              <a:gd name="T23" fmla="*/ 137 h 170"/>
              <a:gd name="T24" fmla="*/ 138 w 188"/>
              <a:gd name="T25" fmla="*/ 85 h 170"/>
              <a:gd name="T26" fmla="*/ 132 w 188"/>
              <a:gd name="T27" fmla="*/ 61 h 170"/>
              <a:gd name="T28" fmla="*/ 115 w 188"/>
              <a:gd name="T29" fmla="*/ 72 h 170"/>
              <a:gd name="T30" fmla="*/ 118 w 188"/>
              <a:gd name="T31" fmla="*/ 85 h 170"/>
              <a:gd name="T32" fmla="*/ 85 w 188"/>
              <a:gd name="T33" fmla="*/ 118 h 170"/>
              <a:gd name="T34" fmla="*/ 53 w 188"/>
              <a:gd name="T35" fmla="*/ 85 h 170"/>
              <a:gd name="T36" fmla="*/ 85 w 188"/>
              <a:gd name="T37" fmla="*/ 52 h 170"/>
              <a:gd name="T38" fmla="*/ 109 w 188"/>
              <a:gd name="T39" fmla="*/ 62 h 170"/>
              <a:gd name="T40" fmla="*/ 97 w 188"/>
              <a:gd name="T41" fmla="*/ 70 h 170"/>
              <a:gd name="T42" fmla="*/ 85 w 188"/>
              <a:gd name="T43" fmla="*/ 65 h 170"/>
              <a:gd name="T44" fmla="*/ 65 w 188"/>
              <a:gd name="T45" fmla="*/ 85 h 170"/>
              <a:gd name="T46" fmla="*/ 85 w 188"/>
              <a:gd name="T47" fmla="*/ 105 h 170"/>
              <a:gd name="T48" fmla="*/ 105 w 188"/>
              <a:gd name="T49" fmla="*/ 85 h 170"/>
              <a:gd name="T50" fmla="*/ 104 w 188"/>
              <a:gd name="T51" fmla="*/ 79 h 170"/>
              <a:gd name="T52" fmla="*/ 88 w 188"/>
              <a:gd name="T53" fmla="*/ 89 h 170"/>
              <a:gd name="T54" fmla="*/ 86 w 188"/>
              <a:gd name="T55" fmla="*/ 86 h 170"/>
              <a:gd name="T56" fmla="*/ 148 w 188"/>
              <a:gd name="T57" fmla="*/ 45 h 170"/>
              <a:gd name="T58" fmla="*/ 163 w 188"/>
              <a:gd name="T59" fmla="*/ 52 h 170"/>
              <a:gd name="T60" fmla="*/ 188 w 188"/>
              <a:gd name="T61" fmla="*/ 36 h 170"/>
              <a:gd name="T62" fmla="*/ 173 w 188"/>
              <a:gd name="T63" fmla="*/ 29 h 170"/>
              <a:gd name="T64" fmla="*/ 177 w 188"/>
              <a:gd name="T65" fmla="*/ 26 h 170"/>
              <a:gd name="T66" fmla="*/ 173 w 188"/>
              <a:gd name="T67" fmla="*/ 20 h 170"/>
              <a:gd name="T68" fmla="*/ 169 w 188"/>
              <a:gd name="T69" fmla="*/ 23 h 170"/>
              <a:gd name="T70" fmla="*/ 169 w 188"/>
              <a:gd name="T71" fmla="*/ 6 h 170"/>
              <a:gd name="T72" fmla="*/ 144 w 188"/>
              <a:gd name="T73" fmla="*/ 22 h 170"/>
              <a:gd name="T74" fmla="*/ 144 w 188"/>
              <a:gd name="T75" fmla="*/ 39 h 170"/>
              <a:gd name="T76" fmla="*/ 139 w 188"/>
              <a:gd name="T77" fmla="*/ 42 h 170"/>
              <a:gd name="T78" fmla="*/ 139 w 188"/>
              <a:gd name="T79" fmla="*/ 24 h 170"/>
              <a:gd name="T80" fmla="*/ 141 w 188"/>
              <a:gd name="T81" fmla="*/ 22 h 170"/>
              <a:gd name="T82" fmla="*/ 85 w 188"/>
              <a:gd name="T83" fmla="*/ 0 h 170"/>
              <a:gd name="T84" fmla="*/ 0 w 188"/>
              <a:gd name="T85" fmla="*/ 85 h 170"/>
              <a:gd name="T86" fmla="*/ 85 w 188"/>
              <a:gd name="T87" fmla="*/ 170 h 170"/>
              <a:gd name="T88" fmla="*/ 170 w 188"/>
              <a:gd name="T89" fmla="*/ 85 h 170"/>
              <a:gd name="T90" fmla="*/ 165 w 188"/>
              <a:gd name="T91" fmla="*/ 55 h 170"/>
              <a:gd name="T92" fmla="*/ 161 w 188"/>
              <a:gd name="T93" fmla="*/ 58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188" h="170">
                <a:moveTo>
                  <a:pt x="161" y="58"/>
                </a:moveTo>
                <a:cubicBezTo>
                  <a:pt x="147" y="51"/>
                  <a:pt x="147" y="51"/>
                  <a:pt x="147" y="51"/>
                </a:cubicBezTo>
                <a:cubicBezTo>
                  <a:pt x="142" y="54"/>
                  <a:pt x="142" y="54"/>
                  <a:pt x="142" y="54"/>
                </a:cubicBezTo>
                <a:cubicBezTo>
                  <a:pt x="147" y="64"/>
                  <a:pt x="149" y="74"/>
                  <a:pt x="149" y="85"/>
                </a:cubicBezTo>
                <a:cubicBezTo>
                  <a:pt x="149" y="120"/>
                  <a:pt x="121" y="149"/>
                  <a:pt x="85" y="149"/>
                </a:cubicBezTo>
                <a:cubicBezTo>
                  <a:pt x="50" y="149"/>
                  <a:pt x="21" y="120"/>
                  <a:pt x="21" y="85"/>
                </a:cubicBezTo>
                <a:cubicBezTo>
                  <a:pt x="21" y="50"/>
                  <a:pt x="50" y="21"/>
                  <a:pt x="85" y="21"/>
                </a:cubicBezTo>
                <a:cubicBezTo>
                  <a:pt x="105" y="21"/>
                  <a:pt x="123" y="30"/>
                  <a:pt x="135" y="45"/>
                </a:cubicBezTo>
                <a:cubicBezTo>
                  <a:pt x="125" y="51"/>
                  <a:pt x="125" y="51"/>
                  <a:pt x="125" y="51"/>
                </a:cubicBezTo>
                <a:cubicBezTo>
                  <a:pt x="116" y="40"/>
                  <a:pt x="101" y="33"/>
                  <a:pt x="85" y="33"/>
                </a:cubicBezTo>
                <a:cubicBezTo>
                  <a:pt x="56" y="33"/>
                  <a:pt x="33" y="56"/>
                  <a:pt x="33" y="85"/>
                </a:cubicBezTo>
                <a:cubicBezTo>
                  <a:pt x="33" y="114"/>
                  <a:pt x="56" y="137"/>
                  <a:pt x="85" y="137"/>
                </a:cubicBezTo>
                <a:cubicBezTo>
                  <a:pt x="114" y="137"/>
                  <a:pt x="138" y="114"/>
                  <a:pt x="138" y="85"/>
                </a:cubicBezTo>
                <a:cubicBezTo>
                  <a:pt x="138" y="76"/>
                  <a:pt x="135" y="68"/>
                  <a:pt x="132" y="61"/>
                </a:cubicBezTo>
                <a:cubicBezTo>
                  <a:pt x="115" y="72"/>
                  <a:pt x="115" y="72"/>
                  <a:pt x="115" y="72"/>
                </a:cubicBezTo>
                <a:cubicBezTo>
                  <a:pt x="117" y="76"/>
                  <a:pt x="118" y="80"/>
                  <a:pt x="118" y="85"/>
                </a:cubicBezTo>
                <a:cubicBezTo>
                  <a:pt x="118" y="103"/>
                  <a:pt x="103" y="118"/>
                  <a:pt x="85" y="118"/>
                </a:cubicBezTo>
                <a:cubicBezTo>
                  <a:pt x="67" y="118"/>
                  <a:pt x="53" y="103"/>
                  <a:pt x="53" y="85"/>
                </a:cubicBezTo>
                <a:cubicBezTo>
                  <a:pt x="53" y="67"/>
                  <a:pt x="67" y="52"/>
                  <a:pt x="85" y="52"/>
                </a:cubicBezTo>
                <a:cubicBezTo>
                  <a:pt x="94" y="52"/>
                  <a:pt x="103" y="56"/>
                  <a:pt x="109" y="62"/>
                </a:cubicBezTo>
                <a:cubicBezTo>
                  <a:pt x="97" y="70"/>
                  <a:pt x="97" y="70"/>
                  <a:pt x="97" y="70"/>
                </a:cubicBezTo>
                <a:cubicBezTo>
                  <a:pt x="94" y="67"/>
                  <a:pt x="90" y="65"/>
                  <a:pt x="85" y="65"/>
                </a:cubicBezTo>
                <a:cubicBezTo>
                  <a:pt x="74" y="65"/>
                  <a:pt x="65" y="74"/>
                  <a:pt x="65" y="85"/>
                </a:cubicBezTo>
                <a:cubicBezTo>
                  <a:pt x="65" y="96"/>
                  <a:pt x="74" y="105"/>
                  <a:pt x="85" y="105"/>
                </a:cubicBezTo>
                <a:cubicBezTo>
                  <a:pt x="96" y="105"/>
                  <a:pt x="105" y="96"/>
                  <a:pt x="105" y="85"/>
                </a:cubicBezTo>
                <a:cubicBezTo>
                  <a:pt x="105" y="83"/>
                  <a:pt x="105" y="81"/>
                  <a:pt x="104" y="79"/>
                </a:cubicBezTo>
                <a:cubicBezTo>
                  <a:pt x="88" y="89"/>
                  <a:pt x="88" y="89"/>
                  <a:pt x="88" y="89"/>
                </a:cubicBezTo>
                <a:cubicBezTo>
                  <a:pt x="86" y="86"/>
                  <a:pt x="86" y="86"/>
                  <a:pt x="86" y="86"/>
                </a:cubicBezTo>
                <a:cubicBezTo>
                  <a:pt x="148" y="45"/>
                  <a:pt x="148" y="45"/>
                  <a:pt x="148" y="45"/>
                </a:cubicBezTo>
                <a:cubicBezTo>
                  <a:pt x="163" y="52"/>
                  <a:pt x="163" y="52"/>
                  <a:pt x="163" y="52"/>
                </a:cubicBezTo>
                <a:cubicBezTo>
                  <a:pt x="188" y="36"/>
                  <a:pt x="188" y="36"/>
                  <a:pt x="188" y="36"/>
                </a:cubicBezTo>
                <a:cubicBezTo>
                  <a:pt x="173" y="29"/>
                  <a:pt x="173" y="29"/>
                  <a:pt x="173" y="29"/>
                </a:cubicBezTo>
                <a:cubicBezTo>
                  <a:pt x="177" y="26"/>
                  <a:pt x="177" y="26"/>
                  <a:pt x="177" y="26"/>
                </a:cubicBezTo>
                <a:cubicBezTo>
                  <a:pt x="173" y="20"/>
                  <a:pt x="173" y="20"/>
                  <a:pt x="173" y="20"/>
                </a:cubicBezTo>
                <a:cubicBezTo>
                  <a:pt x="169" y="23"/>
                  <a:pt x="169" y="23"/>
                  <a:pt x="169" y="23"/>
                </a:cubicBezTo>
                <a:cubicBezTo>
                  <a:pt x="169" y="6"/>
                  <a:pt x="169" y="6"/>
                  <a:pt x="169" y="6"/>
                </a:cubicBezTo>
                <a:cubicBezTo>
                  <a:pt x="144" y="22"/>
                  <a:pt x="144" y="22"/>
                  <a:pt x="144" y="22"/>
                </a:cubicBezTo>
                <a:cubicBezTo>
                  <a:pt x="144" y="39"/>
                  <a:pt x="144" y="39"/>
                  <a:pt x="144" y="39"/>
                </a:cubicBezTo>
                <a:cubicBezTo>
                  <a:pt x="139" y="42"/>
                  <a:pt x="139" y="42"/>
                  <a:pt x="139" y="42"/>
                </a:cubicBezTo>
                <a:cubicBezTo>
                  <a:pt x="139" y="24"/>
                  <a:pt x="139" y="24"/>
                  <a:pt x="139" y="24"/>
                </a:cubicBezTo>
                <a:cubicBezTo>
                  <a:pt x="141" y="22"/>
                  <a:pt x="141" y="22"/>
                  <a:pt x="141" y="22"/>
                </a:cubicBezTo>
                <a:cubicBezTo>
                  <a:pt x="126" y="8"/>
                  <a:pt x="107" y="0"/>
                  <a:pt x="85" y="0"/>
                </a:cubicBezTo>
                <a:cubicBezTo>
                  <a:pt x="38" y="0"/>
                  <a:pt x="0" y="38"/>
                  <a:pt x="0" y="85"/>
                </a:cubicBezTo>
                <a:cubicBezTo>
                  <a:pt x="0" y="132"/>
                  <a:pt x="38" y="170"/>
                  <a:pt x="85" y="170"/>
                </a:cubicBezTo>
                <a:cubicBezTo>
                  <a:pt x="132" y="170"/>
                  <a:pt x="170" y="132"/>
                  <a:pt x="170" y="85"/>
                </a:cubicBezTo>
                <a:cubicBezTo>
                  <a:pt x="170" y="75"/>
                  <a:pt x="168" y="65"/>
                  <a:pt x="165" y="55"/>
                </a:cubicBezTo>
                <a:lnTo>
                  <a:pt x="161" y="58"/>
                </a:lnTo>
                <a:close/>
              </a:path>
            </a:pathLst>
          </a:custGeom>
          <a:solidFill>
            <a:srgbClr val="9B1E23"/>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grpSp>
        <p:nvGrpSpPr>
          <p:cNvPr id="37" name="组合 36"/>
          <p:cNvGrpSpPr/>
          <p:nvPr/>
        </p:nvGrpSpPr>
        <p:grpSpPr>
          <a:xfrm>
            <a:off x="6996722" y="2061487"/>
            <a:ext cx="329114" cy="292455"/>
            <a:chOff x="3843406" y="5497220"/>
            <a:chExt cx="438051" cy="389258"/>
          </a:xfrm>
          <a:solidFill>
            <a:srgbClr val="9B1E23"/>
          </a:solidFill>
        </p:grpSpPr>
        <p:sp>
          <p:nvSpPr>
            <p:cNvPr id="38" name="Freeform 63"/>
            <p:cNvSpPr>
              <a:spLocks noEditPoints="1"/>
            </p:cNvSpPr>
            <p:nvPr/>
          </p:nvSpPr>
          <p:spPr bwMode="auto">
            <a:xfrm>
              <a:off x="3843406" y="5497220"/>
              <a:ext cx="438051" cy="389258"/>
            </a:xfrm>
            <a:custGeom>
              <a:avLst/>
              <a:gdLst>
                <a:gd name="T0" fmla="*/ 165 w 171"/>
                <a:gd name="T1" fmla="*/ 0 h 152"/>
                <a:gd name="T2" fmla="*/ 5 w 171"/>
                <a:gd name="T3" fmla="*/ 0 h 152"/>
                <a:gd name="T4" fmla="*/ 0 w 171"/>
                <a:gd name="T5" fmla="*/ 5 h 152"/>
                <a:gd name="T6" fmla="*/ 0 w 171"/>
                <a:gd name="T7" fmla="*/ 146 h 152"/>
                <a:gd name="T8" fmla="*/ 5 w 171"/>
                <a:gd name="T9" fmla="*/ 152 h 152"/>
                <a:gd name="T10" fmla="*/ 165 w 171"/>
                <a:gd name="T11" fmla="*/ 152 h 152"/>
                <a:gd name="T12" fmla="*/ 171 w 171"/>
                <a:gd name="T13" fmla="*/ 146 h 152"/>
                <a:gd name="T14" fmla="*/ 171 w 171"/>
                <a:gd name="T15" fmla="*/ 5 h 152"/>
                <a:gd name="T16" fmla="*/ 165 w 171"/>
                <a:gd name="T17" fmla="*/ 0 h 152"/>
                <a:gd name="T18" fmla="*/ 132 w 171"/>
                <a:gd name="T19" fmla="*/ 12 h 152"/>
                <a:gd name="T20" fmla="*/ 139 w 171"/>
                <a:gd name="T21" fmla="*/ 19 h 152"/>
                <a:gd name="T22" fmla="*/ 132 w 171"/>
                <a:gd name="T23" fmla="*/ 26 h 152"/>
                <a:gd name="T24" fmla="*/ 124 w 171"/>
                <a:gd name="T25" fmla="*/ 19 h 152"/>
                <a:gd name="T26" fmla="*/ 132 w 171"/>
                <a:gd name="T27" fmla="*/ 12 h 152"/>
                <a:gd name="T28" fmla="*/ 110 w 171"/>
                <a:gd name="T29" fmla="*/ 12 h 152"/>
                <a:gd name="T30" fmla="*/ 118 w 171"/>
                <a:gd name="T31" fmla="*/ 19 h 152"/>
                <a:gd name="T32" fmla="*/ 110 w 171"/>
                <a:gd name="T33" fmla="*/ 26 h 152"/>
                <a:gd name="T34" fmla="*/ 103 w 171"/>
                <a:gd name="T35" fmla="*/ 19 h 152"/>
                <a:gd name="T36" fmla="*/ 110 w 171"/>
                <a:gd name="T37" fmla="*/ 12 h 152"/>
                <a:gd name="T38" fmla="*/ 160 w 171"/>
                <a:gd name="T39" fmla="*/ 141 h 152"/>
                <a:gd name="T40" fmla="*/ 11 w 171"/>
                <a:gd name="T41" fmla="*/ 141 h 152"/>
                <a:gd name="T42" fmla="*/ 11 w 171"/>
                <a:gd name="T43" fmla="*/ 38 h 152"/>
                <a:gd name="T44" fmla="*/ 160 w 171"/>
                <a:gd name="T45" fmla="*/ 38 h 152"/>
                <a:gd name="T46" fmla="*/ 160 w 171"/>
                <a:gd name="T47" fmla="*/ 141 h 152"/>
                <a:gd name="T48" fmla="*/ 153 w 171"/>
                <a:gd name="T49" fmla="*/ 26 h 152"/>
                <a:gd name="T50" fmla="*/ 146 w 171"/>
                <a:gd name="T51" fmla="*/ 19 h 152"/>
                <a:gd name="T52" fmla="*/ 153 w 171"/>
                <a:gd name="T53" fmla="*/ 12 h 152"/>
                <a:gd name="T54" fmla="*/ 160 w 171"/>
                <a:gd name="T55" fmla="*/ 19 h 152"/>
                <a:gd name="T56" fmla="*/ 153 w 171"/>
                <a:gd name="T57" fmla="*/ 26 h 1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171" h="152">
                  <a:moveTo>
                    <a:pt x="165" y="0"/>
                  </a:moveTo>
                  <a:cubicBezTo>
                    <a:pt x="5" y="0"/>
                    <a:pt x="5" y="0"/>
                    <a:pt x="5" y="0"/>
                  </a:cubicBezTo>
                  <a:cubicBezTo>
                    <a:pt x="2" y="0"/>
                    <a:pt x="0" y="2"/>
                    <a:pt x="0" y="5"/>
                  </a:cubicBezTo>
                  <a:cubicBezTo>
                    <a:pt x="0" y="146"/>
                    <a:pt x="0" y="146"/>
                    <a:pt x="0" y="146"/>
                  </a:cubicBezTo>
                  <a:cubicBezTo>
                    <a:pt x="0" y="149"/>
                    <a:pt x="2" y="152"/>
                    <a:pt x="5" y="152"/>
                  </a:cubicBezTo>
                  <a:cubicBezTo>
                    <a:pt x="165" y="152"/>
                    <a:pt x="165" y="152"/>
                    <a:pt x="165" y="152"/>
                  </a:cubicBezTo>
                  <a:cubicBezTo>
                    <a:pt x="168" y="152"/>
                    <a:pt x="171" y="149"/>
                    <a:pt x="171" y="146"/>
                  </a:cubicBezTo>
                  <a:cubicBezTo>
                    <a:pt x="171" y="5"/>
                    <a:pt x="171" y="5"/>
                    <a:pt x="171" y="5"/>
                  </a:cubicBezTo>
                  <a:cubicBezTo>
                    <a:pt x="171" y="2"/>
                    <a:pt x="168" y="0"/>
                    <a:pt x="165" y="0"/>
                  </a:cubicBezTo>
                  <a:close/>
                  <a:moveTo>
                    <a:pt x="132" y="12"/>
                  </a:moveTo>
                  <a:cubicBezTo>
                    <a:pt x="136" y="12"/>
                    <a:pt x="139" y="15"/>
                    <a:pt x="139" y="19"/>
                  </a:cubicBezTo>
                  <a:cubicBezTo>
                    <a:pt x="139" y="23"/>
                    <a:pt x="136" y="26"/>
                    <a:pt x="132" y="26"/>
                  </a:cubicBezTo>
                  <a:cubicBezTo>
                    <a:pt x="128" y="26"/>
                    <a:pt x="124" y="23"/>
                    <a:pt x="124" y="19"/>
                  </a:cubicBezTo>
                  <a:cubicBezTo>
                    <a:pt x="124" y="15"/>
                    <a:pt x="128" y="12"/>
                    <a:pt x="132" y="12"/>
                  </a:cubicBezTo>
                  <a:close/>
                  <a:moveTo>
                    <a:pt x="110" y="12"/>
                  </a:moveTo>
                  <a:cubicBezTo>
                    <a:pt x="114" y="12"/>
                    <a:pt x="118" y="15"/>
                    <a:pt x="118" y="19"/>
                  </a:cubicBezTo>
                  <a:cubicBezTo>
                    <a:pt x="118" y="23"/>
                    <a:pt x="114" y="26"/>
                    <a:pt x="110" y="26"/>
                  </a:cubicBezTo>
                  <a:cubicBezTo>
                    <a:pt x="106" y="26"/>
                    <a:pt x="103" y="23"/>
                    <a:pt x="103" y="19"/>
                  </a:cubicBezTo>
                  <a:cubicBezTo>
                    <a:pt x="103" y="15"/>
                    <a:pt x="106" y="12"/>
                    <a:pt x="110" y="12"/>
                  </a:cubicBezTo>
                  <a:close/>
                  <a:moveTo>
                    <a:pt x="160" y="141"/>
                  </a:moveTo>
                  <a:cubicBezTo>
                    <a:pt x="11" y="141"/>
                    <a:pt x="11" y="141"/>
                    <a:pt x="11" y="141"/>
                  </a:cubicBezTo>
                  <a:cubicBezTo>
                    <a:pt x="11" y="38"/>
                    <a:pt x="11" y="38"/>
                    <a:pt x="11" y="38"/>
                  </a:cubicBezTo>
                  <a:cubicBezTo>
                    <a:pt x="160" y="38"/>
                    <a:pt x="160" y="38"/>
                    <a:pt x="160" y="38"/>
                  </a:cubicBezTo>
                  <a:lnTo>
                    <a:pt x="160" y="141"/>
                  </a:lnTo>
                  <a:close/>
                  <a:moveTo>
                    <a:pt x="153" y="26"/>
                  </a:moveTo>
                  <a:cubicBezTo>
                    <a:pt x="149" y="26"/>
                    <a:pt x="146" y="23"/>
                    <a:pt x="146" y="19"/>
                  </a:cubicBezTo>
                  <a:cubicBezTo>
                    <a:pt x="146" y="15"/>
                    <a:pt x="149" y="12"/>
                    <a:pt x="153" y="12"/>
                  </a:cubicBezTo>
                  <a:cubicBezTo>
                    <a:pt x="157" y="12"/>
                    <a:pt x="160" y="15"/>
                    <a:pt x="160" y="19"/>
                  </a:cubicBezTo>
                  <a:cubicBezTo>
                    <a:pt x="160" y="23"/>
                    <a:pt x="157" y="26"/>
                    <a:pt x="153" y="2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39" name="Freeform 64"/>
            <p:cNvSpPr>
              <a:spLocks noEditPoints="1"/>
            </p:cNvSpPr>
            <p:nvPr/>
          </p:nvSpPr>
          <p:spPr bwMode="auto">
            <a:xfrm>
              <a:off x="3864007" y="5619744"/>
              <a:ext cx="394679" cy="249385"/>
            </a:xfrm>
            <a:custGeom>
              <a:avLst/>
              <a:gdLst>
                <a:gd name="T0" fmla="*/ 0 w 154"/>
                <a:gd name="T1" fmla="*/ 76 h 97"/>
                <a:gd name="T2" fmla="*/ 12 w 154"/>
                <a:gd name="T3" fmla="*/ 97 h 97"/>
                <a:gd name="T4" fmla="*/ 9 w 154"/>
                <a:gd name="T5" fmla="*/ 66 h 97"/>
                <a:gd name="T6" fmla="*/ 8 w 154"/>
                <a:gd name="T7" fmla="*/ 64 h 97"/>
                <a:gd name="T8" fmla="*/ 24 w 154"/>
                <a:gd name="T9" fmla="*/ 32 h 97"/>
                <a:gd name="T10" fmla="*/ 27 w 154"/>
                <a:gd name="T11" fmla="*/ 30 h 97"/>
                <a:gd name="T12" fmla="*/ 27 w 154"/>
                <a:gd name="T13" fmla="*/ 28 h 97"/>
                <a:gd name="T14" fmla="*/ 30 w 154"/>
                <a:gd name="T15" fmla="*/ 26 h 97"/>
                <a:gd name="T16" fmla="*/ 31 w 154"/>
                <a:gd name="T17" fmla="*/ 25 h 97"/>
                <a:gd name="T18" fmla="*/ 30 w 154"/>
                <a:gd name="T19" fmla="*/ 25 h 97"/>
                <a:gd name="T20" fmla="*/ 31 w 154"/>
                <a:gd name="T21" fmla="*/ 23 h 97"/>
                <a:gd name="T22" fmla="*/ 33 w 154"/>
                <a:gd name="T23" fmla="*/ 24 h 97"/>
                <a:gd name="T24" fmla="*/ 44 w 154"/>
                <a:gd name="T25" fmla="*/ 14 h 97"/>
                <a:gd name="T26" fmla="*/ 42 w 154"/>
                <a:gd name="T27" fmla="*/ 16 h 97"/>
                <a:gd name="T28" fmla="*/ 77 w 154"/>
                <a:gd name="T29" fmla="*/ 8 h 97"/>
                <a:gd name="T30" fmla="*/ 114 w 154"/>
                <a:gd name="T31" fmla="*/ 19 h 97"/>
                <a:gd name="T32" fmla="*/ 118 w 154"/>
                <a:gd name="T33" fmla="*/ 22 h 97"/>
                <a:gd name="T34" fmla="*/ 122 w 154"/>
                <a:gd name="T35" fmla="*/ 23 h 97"/>
                <a:gd name="T36" fmla="*/ 123 w 154"/>
                <a:gd name="T37" fmla="*/ 25 h 97"/>
                <a:gd name="T38" fmla="*/ 124 w 154"/>
                <a:gd name="T39" fmla="*/ 26 h 97"/>
                <a:gd name="T40" fmla="*/ 139 w 154"/>
                <a:gd name="T41" fmla="*/ 44 h 97"/>
                <a:gd name="T42" fmla="*/ 140 w 154"/>
                <a:gd name="T43" fmla="*/ 45 h 97"/>
                <a:gd name="T44" fmla="*/ 141 w 154"/>
                <a:gd name="T45" fmla="*/ 52 h 97"/>
                <a:gd name="T46" fmla="*/ 142 w 154"/>
                <a:gd name="T47" fmla="*/ 55 h 97"/>
                <a:gd name="T48" fmla="*/ 143 w 154"/>
                <a:gd name="T49" fmla="*/ 54 h 97"/>
                <a:gd name="T50" fmla="*/ 144 w 154"/>
                <a:gd name="T51" fmla="*/ 57 h 97"/>
                <a:gd name="T52" fmla="*/ 142 w 154"/>
                <a:gd name="T53" fmla="*/ 56 h 97"/>
                <a:gd name="T54" fmla="*/ 143 w 154"/>
                <a:gd name="T55" fmla="*/ 57 h 97"/>
                <a:gd name="T56" fmla="*/ 144 w 154"/>
                <a:gd name="T57" fmla="*/ 62 h 97"/>
                <a:gd name="T58" fmla="*/ 145 w 154"/>
                <a:gd name="T59" fmla="*/ 76 h 97"/>
                <a:gd name="T60" fmla="*/ 144 w 154"/>
                <a:gd name="T61" fmla="*/ 89 h 97"/>
                <a:gd name="T62" fmla="*/ 144 w 154"/>
                <a:gd name="T63" fmla="*/ 95 h 97"/>
                <a:gd name="T64" fmla="*/ 143 w 154"/>
                <a:gd name="T65" fmla="*/ 93 h 97"/>
                <a:gd name="T66" fmla="*/ 151 w 154"/>
                <a:gd name="T67" fmla="*/ 97 h 97"/>
                <a:gd name="T68" fmla="*/ 77 w 154"/>
                <a:gd name="T69" fmla="*/ 0 h 97"/>
                <a:gd name="T70" fmla="*/ 142 w 154"/>
                <a:gd name="T71" fmla="*/ 50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54" h="97">
                  <a:moveTo>
                    <a:pt x="77" y="0"/>
                  </a:moveTo>
                  <a:cubicBezTo>
                    <a:pt x="35" y="0"/>
                    <a:pt x="0" y="34"/>
                    <a:pt x="0" y="76"/>
                  </a:cubicBezTo>
                  <a:cubicBezTo>
                    <a:pt x="0" y="83"/>
                    <a:pt x="1" y="90"/>
                    <a:pt x="3" y="97"/>
                  </a:cubicBezTo>
                  <a:cubicBezTo>
                    <a:pt x="12" y="97"/>
                    <a:pt x="12" y="97"/>
                    <a:pt x="12" y="97"/>
                  </a:cubicBezTo>
                  <a:cubicBezTo>
                    <a:pt x="10" y="91"/>
                    <a:pt x="8" y="84"/>
                    <a:pt x="8" y="76"/>
                  </a:cubicBezTo>
                  <a:cubicBezTo>
                    <a:pt x="8" y="73"/>
                    <a:pt x="9" y="70"/>
                    <a:pt x="9" y="66"/>
                  </a:cubicBezTo>
                  <a:cubicBezTo>
                    <a:pt x="9" y="66"/>
                    <a:pt x="9" y="65"/>
                    <a:pt x="9" y="64"/>
                  </a:cubicBezTo>
                  <a:cubicBezTo>
                    <a:pt x="8" y="64"/>
                    <a:pt x="8" y="64"/>
                    <a:pt x="8" y="64"/>
                  </a:cubicBezTo>
                  <a:cubicBezTo>
                    <a:pt x="10" y="52"/>
                    <a:pt x="15" y="41"/>
                    <a:pt x="23" y="32"/>
                  </a:cubicBezTo>
                  <a:cubicBezTo>
                    <a:pt x="23" y="32"/>
                    <a:pt x="24" y="32"/>
                    <a:pt x="24" y="32"/>
                  </a:cubicBezTo>
                  <a:cubicBezTo>
                    <a:pt x="25" y="32"/>
                    <a:pt x="25" y="31"/>
                    <a:pt x="26" y="31"/>
                  </a:cubicBezTo>
                  <a:cubicBezTo>
                    <a:pt x="26" y="31"/>
                    <a:pt x="26" y="30"/>
                    <a:pt x="27" y="30"/>
                  </a:cubicBezTo>
                  <a:cubicBezTo>
                    <a:pt x="27" y="30"/>
                    <a:pt x="27" y="29"/>
                    <a:pt x="26" y="29"/>
                  </a:cubicBezTo>
                  <a:cubicBezTo>
                    <a:pt x="26" y="28"/>
                    <a:pt x="27" y="29"/>
                    <a:pt x="27" y="28"/>
                  </a:cubicBezTo>
                  <a:cubicBezTo>
                    <a:pt x="27" y="28"/>
                    <a:pt x="28" y="28"/>
                    <a:pt x="28" y="28"/>
                  </a:cubicBezTo>
                  <a:cubicBezTo>
                    <a:pt x="29" y="28"/>
                    <a:pt x="30" y="27"/>
                    <a:pt x="30" y="26"/>
                  </a:cubicBezTo>
                  <a:cubicBezTo>
                    <a:pt x="31" y="26"/>
                    <a:pt x="31" y="25"/>
                    <a:pt x="31" y="25"/>
                  </a:cubicBezTo>
                  <a:cubicBezTo>
                    <a:pt x="31" y="25"/>
                    <a:pt x="31" y="25"/>
                    <a:pt x="31" y="25"/>
                  </a:cubicBezTo>
                  <a:cubicBezTo>
                    <a:pt x="32" y="25"/>
                    <a:pt x="32" y="25"/>
                    <a:pt x="32" y="25"/>
                  </a:cubicBezTo>
                  <a:cubicBezTo>
                    <a:pt x="31" y="25"/>
                    <a:pt x="31" y="25"/>
                    <a:pt x="30" y="25"/>
                  </a:cubicBezTo>
                  <a:cubicBezTo>
                    <a:pt x="30" y="25"/>
                    <a:pt x="30" y="24"/>
                    <a:pt x="30" y="24"/>
                  </a:cubicBezTo>
                  <a:cubicBezTo>
                    <a:pt x="30" y="24"/>
                    <a:pt x="31" y="24"/>
                    <a:pt x="31" y="23"/>
                  </a:cubicBezTo>
                  <a:cubicBezTo>
                    <a:pt x="31" y="24"/>
                    <a:pt x="32" y="24"/>
                    <a:pt x="33" y="24"/>
                  </a:cubicBezTo>
                  <a:cubicBezTo>
                    <a:pt x="33" y="24"/>
                    <a:pt x="33" y="24"/>
                    <a:pt x="33" y="24"/>
                  </a:cubicBezTo>
                  <a:cubicBezTo>
                    <a:pt x="33" y="23"/>
                    <a:pt x="32" y="23"/>
                    <a:pt x="32" y="23"/>
                  </a:cubicBezTo>
                  <a:cubicBezTo>
                    <a:pt x="36" y="19"/>
                    <a:pt x="40" y="17"/>
                    <a:pt x="44" y="14"/>
                  </a:cubicBezTo>
                  <a:cubicBezTo>
                    <a:pt x="44" y="15"/>
                    <a:pt x="45" y="14"/>
                    <a:pt x="45" y="15"/>
                  </a:cubicBezTo>
                  <a:cubicBezTo>
                    <a:pt x="45" y="16"/>
                    <a:pt x="43" y="16"/>
                    <a:pt x="42" y="16"/>
                  </a:cubicBezTo>
                  <a:cubicBezTo>
                    <a:pt x="42" y="16"/>
                    <a:pt x="42" y="17"/>
                    <a:pt x="42" y="17"/>
                  </a:cubicBezTo>
                  <a:cubicBezTo>
                    <a:pt x="52" y="11"/>
                    <a:pt x="64" y="8"/>
                    <a:pt x="77" y="8"/>
                  </a:cubicBezTo>
                  <a:cubicBezTo>
                    <a:pt x="90" y="8"/>
                    <a:pt x="102" y="11"/>
                    <a:pt x="112" y="17"/>
                  </a:cubicBezTo>
                  <a:cubicBezTo>
                    <a:pt x="113" y="18"/>
                    <a:pt x="114" y="18"/>
                    <a:pt x="114" y="19"/>
                  </a:cubicBezTo>
                  <a:cubicBezTo>
                    <a:pt x="114" y="19"/>
                    <a:pt x="114" y="19"/>
                    <a:pt x="114" y="19"/>
                  </a:cubicBezTo>
                  <a:cubicBezTo>
                    <a:pt x="115" y="20"/>
                    <a:pt x="117" y="21"/>
                    <a:pt x="118" y="22"/>
                  </a:cubicBezTo>
                  <a:cubicBezTo>
                    <a:pt x="119" y="22"/>
                    <a:pt x="120" y="22"/>
                    <a:pt x="120" y="22"/>
                  </a:cubicBezTo>
                  <a:cubicBezTo>
                    <a:pt x="121" y="22"/>
                    <a:pt x="121" y="23"/>
                    <a:pt x="122" y="23"/>
                  </a:cubicBezTo>
                  <a:cubicBezTo>
                    <a:pt x="122" y="24"/>
                    <a:pt x="122" y="24"/>
                    <a:pt x="121" y="24"/>
                  </a:cubicBezTo>
                  <a:cubicBezTo>
                    <a:pt x="122" y="25"/>
                    <a:pt x="122" y="25"/>
                    <a:pt x="123" y="25"/>
                  </a:cubicBezTo>
                  <a:cubicBezTo>
                    <a:pt x="123" y="25"/>
                    <a:pt x="123" y="26"/>
                    <a:pt x="123" y="26"/>
                  </a:cubicBezTo>
                  <a:cubicBezTo>
                    <a:pt x="124" y="26"/>
                    <a:pt x="124" y="26"/>
                    <a:pt x="124" y="26"/>
                  </a:cubicBezTo>
                  <a:cubicBezTo>
                    <a:pt x="125" y="26"/>
                    <a:pt x="125" y="26"/>
                    <a:pt x="126" y="26"/>
                  </a:cubicBezTo>
                  <a:cubicBezTo>
                    <a:pt x="131" y="31"/>
                    <a:pt x="136" y="37"/>
                    <a:pt x="139" y="44"/>
                  </a:cubicBezTo>
                  <a:cubicBezTo>
                    <a:pt x="139" y="44"/>
                    <a:pt x="138" y="44"/>
                    <a:pt x="138" y="45"/>
                  </a:cubicBezTo>
                  <a:cubicBezTo>
                    <a:pt x="138" y="46"/>
                    <a:pt x="139" y="46"/>
                    <a:pt x="140" y="45"/>
                  </a:cubicBezTo>
                  <a:cubicBezTo>
                    <a:pt x="140" y="46"/>
                    <a:pt x="141" y="47"/>
                    <a:pt x="141" y="48"/>
                  </a:cubicBezTo>
                  <a:cubicBezTo>
                    <a:pt x="141" y="49"/>
                    <a:pt x="141" y="51"/>
                    <a:pt x="141" y="52"/>
                  </a:cubicBezTo>
                  <a:cubicBezTo>
                    <a:pt x="141" y="52"/>
                    <a:pt x="141" y="52"/>
                    <a:pt x="141" y="52"/>
                  </a:cubicBezTo>
                  <a:cubicBezTo>
                    <a:pt x="141" y="53"/>
                    <a:pt x="142" y="54"/>
                    <a:pt x="142" y="55"/>
                  </a:cubicBezTo>
                  <a:cubicBezTo>
                    <a:pt x="142" y="54"/>
                    <a:pt x="142" y="54"/>
                    <a:pt x="142" y="53"/>
                  </a:cubicBezTo>
                  <a:cubicBezTo>
                    <a:pt x="143" y="53"/>
                    <a:pt x="143" y="53"/>
                    <a:pt x="143" y="54"/>
                  </a:cubicBezTo>
                  <a:cubicBezTo>
                    <a:pt x="144" y="55"/>
                    <a:pt x="144" y="55"/>
                    <a:pt x="144" y="56"/>
                  </a:cubicBezTo>
                  <a:cubicBezTo>
                    <a:pt x="144" y="56"/>
                    <a:pt x="144" y="57"/>
                    <a:pt x="144" y="57"/>
                  </a:cubicBezTo>
                  <a:cubicBezTo>
                    <a:pt x="143" y="57"/>
                    <a:pt x="144" y="56"/>
                    <a:pt x="143" y="56"/>
                  </a:cubicBezTo>
                  <a:cubicBezTo>
                    <a:pt x="143" y="56"/>
                    <a:pt x="143" y="56"/>
                    <a:pt x="142" y="56"/>
                  </a:cubicBezTo>
                  <a:cubicBezTo>
                    <a:pt x="143" y="56"/>
                    <a:pt x="143" y="57"/>
                    <a:pt x="143" y="57"/>
                  </a:cubicBezTo>
                  <a:cubicBezTo>
                    <a:pt x="143" y="57"/>
                    <a:pt x="143" y="57"/>
                    <a:pt x="143" y="57"/>
                  </a:cubicBezTo>
                  <a:cubicBezTo>
                    <a:pt x="143" y="57"/>
                    <a:pt x="143" y="57"/>
                    <a:pt x="143" y="57"/>
                  </a:cubicBezTo>
                  <a:cubicBezTo>
                    <a:pt x="143" y="59"/>
                    <a:pt x="144" y="60"/>
                    <a:pt x="144" y="62"/>
                  </a:cubicBezTo>
                  <a:cubicBezTo>
                    <a:pt x="144" y="62"/>
                    <a:pt x="144" y="62"/>
                    <a:pt x="144" y="62"/>
                  </a:cubicBezTo>
                  <a:cubicBezTo>
                    <a:pt x="145" y="67"/>
                    <a:pt x="145" y="71"/>
                    <a:pt x="145" y="76"/>
                  </a:cubicBezTo>
                  <a:cubicBezTo>
                    <a:pt x="145" y="81"/>
                    <a:pt x="145" y="85"/>
                    <a:pt x="144" y="89"/>
                  </a:cubicBezTo>
                  <a:cubicBezTo>
                    <a:pt x="144" y="89"/>
                    <a:pt x="144" y="89"/>
                    <a:pt x="144" y="89"/>
                  </a:cubicBezTo>
                  <a:cubicBezTo>
                    <a:pt x="145" y="90"/>
                    <a:pt x="145" y="90"/>
                    <a:pt x="146" y="90"/>
                  </a:cubicBezTo>
                  <a:cubicBezTo>
                    <a:pt x="145" y="92"/>
                    <a:pt x="145" y="94"/>
                    <a:pt x="144" y="95"/>
                  </a:cubicBezTo>
                  <a:cubicBezTo>
                    <a:pt x="144" y="95"/>
                    <a:pt x="144" y="94"/>
                    <a:pt x="144" y="94"/>
                  </a:cubicBezTo>
                  <a:cubicBezTo>
                    <a:pt x="144" y="93"/>
                    <a:pt x="144" y="93"/>
                    <a:pt x="143" y="93"/>
                  </a:cubicBezTo>
                  <a:cubicBezTo>
                    <a:pt x="143" y="94"/>
                    <a:pt x="143" y="96"/>
                    <a:pt x="142" y="97"/>
                  </a:cubicBezTo>
                  <a:cubicBezTo>
                    <a:pt x="151" y="97"/>
                    <a:pt x="151" y="97"/>
                    <a:pt x="151" y="97"/>
                  </a:cubicBezTo>
                  <a:cubicBezTo>
                    <a:pt x="153" y="90"/>
                    <a:pt x="154" y="83"/>
                    <a:pt x="154" y="76"/>
                  </a:cubicBezTo>
                  <a:cubicBezTo>
                    <a:pt x="154" y="34"/>
                    <a:pt x="119" y="0"/>
                    <a:pt x="77" y="0"/>
                  </a:cubicBezTo>
                  <a:close/>
                  <a:moveTo>
                    <a:pt x="143" y="53"/>
                  </a:moveTo>
                  <a:cubicBezTo>
                    <a:pt x="142" y="52"/>
                    <a:pt x="142" y="51"/>
                    <a:pt x="142" y="50"/>
                  </a:cubicBezTo>
                  <a:cubicBezTo>
                    <a:pt x="142" y="51"/>
                    <a:pt x="143" y="52"/>
                    <a:pt x="143" y="5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40" name="Freeform 65"/>
            <p:cNvSpPr>
              <a:spLocks/>
            </p:cNvSpPr>
            <p:nvPr/>
          </p:nvSpPr>
          <p:spPr bwMode="auto">
            <a:xfrm>
              <a:off x="3961592" y="5668537"/>
              <a:ext cx="5422" cy="3253"/>
            </a:xfrm>
            <a:custGeom>
              <a:avLst/>
              <a:gdLst>
                <a:gd name="T0" fmla="*/ 0 w 2"/>
                <a:gd name="T1" fmla="*/ 1 h 1"/>
                <a:gd name="T2" fmla="*/ 2 w 2"/>
                <a:gd name="T3" fmla="*/ 0 h 1"/>
                <a:gd name="T4" fmla="*/ 0 w 2"/>
                <a:gd name="T5" fmla="*/ 1 h 1"/>
                <a:gd name="T6" fmla="*/ 0 w 2"/>
                <a:gd name="T7" fmla="*/ 1 h 1"/>
              </a:gdLst>
              <a:ahLst/>
              <a:cxnLst>
                <a:cxn ang="0">
                  <a:pos x="T0" y="T1"/>
                </a:cxn>
                <a:cxn ang="0">
                  <a:pos x="T2" y="T3"/>
                </a:cxn>
                <a:cxn ang="0">
                  <a:pos x="T4" y="T5"/>
                </a:cxn>
                <a:cxn ang="0">
                  <a:pos x="T6" y="T7"/>
                </a:cxn>
              </a:cxnLst>
              <a:rect l="0" t="0" r="r" b="b"/>
              <a:pathLst>
                <a:path w="2" h="1">
                  <a:moveTo>
                    <a:pt x="0" y="1"/>
                  </a:moveTo>
                  <a:cubicBezTo>
                    <a:pt x="1" y="1"/>
                    <a:pt x="1" y="0"/>
                    <a:pt x="2" y="0"/>
                  </a:cubicBezTo>
                  <a:cubicBezTo>
                    <a:pt x="1" y="0"/>
                    <a:pt x="1" y="1"/>
                    <a:pt x="0" y="1"/>
                  </a:cubicBezTo>
                  <a:cubicBezTo>
                    <a:pt x="0" y="1"/>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41" name="Freeform 66"/>
            <p:cNvSpPr>
              <a:spLocks/>
            </p:cNvSpPr>
            <p:nvPr/>
          </p:nvSpPr>
          <p:spPr bwMode="auto">
            <a:xfrm>
              <a:off x="3969183" y="5666368"/>
              <a:ext cx="2169" cy="0"/>
            </a:xfrm>
            <a:custGeom>
              <a:avLst/>
              <a:gdLst>
                <a:gd name="T0" fmla="*/ 0 w 1"/>
                <a:gd name="T1" fmla="*/ 1 w 1"/>
                <a:gd name="T2" fmla="*/ 0 w 1"/>
              </a:gdLst>
              <a:ahLst/>
              <a:cxnLst>
                <a:cxn ang="0">
                  <a:pos x="T0" y="0"/>
                </a:cxn>
                <a:cxn ang="0">
                  <a:pos x="T1" y="0"/>
                </a:cxn>
                <a:cxn ang="0">
                  <a:pos x="T2" y="0"/>
                </a:cxn>
              </a:cxnLst>
              <a:rect l="0" t="0" r="r" b="b"/>
              <a:pathLst>
                <a:path w="1">
                  <a:moveTo>
                    <a:pt x="0" y="0"/>
                  </a:moveTo>
                  <a:cubicBezTo>
                    <a:pt x="0" y="0"/>
                    <a:pt x="0" y="0"/>
                    <a:pt x="1"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42" name="Freeform 67"/>
            <p:cNvSpPr>
              <a:spLocks noEditPoints="1"/>
            </p:cNvSpPr>
            <p:nvPr/>
          </p:nvSpPr>
          <p:spPr bwMode="auto">
            <a:xfrm>
              <a:off x="3884608" y="5683717"/>
              <a:ext cx="114934" cy="185413"/>
            </a:xfrm>
            <a:custGeom>
              <a:avLst/>
              <a:gdLst>
                <a:gd name="T0" fmla="*/ 23 w 45"/>
                <a:gd name="T1" fmla="*/ 6 h 72"/>
                <a:gd name="T2" fmla="*/ 20 w 45"/>
                <a:gd name="T3" fmla="*/ 3 h 72"/>
                <a:gd name="T4" fmla="*/ 18 w 45"/>
                <a:gd name="T5" fmla="*/ 4 h 72"/>
                <a:gd name="T6" fmla="*/ 18 w 45"/>
                <a:gd name="T7" fmla="*/ 6 h 72"/>
                <a:gd name="T8" fmla="*/ 15 w 45"/>
                <a:gd name="T9" fmla="*/ 7 h 72"/>
                <a:gd name="T10" fmla="*/ 1 w 45"/>
                <a:gd name="T11" fmla="*/ 41 h 72"/>
                <a:gd name="T12" fmla="*/ 3 w 45"/>
                <a:gd name="T13" fmla="*/ 47 h 72"/>
                <a:gd name="T14" fmla="*/ 4 w 45"/>
                <a:gd name="T15" fmla="*/ 44 h 72"/>
                <a:gd name="T16" fmla="*/ 7 w 45"/>
                <a:gd name="T17" fmla="*/ 47 h 72"/>
                <a:gd name="T18" fmla="*/ 14 w 45"/>
                <a:gd name="T19" fmla="*/ 55 h 72"/>
                <a:gd name="T20" fmla="*/ 17 w 45"/>
                <a:gd name="T21" fmla="*/ 57 h 72"/>
                <a:gd name="T22" fmla="*/ 21 w 45"/>
                <a:gd name="T23" fmla="*/ 61 h 72"/>
                <a:gd name="T24" fmla="*/ 20 w 45"/>
                <a:gd name="T25" fmla="*/ 68 h 72"/>
                <a:gd name="T26" fmla="*/ 21 w 45"/>
                <a:gd name="T27" fmla="*/ 72 h 72"/>
                <a:gd name="T28" fmla="*/ 45 w 45"/>
                <a:gd name="T29" fmla="*/ 70 h 72"/>
                <a:gd name="T30" fmla="*/ 42 w 45"/>
                <a:gd name="T31" fmla="*/ 66 h 72"/>
                <a:gd name="T32" fmla="*/ 36 w 45"/>
                <a:gd name="T33" fmla="*/ 64 h 72"/>
                <a:gd name="T34" fmla="*/ 29 w 45"/>
                <a:gd name="T35" fmla="*/ 56 h 72"/>
                <a:gd name="T36" fmla="*/ 26 w 45"/>
                <a:gd name="T37" fmla="*/ 55 h 72"/>
                <a:gd name="T38" fmla="*/ 21 w 45"/>
                <a:gd name="T39" fmla="*/ 58 h 72"/>
                <a:gd name="T40" fmla="*/ 19 w 45"/>
                <a:gd name="T41" fmla="*/ 53 h 72"/>
                <a:gd name="T42" fmla="*/ 14 w 45"/>
                <a:gd name="T43" fmla="*/ 48 h 72"/>
                <a:gd name="T44" fmla="*/ 14 w 45"/>
                <a:gd name="T45" fmla="*/ 43 h 72"/>
                <a:gd name="T46" fmla="*/ 20 w 45"/>
                <a:gd name="T47" fmla="*/ 43 h 72"/>
                <a:gd name="T48" fmla="*/ 20 w 45"/>
                <a:gd name="T49" fmla="*/ 42 h 72"/>
                <a:gd name="T50" fmla="*/ 25 w 45"/>
                <a:gd name="T51" fmla="*/ 37 h 72"/>
                <a:gd name="T52" fmla="*/ 27 w 45"/>
                <a:gd name="T53" fmla="*/ 31 h 72"/>
                <a:gd name="T54" fmla="*/ 32 w 45"/>
                <a:gd name="T55" fmla="*/ 29 h 72"/>
                <a:gd name="T56" fmla="*/ 32 w 45"/>
                <a:gd name="T57" fmla="*/ 25 h 72"/>
                <a:gd name="T58" fmla="*/ 35 w 45"/>
                <a:gd name="T59" fmla="*/ 27 h 72"/>
                <a:gd name="T60" fmla="*/ 37 w 45"/>
                <a:gd name="T61" fmla="*/ 27 h 72"/>
                <a:gd name="T62" fmla="*/ 34 w 45"/>
                <a:gd name="T63" fmla="*/ 21 h 72"/>
                <a:gd name="T64" fmla="*/ 31 w 45"/>
                <a:gd name="T65" fmla="*/ 15 h 72"/>
                <a:gd name="T66" fmla="*/ 30 w 45"/>
                <a:gd name="T67" fmla="*/ 14 h 72"/>
                <a:gd name="T68" fmla="*/ 25 w 45"/>
                <a:gd name="T69" fmla="*/ 13 h 72"/>
                <a:gd name="T70" fmla="*/ 24 w 45"/>
                <a:gd name="T71" fmla="*/ 20 h 72"/>
                <a:gd name="T72" fmla="*/ 21 w 45"/>
                <a:gd name="T73" fmla="*/ 20 h 72"/>
                <a:gd name="T74" fmla="*/ 17 w 45"/>
                <a:gd name="T75" fmla="*/ 16 h 72"/>
                <a:gd name="T76" fmla="*/ 22 w 45"/>
                <a:gd name="T77" fmla="*/ 11 h 72"/>
                <a:gd name="T78" fmla="*/ 25 w 45"/>
                <a:gd name="T79" fmla="*/ 6 h 72"/>
                <a:gd name="T80" fmla="*/ 28 w 45"/>
                <a:gd name="T81" fmla="*/ 6 h 72"/>
                <a:gd name="T82" fmla="*/ 28 w 45"/>
                <a:gd name="T83" fmla="*/ 11 h 72"/>
                <a:gd name="T84" fmla="*/ 32 w 45"/>
                <a:gd name="T85" fmla="*/ 9 h 72"/>
                <a:gd name="T86" fmla="*/ 35 w 45"/>
                <a:gd name="T87" fmla="*/ 8 h 72"/>
                <a:gd name="T88" fmla="*/ 32 w 45"/>
                <a:gd name="T89" fmla="*/ 5 h 72"/>
                <a:gd name="T90" fmla="*/ 29 w 45"/>
                <a:gd name="T91" fmla="*/ 2 h 72"/>
                <a:gd name="T92" fmla="*/ 23 w 45"/>
                <a:gd name="T93" fmla="*/ 0 h 72"/>
                <a:gd name="T94" fmla="*/ 34 w 45"/>
                <a:gd name="T95" fmla="*/ 22 h 72"/>
                <a:gd name="T96" fmla="*/ 3 w 45"/>
                <a:gd name="T97" fmla="*/ 42 h 72"/>
                <a:gd name="T98" fmla="*/ 3 w 45"/>
                <a:gd name="T99" fmla="*/ 4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45" h="72">
                  <a:moveTo>
                    <a:pt x="22" y="1"/>
                  </a:moveTo>
                  <a:cubicBezTo>
                    <a:pt x="21" y="2"/>
                    <a:pt x="21" y="4"/>
                    <a:pt x="22" y="5"/>
                  </a:cubicBezTo>
                  <a:cubicBezTo>
                    <a:pt x="22" y="5"/>
                    <a:pt x="23" y="5"/>
                    <a:pt x="23" y="6"/>
                  </a:cubicBezTo>
                  <a:cubicBezTo>
                    <a:pt x="23" y="6"/>
                    <a:pt x="23" y="7"/>
                    <a:pt x="22" y="8"/>
                  </a:cubicBezTo>
                  <a:cubicBezTo>
                    <a:pt x="22" y="7"/>
                    <a:pt x="23" y="7"/>
                    <a:pt x="22" y="6"/>
                  </a:cubicBezTo>
                  <a:cubicBezTo>
                    <a:pt x="22" y="5"/>
                    <a:pt x="21" y="5"/>
                    <a:pt x="20" y="3"/>
                  </a:cubicBezTo>
                  <a:cubicBezTo>
                    <a:pt x="20" y="3"/>
                    <a:pt x="20" y="3"/>
                    <a:pt x="20" y="3"/>
                  </a:cubicBezTo>
                  <a:cubicBezTo>
                    <a:pt x="20" y="3"/>
                    <a:pt x="19" y="3"/>
                    <a:pt x="19" y="3"/>
                  </a:cubicBezTo>
                  <a:cubicBezTo>
                    <a:pt x="19" y="4"/>
                    <a:pt x="18" y="3"/>
                    <a:pt x="18" y="4"/>
                  </a:cubicBezTo>
                  <a:cubicBezTo>
                    <a:pt x="19" y="4"/>
                    <a:pt x="19" y="5"/>
                    <a:pt x="19" y="5"/>
                  </a:cubicBezTo>
                  <a:cubicBezTo>
                    <a:pt x="19" y="6"/>
                    <a:pt x="19" y="7"/>
                    <a:pt x="18" y="7"/>
                  </a:cubicBezTo>
                  <a:cubicBezTo>
                    <a:pt x="18" y="7"/>
                    <a:pt x="18" y="7"/>
                    <a:pt x="18" y="6"/>
                  </a:cubicBezTo>
                  <a:cubicBezTo>
                    <a:pt x="18" y="6"/>
                    <a:pt x="18" y="6"/>
                    <a:pt x="18" y="6"/>
                  </a:cubicBezTo>
                  <a:cubicBezTo>
                    <a:pt x="17" y="6"/>
                    <a:pt x="17" y="7"/>
                    <a:pt x="16" y="7"/>
                  </a:cubicBezTo>
                  <a:cubicBezTo>
                    <a:pt x="16" y="7"/>
                    <a:pt x="15" y="7"/>
                    <a:pt x="15" y="7"/>
                  </a:cubicBezTo>
                  <a:cubicBezTo>
                    <a:pt x="7" y="16"/>
                    <a:pt x="2" y="27"/>
                    <a:pt x="0" y="39"/>
                  </a:cubicBezTo>
                  <a:cubicBezTo>
                    <a:pt x="0" y="39"/>
                    <a:pt x="0" y="39"/>
                    <a:pt x="1" y="39"/>
                  </a:cubicBezTo>
                  <a:cubicBezTo>
                    <a:pt x="1" y="40"/>
                    <a:pt x="1" y="41"/>
                    <a:pt x="1" y="41"/>
                  </a:cubicBezTo>
                  <a:cubicBezTo>
                    <a:pt x="1" y="42"/>
                    <a:pt x="2" y="43"/>
                    <a:pt x="2" y="43"/>
                  </a:cubicBezTo>
                  <a:cubicBezTo>
                    <a:pt x="2" y="43"/>
                    <a:pt x="2" y="44"/>
                    <a:pt x="2" y="44"/>
                  </a:cubicBezTo>
                  <a:cubicBezTo>
                    <a:pt x="3" y="44"/>
                    <a:pt x="3" y="46"/>
                    <a:pt x="3" y="47"/>
                  </a:cubicBezTo>
                  <a:cubicBezTo>
                    <a:pt x="4" y="46"/>
                    <a:pt x="4" y="47"/>
                    <a:pt x="5" y="47"/>
                  </a:cubicBezTo>
                  <a:cubicBezTo>
                    <a:pt x="5" y="46"/>
                    <a:pt x="4" y="46"/>
                    <a:pt x="4" y="44"/>
                  </a:cubicBezTo>
                  <a:cubicBezTo>
                    <a:pt x="4" y="44"/>
                    <a:pt x="4" y="44"/>
                    <a:pt x="4" y="44"/>
                  </a:cubicBezTo>
                  <a:cubicBezTo>
                    <a:pt x="4" y="44"/>
                    <a:pt x="4" y="44"/>
                    <a:pt x="4" y="44"/>
                  </a:cubicBezTo>
                  <a:cubicBezTo>
                    <a:pt x="5" y="44"/>
                    <a:pt x="5" y="45"/>
                    <a:pt x="5" y="45"/>
                  </a:cubicBezTo>
                  <a:cubicBezTo>
                    <a:pt x="5" y="46"/>
                    <a:pt x="6" y="47"/>
                    <a:pt x="7" y="47"/>
                  </a:cubicBezTo>
                  <a:cubicBezTo>
                    <a:pt x="6" y="49"/>
                    <a:pt x="7" y="50"/>
                    <a:pt x="8" y="52"/>
                  </a:cubicBezTo>
                  <a:cubicBezTo>
                    <a:pt x="10" y="52"/>
                    <a:pt x="11" y="54"/>
                    <a:pt x="13" y="53"/>
                  </a:cubicBezTo>
                  <a:cubicBezTo>
                    <a:pt x="13" y="54"/>
                    <a:pt x="14" y="54"/>
                    <a:pt x="14" y="55"/>
                  </a:cubicBezTo>
                  <a:cubicBezTo>
                    <a:pt x="15" y="55"/>
                    <a:pt x="15" y="55"/>
                    <a:pt x="16" y="55"/>
                  </a:cubicBezTo>
                  <a:cubicBezTo>
                    <a:pt x="16" y="56"/>
                    <a:pt x="16" y="56"/>
                    <a:pt x="17" y="57"/>
                  </a:cubicBezTo>
                  <a:cubicBezTo>
                    <a:pt x="17" y="57"/>
                    <a:pt x="17" y="57"/>
                    <a:pt x="17" y="57"/>
                  </a:cubicBezTo>
                  <a:cubicBezTo>
                    <a:pt x="18" y="57"/>
                    <a:pt x="19" y="59"/>
                    <a:pt x="20" y="59"/>
                  </a:cubicBezTo>
                  <a:cubicBezTo>
                    <a:pt x="20" y="59"/>
                    <a:pt x="20" y="58"/>
                    <a:pt x="20" y="58"/>
                  </a:cubicBezTo>
                  <a:cubicBezTo>
                    <a:pt x="21" y="59"/>
                    <a:pt x="21" y="60"/>
                    <a:pt x="21" y="61"/>
                  </a:cubicBezTo>
                  <a:cubicBezTo>
                    <a:pt x="21" y="61"/>
                    <a:pt x="21" y="61"/>
                    <a:pt x="21" y="62"/>
                  </a:cubicBezTo>
                  <a:cubicBezTo>
                    <a:pt x="21" y="63"/>
                    <a:pt x="20" y="63"/>
                    <a:pt x="20" y="64"/>
                  </a:cubicBezTo>
                  <a:cubicBezTo>
                    <a:pt x="19" y="66"/>
                    <a:pt x="21" y="67"/>
                    <a:pt x="20" y="68"/>
                  </a:cubicBezTo>
                  <a:cubicBezTo>
                    <a:pt x="20" y="69"/>
                    <a:pt x="21" y="69"/>
                    <a:pt x="21" y="69"/>
                  </a:cubicBezTo>
                  <a:cubicBezTo>
                    <a:pt x="21" y="70"/>
                    <a:pt x="21" y="70"/>
                    <a:pt x="20" y="70"/>
                  </a:cubicBezTo>
                  <a:cubicBezTo>
                    <a:pt x="20" y="71"/>
                    <a:pt x="20" y="72"/>
                    <a:pt x="21" y="72"/>
                  </a:cubicBezTo>
                  <a:cubicBezTo>
                    <a:pt x="45" y="72"/>
                    <a:pt x="45" y="72"/>
                    <a:pt x="45" y="72"/>
                  </a:cubicBezTo>
                  <a:cubicBezTo>
                    <a:pt x="45" y="72"/>
                    <a:pt x="45" y="71"/>
                    <a:pt x="45" y="71"/>
                  </a:cubicBezTo>
                  <a:cubicBezTo>
                    <a:pt x="45" y="70"/>
                    <a:pt x="45" y="70"/>
                    <a:pt x="45" y="70"/>
                  </a:cubicBezTo>
                  <a:cubicBezTo>
                    <a:pt x="45" y="69"/>
                    <a:pt x="45" y="68"/>
                    <a:pt x="45" y="67"/>
                  </a:cubicBezTo>
                  <a:cubicBezTo>
                    <a:pt x="44" y="67"/>
                    <a:pt x="44" y="67"/>
                    <a:pt x="44" y="67"/>
                  </a:cubicBezTo>
                  <a:cubicBezTo>
                    <a:pt x="43" y="67"/>
                    <a:pt x="42" y="66"/>
                    <a:pt x="42" y="66"/>
                  </a:cubicBezTo>
                  <a:cubicBezTo>
                    <a:pt x="41" y="66"/>
                    <a:pt x="40" y="66"/>
                    <a:pt x="40" y="66"/>
                  </a:cubicBezTo>
                  <a:cubicBezTo>
                    <a:pt x="39" y="65"/>
                    <a:pt x="38" y="66"/>
                    <a:pt x="38" y="64"/>
                  </a:cubicBezTo>
                  <a:cubicBezTo>
                    <a:pt x="37" y="64"/>
                    <a:pt x="36" y="65"/>
                    <a:pt x="36" y="64"/>
                  </a:cubicBezTo>
                  <a:cubicBezTo>
                    <a:pt x="37" y="63"/>
                    <a:pt x="36" y="59"/>
                    <a:pt x="34" y="60"/>
                  </a:cubicBezTo>
                  <a:cubicBezTo>
                    <a:pt x="33" y="60"/>
                    <a:pt x="32" y="59"/>
                    <a:pt x="32" y="58"/>
                  </a:cubicBezTo>
                  <a:cubicBezTo>
                    <a:pt x="31" y="57"/>
                    <a:pt x="30" y="57"/>
                    <a:pt x="29" y="56"/>
                  </a:cubicBezTo>
                  <a:cubicBezTo>
                    <a:pt x="29" y="56"/>
                    <a:pt x="29" y="57"/>
                    <a:pt x="28" y="57"/>
                  </a:cubicBezTo>
                  <a:cubicBezTo>
                    <a:pt x="28" y="56"/>
                    <a:pt x="27" y="56"/>
                    <a:pt x="27" y="55"/>
                  </a:cubicBezTo>
                  <a:cubicBezTo>
                    <a:pt x="26" y="54"/>
                    <a:pt x="26" y="55"/>
                    <a:pt x="26" y="55"/>
                  </a:cubicBezTo>
                  <a:cubicBezTo>
                    <a:pt x="25" y="55"/>
                    <a:pt x="25" y="55"/>
                    <a:pt x="24" y="54"/>
                  </a:cubicBezTo>
                  <a:cubicBezTo>
                    <a:pt x="24" y="55"/>
                    <a:pt x="24" y="55"/>
                    <a:pt x="23" y="55"/>
                  </a:cubicBezTo>
                  <a:cubicBezTo>
                    <a:pt x="23" y="56"/>
                    <a:pt x="22" y="57"/>
                    <a:pt x="21" y="58"/>
                  </a:cubicBezTo>
                  <a:cubicBezTo>
                    <a:pt x="21" y="57"/>
                    <a:pt x="21" y="56"/>
                    <a:pt x="20" y="56"/>
                  </a:cubicBezTo>
                  <a:cubicBezTo>
                    <a:pt x="20" y="57"/>
                    <a:pt x="20" y="57"/>
                    <a:pt x="19" y="57"/>
                  </a:cubicBezTo>
                  <a:cubicBezTo>
                    <a:pt x="18" y="56"/>
                    <a:pt x="19" y="55"/>
                    <a:pt x="19" y="53"/>
                  </a:cubicBezTo>
                  <a:cubicBezTo>
                    <a:pt x="18" y="52"/>
                    <a:pt x="17" y="52"/>
                    <a:pt x="16" y="52"/>
                  </a:cubicBezTo>
                  <a:cubicBezTo>
                    <a:pt x="16" y="51"/>
                    <a:pt x="17" y="50"/>
                    <a:pt x="17" y="48"/>
                  </a:cubicBezTo>
                  <a:cubicBezTo>
                    <a:pt x="16" y="48"/>
                    <a:pt x="16" y="48"/>
                    <a:pt x="14" y="48"/>
                  </a:cubicBezTo>
                  <a:cubicBezTo>
                    <a:pt x="14" y="49"/>
                    <a:pt x="14" y="50"/>
                    <a:pt x="13" y="50"/>
                  </a:cubicBezTo>
                  <a:cubicBezTo>
                    <a:pt x="10" y="51"/>
                    <a:pt x="12" y="46"/>
                    <a:pt x="12" y="44"/>
                  </a:cubicBezTo>
                  <a:cubicBezTo>
                    <a:pt x="12" y="43"/>
                    <a:pt x="13" y="43"/>
                    <a:pt x="14" y="43"/>
                  </a:cubicBezTo>
                  <a:cubicBezTo>
                    <a:pt x="15" y="42"/>
                    <a:pt x="15" y="43"/>
                    <a:pt x="16" y="43"/>
                  </a:cubicBezTo>
                  <a:cubicBezTo>
                    <a:pt x="16" y="43"/>
                    <a:pt x="16" y="43"/>
                    <a:pt x="17" y="43"/>
                  </a:cubicBezTo>
                  <a:cubicBezTo>
                    <a:pt x="18" y="43"/>
                    <a:pt x="19" y="42"/>
                    <a:pt x="20" y="43"/>
                  </a:cubicBezTo>
                  <a:cubicBezTo>
                    <a:pt x="19" y="45"/>
                    <a:pt x="20" y="46"/>
                    <a:pt x="21" y="46"/>
                  </a:cubicBezTo>
                  <a:cubicBezTo>
                    <a:pt x="21" y="44"/>
                    <a:pt x="21" y="44"/>
                    <a:pt x="21" y="43"/>
                  </a:cubicBezTo>
                  <a:cubicBezTo>
                    <a:pt x="21" y="43"/>
                    <a:pt x="20" y="42"/>
                    <a:pt x="20" y="42"/>
                  </a:cubicBezTo>
                  <a:cubicBezTo>
                    <a:pt x="21" y="40"/>
                    <a:pt x="22" y="39"/>
                    <a:pt x="23" y="38"/>
                  </a:cubicBezTo>
                  <a:cubicBezTo>
                    <a:pt x="24" y="38"/>
                    <a:pt x="24" y="38"/>
                    <a:pt x="23" y="37"/>
                  </a:cubicBezTo>
                  <a:cubicBezTo>
                    <a:pt x="24" y="37"/>
                    <a:pt x="24" y="37"/>
                    <a:pt x="25" y="37"/>
                  </a:cubicBezTo>
                  <a:cubicBezTo>
                    <a:pt x="24" y="35"/>
                    <a:pt x="25" y="35"/>
                    <a:pt x="25" y="34"/>
                  </a:cubicBezTo>
                  <a:cubicBezTo>
                    <a:pt x="26" y="33"/>
                    <a:pt x="27" y="33"/>
                    <a:pt x="27" y="32"/>
                  </a:cubicBezTo>
                  <a:cubicBezTo>
                    <a:pt x="28" y="32"/>
                    <a:pt x="27" y="32"/>
                    <a:pt x="27" y="31"/>
                  </a:cubicBezTo>
                  <a:cubicBezTo>
                    <a:pt x="28" y="30"/>
                    <a:pt x="29" y="30"/>
                    <a:pt x="30" y="29"/>
                  </a:cubicBezTo>
                  <a:cubicBezTo>
                    <a:pt x="30" y="30"/>
                    <a:pt x="30" y="30"/>
                    <a:pt x="30" y="30"/>
                  </a:cubicBezTo>
                  <a:cubicBezTo>
                    <a:pt x="31" y="30"/>
                    <a:pt x="32" y="29"/>
                    <a:pt x="32" y="29"/>
                  </a:cubicBezTo>
                  <a:cubicBezTo>
                    <a:pt x="32" y="28"/>
                    <a:pt x="31" y="28"/>
                    <a:pt x="31" y="27"/>
                  </a:cubicBezTo>
                  <a:cubicBezTo>
                    <a:pt x="31" y="26"/>
                    <a:pt x="32" y="26"/>
                    <a:pt x="32" y="26"/>
                  </a:cubicBezTo>
                  <a:cubicBezTo>
                    <a:pt x="32" y="25"/>
                    <a:pt x="32" y="26"/>
                    <a:pt x="32" y="25"/>
                  </a:cubicBezTo>
                  <a:cubicBezTo>
                    <a:pt x="33" y="26"/>
                    <a:pt x="34" y="23"/>
                    <a:pt x="35" y="24"/>
                  </a:cubicBezTo>
                  <a:cubicBezTo>
                    <a:pt x="35" y="25"/>
                    <a:pt x="34" y="26"/>
                    <a:pt x="33" y="28"/>
                  </a:cubicBezTo>
                  <a:cubicBezTo>
                    <a:pt x="34" y="28"/>
                    <a:pt x="34" y="27"/>
                    <a:pt x="35" y="27"/>
                  </a:cubicBezTo>
                  <a:cubicBezTo>
                    <a:pt x="35" y="28"/>
                    <a:pt x="35" y="29"/>
                    <a:pt x="35" y="29"/>
                  </a:cubicBezTo>
                  <a:cubicBezTo>
                    <a:pt x="35" y="28"/>
                    <a:pt x="36" y="29"/>
                    <a:pt x="37" y="29"/>
                  </a:cubicBezTo>
                  <a:cubicBezTo>
                    <a:pt x="37" y="28"/>
                    <a:pt x="36" y="27"/>
                    <a:pt x="37" y="27"/>
                  </a:cubicBezTo>
                  <a:cubicBezTo>
                    <a:pt x="36" y="27"/>
                    <a:pt x="36" y="26"/>
                    <a:pt x="35" y="25"/>
                  </a:cubicBezTo>
                  <a:cubicBezTo>
                    <a:pt x="36" y="23"/>
                    <a:pt x="36" y="23"/>
                    <a:pt x="35" y="21"/>
                  </a:cubicBezTo>
                  <a:cubicBezTo>
                    <a:pt x="35" y="21"/>
                    <a:pt x="35" y="21"/>
                    <a:pt x="34" y="21"/>
                  </a:cubicBezTo>
                  <a:cubicBezTo>
                    <a:pt x="34" y="20"/>
                    <a:pt x="33" y="20"/>
                    <a:pt x="33" y="19"/>
                  </a:cubicBezTo>
                  <a:cubicBezTo>
                    <a:pt x="33" y="19"/>
                    <a:pt x="33" y="18"/>
                    <a:pt x="33" y="18"/>
                  </a:cubicBezTo>
                  <a:cubicBezTo>
                    <a:pt x="32" y="17"/>
                    <a:pt x="33" y="15"/>
                    <a:pt x="31" y="15"/>
                  </a:cubicBezTo>
                  <a:cubicBezTo>
                    <a:pt x="31" y="16"/>
                    <a:pt x="32" y="17"/>
                    <a:pt x="31" y="17"/>
                  </a:cubicBezTo>
                  <a:cubicBezTo>
                    <a:pt x="31" y="16"/>
                    <a:pt x="30" y="17"/>
                    <a:pt x="30" y="16"/>
                  </a:cubicBezTo>
                  <a:cubicBezTo>
                    <a:pt x="30" y="15"/>
                    <a:pt x="30" y="14"/>
                    <a:pt x="30" y="14"/>
                  </a:cubicBezTo>
                  <a:cubicBezTo>
                    <a:pt x="28" y="14"/>
                    <a:pt x="29" y="13"/>
                    <a:pt x="27" y="13"/>
                  </a:cubicBezTo>
                  <a:cubicBezTo>
                    <a:pt x="27" y="13"/>
                    <a:pt x="27" y="12"/>
                    <a:pt x="26" y="12"/>
                  </a:cubicBezTo>
                  <a:cubicBezTo>
                    <a:pt x="26" y="12"/>
                    <a:pt x="26" y="13"/>
                    <a:pt x="25" y="13"/>
                  </a:cubicBezTo>
                  <a:cubicBezTo>
                    <a:pt x="25" y="15"/>
                    <a:pt x="24" y="17"/>
                    <a:pt x="25" y="19"/>
                  </a:cubicBezTo>
                  <a:cubicBezTo>
                    <a:pt x="24" y="19"/>
                    <a:pt x="24" y="18"/>
                    <a:pt x="23" y="19"/>
                  </a:cubicBezTo>
                  <a:cubicBezTo>
                    <a:pt x="24" y="20"/>
                    <a:pt x="24" y="19"/>
                    <a:pt x="24" y="20"/>
                  </a:cubicBezTo>
                  <a:cubicBezTo>
                    <a:pt x="24" y="20"/>
                    <a:pt x="24" y="22"/>
                    <a:pt x="23" y="23"/>
                  </a:cubicBezTo>
                  <a:cubicBezTo>
                    <a:pt x="23" y="22"/>
                    <a:pt x="23" y="21"/>
                    <a:pt x="22" y="20"/>
                  </a:cubicBezTo>
                  <a:cubicBezTo>
                    <a:pt x="22" y="19"/>
                    <a:pt x="22" y="20"/>
                    <a:pt x="21" y="20"/>
                  </a:cubicBezTo>
                  <a:cubicBezTo>
                    <a:pt x="21" y="19"/>
                    <a:pt x="21" y="20"/>
                    <a:pt x="20" y="20"/>
                  </a:cubicBezTo>
                  <a:cubicBezTo>
                    <a:pt x="20" y="19"/>
                    <a:pt x="19" y="18"/>
                    <a:pt x="18" y="18"/>
                  </a:cubicBezTo>
                  <a:cubicBezTo>
                    <a:pt x="18" y="16"/>
                    <a:pt x="17" y="17"/>
                    <a:pt x="17" y="16"/>
                  </a:cubicBezTo>
                  <a:cubicBezTo>
                    <a:pt x="18" y="16"/>
                    <a:pt x="18" y="15"/>
                    <a:pt x="18" y="15"/>
                  </a:cubicBezTo>
                  <a:cubicBezTo>
                    <a:pt x="18" y="14"/>
                    <a:pt x="19" y="13"/>
                    <a:pt x="20" y="13"/>
                  </a:cubicBezTo>
                  <a:cubicBezTo>
                    <a:pt x="20" y="12"/>
                    <a:pt x="20" y="11"/>
                    <a:pt x="22" y="11"/>
                  </a:cubicBezTo>
                  <a:cubicBezTo>
                    <a:pt x="22" y="10"/>
                    <a:pt x="21" y="10"/>
                    <a:pt x="21" y="10"/>
                  </a:cubicBezTo>
                  <a:cubicBezTo>
                    <a:pt x="23" y="9"/>
                    <a:pt x="24" y="9"/>
                    <a:pt x="25" y="9"/>
                  </a:cubicBezTo>
                  <a:cubicBezTo>
                    <a:pt x="25" y="8"/>
                    <a:pt x="25" y="7"/>
                    <a:pt x="25" y="6"/>
                  </a:cubicBezTo>
                  <a:cubicBezTo>
                    <a:pt x="25" y="5"/>
                    <a:pt x="24" y="5"/>
                    <a:pt x="24" y="5"/>
                  </a:cubicBezTo>
                  <a:cubicBezTo>
                    <a:pt x="25" y="5"/>
                    <a:pt x="26" y="5"/>
                    <a:pt x="26" y="6"/>
                  </a:cubicBezTo>
                  <a:cubicBezTo>
                    <a:pt x="27" y="5"/>
                    <a:pt x="27" y="6"/>
                    <a:pt x="28" y="6"/>
                  </a:cubicBezTo>
                  <a:cubicBezTo>
                    <a:pt x="28" y="7"/>
                    <a:pt x="29" y="6"/>
                    <a:pt x="29" y="8"/>
                  </a:cubicBezTo>
                  <a:cubicBezTo>
                    <a:pt x="29" y="10"/>
                    <a:pt x="26" y="9"/>
                    <a:pt x="26" y="11"/>
                  </a:cubicBezTo>
                  <a:cubicBezTo>
                    <a:pt x="26" y="11"/>
                    <a:pt x="27" y="11"/>
                    <a:pt x="28" y="11"/>
                  </a:cubicBezTo>
                  <a:cubicBezTo>
                    <a:pt x="30" y="12"/>
                    <a:pt x="30" y="14"/>
                    <a:pt x="32" y="14"/>
                  </a:cubicBezTo>
                  <a:cubicBezTo>
                    <a:pt x="32" y="13"/>
                    <a:pt x="33" y="13"/>
                    <a:pt x="32" y="11"/>
                  </a:cubicBezTo>
                  <a:cubicBezTo>
                    <a:pt x="32" y="10"/>
                    <a:pt x="32" y="10"/>
                    <a:pt x="32" y="9"/>
                  </a:cubicBezTo>
                  <a:cubicBezTo>
                    <a:pt x="33" y="9"/>
                    <a:pt x="33" y="10"/>
                    <a:pt x="34" y="11"/>
                  </a:cubicBezTo>
                  <a:cubicBezTo>
                    <a:pt x="34" y="10"/>
                    <a:pt x="33" y="9"/>
                    <a:pt x="34" y="9"/>
                  </a:cubicBezTo>
                  <a:cubicBezTo>
                    <a:pt x="34" y="9"/>
                    <a:pt x="35" y="8"/>
                    <a:pt x="35" y="8"/>
                  </a:cubicBezTo>
                  <a:cubicBezTo>
                    <a:pt x="34" y="8"/>
                    <a:pt x="34" y="7"/>
                    <a:pt x="34" y="7"/>
                  </a:cubicBezTo>
                  <a:cubicBezTo>
                    <a:pt x="33" y="7"/>
                    <a:pt x="32" y="6"/>
                    <a:pt x="32" y="6"/>
                  </a:cubicBezTo>
                  <a:cubicBezTo>
                    <a:pt x="32" y="6"/>
                    <a:pt x="32" y="6"/>
                    <a:pt x="32" y="5"/>
                  </a:cubicBezTo>
                  <a:cubicBezTo>
                    <a:pt x="32" y="4"/>
                    <a:pt x="31" y="4"/>
                    <a:pt x="31" y="3"/>
                  </a:cubicBezTo>
                  <a:cubicBezTo>
                    <a:pt x="31" y="3"/>
                    <a:pt x="30" y="3"/>
                    <a:pt x="29" y="3"/>
                  </a:cubicBezTo>
                  <a:cubicBezTo>
                    <a:pt x="29" y="2"/>
                    <a:pt x="29" y="2"/>
                    <a:pt x="29" y="2"/>
                  </a:cubicBezTo>
                  <a:cubicBezTo>
                    <a:pt x="28" y="2"/>
                    <a:pt x="27" y="2"/>
                    <a:pt x="26" y="2"/>
                  </a:cubicBezTo>
                  <a:cubicBezTo>
                    <a:pt x="26" y="0"/>
                    <a:pt x="24" y="1"/>
                    <a:pt x="24" y="2"/>
                  </a:cubicBezTo>
                  <a:cubicBezTo>
                    <a:pt x="24" y="1"/>
                    <a:pt x="24" y="0"/>
                    <a:pt x="23" y="0"/>
                  </a:cubicBezTo>
                  <a:cubicBezTo>
                    <a:pt x="23" y="0"/>
                    <a:pt x="23" y="0"/>
                    <a:pt x="23" y="0"/>
                  </a:cubicBezTo>
                  <a:cubicBezTo>
                    <a:pt x="23" y="0"/>
                    <a:pt x="23" y="1"/>
                    <a:pt x="22" y="1"/>
                  </a:cubicBezTo>
                  <a:close/>
                  <a:moveTo>
                    <a:pt x="34" y="22"/>
                  </a:moveTo>
                  <a:cubicBezTo>
                    <a:pt x="34" y="22"/>
                    <a:pt x="34" y="22"/>
                    <a:pt x="34" y="22"/>
                  </a:cubicBezTo>
                  <a:cubicBezTo>
                    <a:pt x="34" y="22"/>
                    <a:pt x="34" y="22"/>
                    <a:pt x="34" y="22"/>
                  </a:cubicBezTo>
                  <a:close/>
                  <a:moveTo>
                    <a:pt x="3" y="42"/>
                  </a:moveTo>
                  <a:cubicBezTo>
                    <a:pt x="3" y="41"/>
                    <a:pt x="3" y="42"/>
                    <a:pt x="3" y="42"/>
                  </a:cubicBezTo>
                  <a:cubicBezTo>
                    <a:pt x="3" y="42"/>
                    <a:pt x="3" y="42"/>
                    <a:pt x="3" y="42"/>
                  </a:cubicBezTo>
                  <a:close/>
                  <a:moveTo>
                    <a:pt x="3" y="42"/>
                  </a:moveTo>
                  <a:cubicBezTo>
                    <a:pt x="4" y="42"/>
                    <a:pt x="4" y="43"/>
                    <a:pt x="4" y="43"/>
                  </a:cubicBezTo>
                  <a:cubicBezTo>
                    <a:pt x="4" y="44"/>
                    <a:pt x="3" y="43"/>
                    <a:pt x="3" y="4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43" name="Freeform 68"/>
            <p:cNvSpPr>
              <a:spLocks noEditPoints="1"/>
            </p:cNvSpPr>
            <p:nvPr/>
          </p:nvSpPr>
          <p:spPr bwMode="auto">
            <a:xfrm>
              <a:off x="3940991" y="5655525"/>
              <a:ext cx="37950" cy="31445"/>
            </a:xfrm>
            <a:custGeom>
              <a:avLst/>
              <a:gdLst>
                <a:gd name="T0" fmla="*/ 12 w 15"/>
                <a:gd name="T1" fmla="*/ 2 h 12"/>
                <a:gd name="T2" fmla="*/ 15 w 15"/>
                <a:gd name="T3" fmla="*/ 1 h 12"/>
                <a:gd name="T4" fmla="*/ 14 w 15"/>
                <a:gd name="T5" fmla="*/ 0 h 12"/>
                <a:gd name="T6" fmla="*/ 2 w 15"/>
                <a:gd name="T7" fmla="*/ 9 h 12"/>
                <a:gd name="T8" fmla="*/ 3 w 15"/>
                <a:gd name="T9" fmla="*/ 10 h 12"/>
                <a:gd name="T10" fmla="*/ 3 w 15"/>
                <a:gd name="T11" fmla="*/ 10 h 12"/>
                <a:gd name="T12" fmla="*/ 3 w 15"/>
                <a:gd name="T13" fmla="*/ 10 h 12"/>
                <a:gd name="T14" fmla="*/ 1 w 15"/>
                <a:gd name="T15" fmla="*/ 9 h 12"/>
                <a:gd name="T16" fmla="*/ 0 w 15"/>
                <a:gd name="T17" fmla="*/ 10 h 12"/>
                <a:gd name="T18" fmla="*/ 0 w 15"/>
                <a:gd name="T19" fmla="*/ 11 h 12"/>
                <a:gd name="T20" fmla="*/ 2 w 15"/>
                <a:gd name="T21" fmla="*/ 11 h 12"/>
                <a:gd name="T22" fmla="*/ 5 w 15"/>
                <a:gd name="T23" fmla="*/ 10 h 12"/>
                <a:gd name="T24" fmla="*/ 6 w 15"/>
                <a:gd name="T25" fmla="*/ 9 h 12"/>
                <a:gd name="T26" fmla="*/ 5 w 15"/>
                <a:gd name="T27" fmla="*/ 9 h 12"/>
                <a:gd name="T28" fmla="*/ 7 w 15"/>
                <a:gd name="T29" fmla="*/ 9 h 12"/>
                <a:gd name="T30" fmla="*/ 8 w 15"/>
                <a:gd name="T31" fmla="*/ 6 h 12"/>
                <a:gd name="T32" fmla="*/ 8 w 15"/>
                <a:gd name="T33" fmla="*/ 6 h 12"/>
                <a:gd name="T34" fmla="*/ 10 w 15"/>
                <a:gd name="T35" fmla="*/ 5 h 12"/>
                <a:gd name="T36" fmla="*/ 11 w 15"/>
                <a:gd name="T37" fmla="*/ 5 h 12"/>
                <a:gd name="T38" fmla="*/ 11 w 15"/>
                <a:gd name="T39" fmla="*/ 4 h 12"/>
                <a:gd name="T40" fmla="*/ 12 w 15"/>
                <a:gd name="T41" fmla="*/ 4 h 12"/>
                <a:gd name="T42" fmla="*/ 12 w 15"/>
                <a:gd name="T43" fmla="*/ 3 h 12"/>
                <a:gd name="T44" fmla="*/ 12 w 15"/>
                <a:gd name="T45" fmla="*/ 3 h 12"/>
                <a:gd name="T46" fmla="*/ 12 w 15"/>
                <a:gd name="T47" fmla="*/ 2 h 12"/>
                <a:gd name="T48" fmla="*/ 4 w 15"/>
                <a:gd name="T49" fmla="*/ 10 h 12"/>
                <a:gd name="T50" fmla="*/ 4 w 15"/>
                <a:gd name="T51" fmla="*/ 10 h 12"/>
                <a:gd name="T52" fmla="*/ 4 w 15"/>
                <a:gd name="T53" fmla="*/ 1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5" h="12">
                  <a:moveTo>
                    <a:pt x="12" y="2"/>
                  </a:moveTo>
                  <a:cubicBezTo>
                    <a:pt x="13" y="2"/>
                    <a:pt x="15" y="2"/>
                    <a:pt x="15" y="1"/>
                  </a:cubicBezTo>
                  <a:cubicBezTo>
                    <a:pt x="15" y="0"/>
                    <a:pt x="14" y="1"/>
                    <a:pt x="14" y="0"/>
                  </a:cubicBezTo>
                  <a:cubicBezTo>
                    <a:pt x="10" y="3"/>
                    <a:pt x="6" y="5"/>
                    <a:pt x="2" y="9"/>
                  </a:cubicBezTo>
                  <a:cubicBezTo>
                    <a:pt x="2" y="9"/>
                    <a:pt x="3" y="9"/>
                    <a:pt x="3" y="10"/>
                  </a:cubicBezTo>
                  <a:cubicBezTo>
                    <a:pt x="3" y="10"/>
                    <a:pt x="3" y="10"/>
                    <a:pt x="3" y="10"/>
                  </a:cubicBezTo>
                  <a:cubicBezTo>
                    <a:pt x="3" y="10"/>
                    <a:pt x="3" y="10"/>
                    <a:pt x="3" y="10"/>
                  </a:cubicBezTo>
                  <a:cubicBezTo>
                    <a:pt x="2" y="10"/>
                    <a:pt x="1" y="10"/>
                    <a:pt x="1" y="9"/>
                  </a:cubicBezTo>
                  <a:cubicBezTo>
                    <a:pt x="1" y="10"/>
                    <a:pt x="0" y="10"/>
                    <a:pt x="0" y="10"/>
                  </a:cubicBezTo>
                  <a:cubicBezTo>
                    <a:pt x="0" y="10"/>
                    <a:pt x="0" y="11"/>
                    <a:pt x="0" y="11"/>
                  </a:cubicBezTo>
                  <a:cubicBezTo>
                    <a:pt x="1" y="11"/>
                    <a:pt x="1" y="11"/>
                    <a:pt x="2" y="11"/>
                  </a:cubicBezTo>
                  <a:cubicBezTo>
                    <a:pt x="3" y="11"/>
                    <a:pt x="5" y="12"/>
                    <a:pt x="5" y="10"/>
                  </a:cubicBezTo>
                  <a:cubicBezTo>
                    <a:pt x="6" y="10"/>
                    <a:pt x="6" y="10"/>
                    <a:pt x="6" y="9"/>
                  </a:cubicBezTo>
                  <a:cubicBezTo>
                    <a:pt x="6" y="8"/>
                    <a:pt x="5" y="9"/>
                    <a:pt x="5" y="9"/>
                  </a:cubicBezTo>
                  <a:cubicBezTo>
                    <a:pt x="6" y="9"/>
                    <a:pt x="6" y="9"/>
                    <a:pt x="7" y="9"/>
                  </a:cubicBezTo>
                  <a:cubicBezTo>
                    <a:pt x="7" y="7"/>
                    <a:pt x="8" y="7"/>
                    <a:pt x="8" y="6"/>
                  </a:cubicBezTo>
                  <a:cubicBezTo>
                    <a:pt x="8" y="6"/>
                    <a:pt x="8" y="6"/>
                    <a:pt x="8" y="6"/>
                  </a:cubicBezTo>
                  <a:cubicBezTo>
                    <a:pt x="9" y="6"/>
                    <a:pt x="9" y="5"/>
                    <a:pt x="10" y="5"/>
                  </a:cubicBezTo>
                  <a:cubicBezTo>
                    <a:pt x="10" y="5"/>
                    <a:pt x="10" y="5"/>
                    <a:pt x="11" y="5"/>
                  </a:cubicBezTo>
                  <a:cubicBezTo>
                    <a:pt x="11" y="4"/>
                    <a:pt x="11" y="4"/>
                    <a:pt x="11" y="4"/>
                  </a:cubicBezTo>
                  <a:cubicBezTo>
                    <a:pt x="11" y="4"/>
                    <a:pt x="11" y="4"/>
                    <a:pt x="12" y="4"/>
                  </a:cubicBezTo>
                  <a:cubicBezTo>
                    <a:pt x="12" y="4"/>
                    <a:pt x="12" y="3"/>
                    <a:pt x="12" y="3"/>
                  </a:cubicBezTo>
                  <a:cubicBezTo>
                    <a:pt x="12" y="3"/>
                    <a:pt x="12" y="3"/>
                    <a:pt x="12" y="3"/>
                  </a:cubicBezTo>
                  <a:cubicBezTo>
                    <a:pt x="12" y="3"/>
                    <a:pt x="12" y="2"/>
                    <a:pt x="12" y="2"/>
                  </a:cubicBezTo>
                  <a:close/>
                  <a:moveTo>
                    <a:pt x="4" y="10"/>
                  </a:moveTo>
                  <a:cubicBezTo>
                    <a:pt x="4" y="10"/>
                    <a:pt x="4" y="10"/>
                    <a:pt x="4" y="10"/>
                  </a:cubicBezTo>
                  <a:cubicBezTo>
                    <a:pt x="4" y="10"/>
                    <a:pt x="4" y="10"/>
                    <a:pt x="4" y="1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44" name="Freeform 69"/>
            <p:cNvSpPr>
              <a:spLocks/>
            </p:cNvSpPr>
            <p:nvPr/>
          </p:nvSpPr>
          <p:spPr bwMode="auto">
            <a:xfrm>
              <a:off x="4192545" y="5812747"/>
              <a:ext cx="2169" cy="4337"/>
            </a:xfrm>
            <a:custGeom>
              <a:avLst/>
              <a:gdLst>
                <a:gd name="T0" fmla="*/ 0 w 1"/>
                <a:gd name="T1" fmla="*/ 2 h 2"/>
                <a:gd name="T2" fmla="*/ 1 w 1"/>
                <a:gd name="T3" fmla="*/ 0 h 2"/>
                <a:gd name="T4" fmla="*/ 0 w 1"/>
                <a:gd name="T5" fmla="*/ 0 h 2"/>
                <a:gd name="T6" fmla="*/ 0 w 1"/>
                <a:gd name="T7" fmla="*/ 2 h 2"/>
              </a:gdLst>
              <a:ahLst/>
              <a:cxnLst>
                <a:cxn ang="0">
                  <a:pos x="T0" y="T1"/>
                </a:cxn>
                <a:cxn ang="0">
                  <a:pos x="T2" y="T3"/>
                </a:cxn>
                <a:cxn ang="0">
                  <a:pos x="T4" y="T5"/>
                </a:cxn>
                <a:cxn ang="0">
                  <a:pos x="T6" y="T7"/>
                </a:cxn>
              </a:cxnLst>
              <a:rect l="0" t="0" r="r" b="b"/>
              <a:pathLst>
                <a:path w="1" h="2">
                  <a:moveTo>
                    <a:pt x="0" y="2"/>
                  </a:moveTo>
                  <a:cubicBezTo>
                    <a:pt x="1" y="2"/>
                    <a:pt x="1" y="1"/>
                    <a:pt x="1" y="0"/>
                  </a:cubicBezTo>
                  <a:cubicBezTo>
                    <a:pt x="1" y="0"/>
                    <a:pt x="1" y="0"/>
                    <a:pt x="0" y="0"/>
                  </a:cubicBezTo>
                  <a:cubicBezTo>
                    <a:pt x="0" y="1"/>
                    <a:pt x="0" y="0"/>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45" name="Freeform 70"/>
            <p:cNvSpPr>
              <a:spLocks/>
            </p:cNvSpPr>
            <p:nvPr/>
          </p:nvSpPr>
          <p:spPr bwMode="auto">
            <a:xfrm>
              <a:off x="4072189" y="5779134"/>
              <a:ext cx="2169" cy="2169"/>
            </a:xfrm>
            <a:custGeom>
              <a:avLst/>
              <a:gdLst>
                <a:gd name="T0" fmla="*/ 0 w 1"/>
                <a:gd name="T1" fmla="*/ 0 h 1"/>
                <a:gd name="T2" fmla="*/ 1 w 1"/>
                <a:gd name="T3" fmla="*/ 1 h 1"/>
                <a:gd name="T4" fmla="*/ 0 w 1"/>
                <a:gd name="T5" fmla="*/ 0 h 1"/>
                <a:gd name="T6" fmla="*/ 0 w 1"/>
                <a:gd name="T7" fmla="*/ 0 h 1"/>
              </a:gdLst>
              <a:ahLst/>
              <a:cxnLst>
                <a:cxn ang="0">
                  <a:pos x="T0" y="T1"/>
                </a:cxn>
                <a:cxn ang="0">
                  <a:pos x="T2" y="T3"/>
                </a:cxn>
                <a:cxn ang="0">
                  <a:pos x="T4" y="T5"/>
                </a:cxn>
                <a:cxn ang="0">
                  <a:pos x="T6" y="T7"/>
                </a:cxn>
              </a:cxnLst>
              <a:rect l="0" t="0" r="r" b="b"/>
              <a:pathLst>
                <a:path w="1" h="1">
                  <a:moveTo>
                    <a:pt x="0" y="0"/>
                  </a:moveTo>
                  <a:cubicBezTo>
                    <a:pt x="0" y="1"/>
                    <a:pt x="1" y="0"/>
                    <a:pt x="1" y="1"/>
                  </a:cubicBezTo>
                  <a:cubicBezTo>
                    <a:pt x="1" y="0"/>
                    <a:pt x="1"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46" name="Freeform 71"/>
            <p:cNvSpPr>
              <a:spLocks/>
            </p:cNvSpPr>
            <p:nvPr/>
          </p:nvSpPr>
          <p:spPr bwMode="auto">
            <a:xfrm>
              <a:off x="4030986" y="5724920"/>
              <a:ext cx="9759" cy="22770"/>
            </a:xfrm>
            <a:custGeom>
              <a:avLst/>
              <a:gdLst>
                <a:gd name="T0" fmla="*/ 3 w 4"/>
                <a:gd name="T1" fmla="*/ 5 h 9"/>
                <a:gd name="T2" fmla="*/ 3 w 4"/>
                <a:gd name="T3" fmla="*/ 2 h 9"/>
                <a:gd name="T4" fmla="*/ 2 w 4"/>
                <a:gd name="T5" fmla="*/ 1 h 9"/>
                <a:gd name="T6" fmla="*/ 2 w 4"/>
                <a:gd name="T7" fmla="*/ 0 h 9"/>
                <a:gd name="T8" fmla="*/ 1 w 4"/>
                <a:gd name="T9" fmla="*/ 0 h 9"/>
                <a:gd name="T10" fmla="*/ 0 w 4"/>
                <a:gd name="T11" fmla="*/ 4 h 9"/>
                <a:gd name="T12" fmla="*/ 2 w 4"/>
                <a:gd name="T13" fmla="*/ 4 h 9"/>
                <a:gd name="T14" fmla="*/ 0 w 4"/>
                <a:gd name="T15" fmla="*/ 5 h 9"/>
                <a:gd name="T16" fmla="*/ 1 w 4"/>
                <a:gd name="T17" fmla="*/ 8 h 9"/>
                <a:gd name="T18" fmla="*/ 0 w 4"/>
                <a:gd name="T19" fmla="*/ 9 h 9"/>
                <a:gd name="T20" fmla="*/ 3 w 4"/>
                <a:gd name="T21" fmla="*/ 8 h 9"/>
                <a:gd name="T22" fmla="*/ 4 w 4"/>
                <a:gd name="T23" fmla="*/ 6 h 9"/>
                <a:gd name="T24" fmla="*/ 3 w 4"/>
                <a:gd name="T25"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 h="9">
                  <a:moveTo>
                    <a:pt x="3" y="5"/>
                  </a:moveTo>
                  <a:cubicBezTo>
                    <a:pt x="4" y="3"/>
                    <a:pt x="2" y="3"/>
                    <a:pt x="3" y="2"/>
                  </a:cubicBezTo>
                  <a:cubicBezTo>
                    <a:pt x="2" y="1"/>
                    <a:pt x="2" y="1"/>
                    <a:pt x="2" y="1"/>
                  </a:cubicBezTo>
                  <a:cubicBezTo>
                    <a:pt x="2" y="1"/>
                    <a:pt x="2" y="0"/>
                    <a:pt x="2" y="0"/>
                  </a:cubicBezTo>
                  <a:cubicBezTo>
                    <a:pt x="2" y="0"/>
                    <a:pt x="1" y="0"/>
                    <a:pt x="1" y="0"/>
                  </a:cubicBezTo>
                  <a:cubicBezTo>
                    <a:pt x="1" y="2"/>
                    <a:pt x="0" y="2"/>
                    <a:pt x="0" y="4"/>
                  </a:cubicBezTo>
                  <a:cubicBezTo>
                    <a:pt x="1" y="4"/>
                    <a:pt x="1" y="4"/>
                    <a:pt x="2" y="4"/>
                  </a:cubicBezTo>
                  <a:cubicBezTo>
                    <a:pt x="2" y="5"/>
                    <a:pt x="1" y="6"/>
                    <a:pt x="0" y="5"/>
                  </a:cubicBezTo>
                  <a:cubicBezTo>
                    <a:pt x="0" y="7"/>
                    <a:pt x="0" y="7"/>
                    <a:pt x="1" y="8"/>
                  </a:cubicBezTo>
                  <a:cubicBezTo>
                    <a:pt x="0" y="8"/>
                    <a:pt x="0" y="8"/>
                    <a:pt x="0" y="9"/>
                  </a:cubicBezTo>
                  <a:cubicBezTo>
                    <a:pt x="1" y="9"/>
                    <a:pt x="2" y="8"/>
                    <a:pt x="3" y="8"/>
                  </a:cubicBezTo>
                  <a:cubicBezTo>
                    <a:pt x="4" y="7"/>
                    <a:pt x="3" y="7"/>
                    <a:pt x="4" y="6"/>
                  </a:cubicBezTo>
                  <a:cubicBezTo>
                    <a:pt x="4" y="5"/>
                    <a:pt x="4" y="5"/>
                    <a:pt x="3"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47" name="Freeform 72"/>
            <p:cNvSpPr>
              <a:spLocks noEditPoints="1"/>
            </p:cNvSpPr>
            <p:nvPr/>
          </p:nvSpPr>
          <p:spPr bwMode="auto">
            <a:xfrm>
              <a:off x="4015806" y="5673959"/>
              <a:ext cx="209267" cy="195171"/>
            </a:xfrm>
            <a:custGeom>
              <a:avLst/>
              <a:gdLst>
                <a:gd name="T0" fmla="*/ 80 w 82"/>
                <a:gd name="T1" fmla="*/ 23 h 76"/>
                <a:gd name="T2" fmla="*/ 64 w 82"/>
                <a:gd name="T3" fmla="*/ 4 h 76"/>
                <a:gd name="T4" fmla="*/ 61 w 82"/>
                <a:gd name="T5" fmla="*/ 1 h 76"/>
                <a:gd name="T6" fmla="*/ 56 w 82"/>
                <a:gd name="T7" fmla="*/ 2 h 76"/>
                <a:gd name="T8" fmla="*/ 50 w 82"/>
                <a:gd name="T9" fmla="*/ 4 h 76"/>
                <a:gd name="T10" fmla="*/ 46 w 82"/>
                <a:gd name="T11" fmla="*/ 6 h 76"/>
                <a:gd name="T12" fmla="*/ 43 w 82"/>
                <a:gd name="T13" fmla="*/ 6 h 76"/>
                <a:gd name="T14" fmla="*/ 35 w 82"/>
                <a:gd name="T15" fmla="*/ 10 h 76"/>
                <a:gd name="T16" fmla="*/ 29 w 82"/>
                <a:gd name="T17" fmla="*/ 13 h 76"/>
                <a:gd name="T18" fmla="*/ 29 w 82"/>
                <a:gd name="T19" fmla="*/ 13 h 76"/>
                <a:gd name="T20" fmla="*/ 21 w 82"/>
                <a:gd name="T21" fmla="*/ 7 h 76"/>
                <a:gd name="T22" fmla="*/ 15 w 82"/>
                <a:gd name="T23" fmla="*/ 15 h 76"/>
                <a:gd name="T24" fmla="*/ 12 w 82"/>
                <a:gd name="T25" fmla="*/ 21 h 76"/>
                <a:gd name="T26" fmla="*/ 11 w 82"/>
                <a:gd name="T27" fmla="*/ 25 h 76"/>
                <a:gd name="T28" fmla="*/ 7 w 82"/>
                <a:gd name="T29" fmla="*/ 30 h 76"/>
                <a:gd name="T30" fmla="*/ 8 w 82"/>
                <a:gd name="T31" fmla="*/ 35 h 76"/>
                <a:gd name="T32" fmla="*/ 7 w 82"/>
                <a:gd name="T33" fmla="*/ 41 h 76"/>
                <a:gd name="T34" fmla="*/ 14 w 82"/>
                <a:gd name="T35" fmla="*/ 34 h 76"/>
                <a:gd name="T36" fmla="*/ 15 w 82"/>
                <a:gd name="T37" fmla="*/ 36 h 76"/>
                <a:gd name="T38" fmla="*/ 18 w 82"/>
                <a:gd name="T39" fmla="*/ 40 h 76"/>
                <a:gd name="T40" fmla="*/ 17 w 82"/>
                <a:gd name="T41" fmla="*/ 34 h 76"/>
                <a:gd name="T42" fmla="*/ 20 w 82"/>
                <a:gd name="T43" fmla="*/ 41 h 76"/>
                <a:gd name="T44" fmla="*/ 23 w 82"/>
                <a:gd name="T45" fmla="*/ 40 h 76"/>
                <a:gd name="T46" fmla="*/ 28 w 82"/>
                <a:gd name="T47" fmla="*/ 41 h 76"/>
                <a:gd name="T48" fmla="*/ 20 w 82"/>
                <a:gd name="T49" fmla="*/ 45 h 76"/>
                <a:gd name="T50" fmla="*/ 12 w 82"/>
                <a:gd name="T51" fmla="*/ 41 h 76"/>
                <a:gd name="T52" fmla="*/ 3 w 82"/>
                <a:gd name="T53" fmla="*/ 47 h 76"/>
                <a:gd name="T54" fmla="*/ 2 w 82"/>
                <a:gd name="T55" fmla="*/ 64 h 76"/>
                <a:gd name="T56" fmla="*/ 10 w 82"/>
                <a:gd name="T57" fmla="*/ 65 h 76"/>
                <a:gd name="T58" fmla="*/ 15 w 82"/>
                <a:gd name="T59" fmla="*/ 74 h 76"/>
                <a:gd name="T60" fmla="*/ 32 w 82"/>
                <a:gd name="T61" fmla="*/ 69 h 76"/>
                <a:gd name="T62" fmla="*/ 35 w 82"/>
                <a:gd name="T63" fmla="*/ 60 h 76"/>
                <a:gd name="T64" fmla="*/ 29 w 82"/>
                <a:gd name="T65" fmla="*/ 51 h 76"/>
                <a:gd name="T66" fmla="*/ 34 w 82"/>
                <a:gd name="T67" fmla="*/ 59 h 76"/>
                <a:gd name="T68" fmla="*/ 42 w 82"/>
                <a:gd name="T69" fmla="*/ 52 h 76"/>
                <a:gd name="T70" fmla="*/ 37 w 82"/>
                <a:gd name="T71" fmla="*/ 46 h 76"/>
                <a:gd name="T72" fmla="*/ 44 w 82"/>
                <a:gd name="T73" fmla="*/ 50 h 76"/>
                <a:gd name="T74" fmla="*/ 48 w 82"/>
                <a:gd name="T75" fmla="*/ 53 h 76"/>
                <a:gd name="T76" fmla="*/ 51 w 82"/>
                <a:gd name="T77" fmla="*/ 62 h 76"/>
                <a:gd name="T78" fmla="*/ 55 w 82"/>
                <a:gd name="T79" fmla="*/ 56 h 76"/>
                <a:gd name="T80" fmla="*/ 60 w 82"/>
                <a:gd name="T81" fmla="*/ 55 h 76"/>
                <a:gd name="T82" fmla="*/ 63 w 82"/>
                <a:gd name="T83" fmla="*/ 60 h 76"/>
                <a:gd name="T84" fmla="*/ 66 w 82"/>
                <a:gd name="T85" fmla="*/ 63 h 76"/>
                <a:gd name="T86" fmla="*/ 67 w 82"/>
                <a:gd name="T87" fmla="*/ 62 h 76"/>
                <a:gd name="T88" fmla="*/ 69 w 82"/>
                <a:gd name="T89" fmla="*/ 54 h 76"/>
                <a:gd name="T90" fmla="*/ 75 w 82"/>
                <a:gd name="T91" fmla="*/ 45 h 76"/>
                <a:gd name="T92" fmla="*/ 75 w 82"/>
                <a:gd name="T93" fmla="*/ 40 h 76"/>
                <a:gd name="T94" fmla="*/ 78 w 82"/>
                <a:gd name="T95" fmla="*/ 36 h 76"/>
                <a:gd name="T96" fmla="*/ 82 w 82"/>
                <a:gd name="T97" fmla="*/ 27 h 76"/>
                <a:gd name="T98" fmla="*/ 19 w 82"/>
                <a:gd name="T99" fmla="*/ 24 h 76"/>
                <a:gd name="T100" fmla="*/ 15 w 82"/>
                <a:gd name="T101" fmla="*/ 24 h 76"/>
                <a:gd name="T102" fmla="*/ 18 w 82"/>
                <a:gd name="T103" fmla="*/ 19 h 76"/>
                <a:gd name="T104" fmla="*/ 21 w 82"/>
                <a:gd name="T105" fmla="*/ 19 h 76"/>
                <a:gd name="T106" fmla="*/ 24 w 82"/>
                <a:gd name="T107" fmla="*/ 9 h 76"/>
                <a:gd name="T108" fmla="*/ 28 w 82"/>
                <a:gd name="T109" fmla="*/ 48 h 76"/>
                <a:gd name="T110" fmla="*/ 28 w 82"/>
                <a:gd name="T111" fmla="*/ 15 h 76"/>
                <a:gd name="T112" fmla="*/ 45 w 82"/>
                <a:gd name="T113" fmla="*/ 9 h 76"/>
                <a:gd name="T114" fmla="*/ 61 w 82"/>
                <a:gd name="T115" fmla="*/ 5 h 76"/>
                <a:gd name="T116" fmla="*/ 62 w 82"/>
                <a:gd name="T117" fmla="*/ 4 h 76"/>
                <a:gd name="T118" fmla="*/ 74 w 82"/>
                <a:gd name="T119" fmla="*/ 39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82" h="76">
                  <a:moveTo>
                    <a:pt x="82" y="27"/>
                  </a:moveTo>
                  <a:cubicBezTo>
                    <a:pt x="82" y="26"/>
                    <a:pt x="81" y="25"/>
                    <a:pt x="81" y="24"/>
                  </a:cubicBezTo>
                  <a:cubicBezTo>
                    <a:pt x="80" y="25"/>
                    <a:pt x="79" y="25"/>
                    <a:pt x="79" y="24"/>
                  </a:cubicBezTo>
                  <a:cubicBezTo>
                    <a:pt x="79" y="23"/>
                    <a:pt x="80" y="23"/>
                    <a:pt x="80" y="23"/>
                  </a:cubicBezTo>
                  <a:cubicBezTo>
                    <a:pt x="77" y="16"/>
                    <a:pt x="72" y="10"/>
                    <a:pt x="67" y="5"/>
                  </a:cubicBezTo>
                  <a:cubicBezTo>
                    <a:pt x="66" y="5"/>
                    <a:pt x="66" y="5"/>
                    <a:pt x="65" y="5"/>
                  </a:cubicBezTo>
                  <a:cubicBezTo>
                    <a:pt x="65" y="5"/>
                    <a:pt x="65" y="5"/>
                    <a:pt x="64" y="5"/>
                  </a:cubicBezTo>
                  <a:cubicBezTo>
                    <a:pt x="64" y="5"/>
                    <a:pt x="64" y="4"/>
                    <a:pt x="64" y="4"/>
                  </a:cubicBezTo>
                  <a:cubicBezTo>
                    <a:pt x="63" y="4"/>
                    <a:pt x="63" y="4"/>
                    <a:pt x="62" y="4"/>
                  </a:cubicBezTo>
                  <a:cubicBezTo>
                    <a:pt x="62" y="4"/>
                    <a:pt x="62" y="4"/>
                    <a:pt x="62" y="3"/>
                  </a:cubicBezTo>
                  <a:cubicBezTo>
                    <a:pt x="63" y="3"/>
                    <a:pt x="63" y="3"/>
                    <a:pt x="63" y="2"/>
                  </a:cubicBezTo>
                  <a:cubicBezTo>
                    <a:pt x="62" y="2"/>
                    <a:pt x="62" y="1"/>
                    <a:pt x="61" y="1"/>
                  </a:cubicBezTo>
                  <a:cubicBezTo>
                    <a:pt x="61" y="1"/>
                    <a:pt x="60" y="1"/>
                    <a:pt x="59" y="1"/>
                  </a:cubicBezTo>
                  <a:cubicBezTo>
                    <a:pt x="59" y="1"/>
                    <a:pt x="59" y="1"/>
                    <a:pt x="59" y="1"/>
                  </a:cubicBezTo>
                  <a:cubicBezTo>
                    <a:pt x="58" y="1"/>
                    <a:pt x="58" y="0"/>
                    <a:pt x="57" y="0"/>
                  </a:cubicBezTo>
                  <a:cubicBezTo>
                    <a:pt x="57" y="0"/>
                    <a:pt x="56" y="1"/>
                    <a:pt x="56" y="2"/>
                  </a:cubicBezTo>
                  <a:cubicBezTo>
                    <a:pt x="55" y="1"/>
                    <a:pt x="56" y="3"/>
                    <a:pt x="55" y="2"/>
                  </a:cubicBezTo>
                  <a:cubicBezTo>
                    <a:pt x="54" y="2"/>
                    <a:pt x="55" y="1"/>
                    <a:pt x="54" y="2"/>
                  </a:cubicBezTo>
                  <a:cubicBezTo>
                    <a:pt x="53" y="2"/>
                    <a:pt x="52" y="3"/>
                    <a:pt x="51" y="3"/>
                  </a:cubicBezTo>
                  <a:cubicBezTo>
                    <a:pt x="51" y="3"/>
                    <a:pt x="50" y="4"/>
                    <a:pt x="50" y="4"/>
                  </a:cubicBezTo>
                  <a:cubicBezTo>
                    <a:pt x="49" y="4"/>
                    <a:pt x="50" y="5"/>
                    <a:pt x="49" y="5"/>
                  </a:cubicBezTo>
                  <a:cubicBezTo>
                    <a:pt x="48" y="5"/>
                    <a:pt x="47" y="4"/>
                    <a:pt x="48" y="5"/>
                  </a:cubicBezTo>
                  <a:cubicBezTo>
                    <a:pt x="48" y="6"/>
                    <a:pt x="49" y="6"/>
                    <a:pt x="49" y="7"/>
                  </a:cubicBezTo>
                  <a:cubicBezTo>
                    <a:pt x="48" y="7"/>
                    <a:pt x="48" y="6"/>
                    <a:pt x="46" y="6"/>
                  </a:cubicBezTo>
                  <a:cubicBezTo>
                    <a:pt x="46" y="7"/>
                    <a:pt x="46" y="8"/>
                    <a:pt x="46" y="8"/>
                  </a:cubicBezTo>
                  <a:cubicBezTo>
                    <a:pt x="46" y="7"/>
                    <a:pt x="46" y="7"/>
                    <a:pt x="46" y="6"/>
                  </a:cubicBezTo>
                  <a:cubicBezTo>
                    <a:pt x="45" y="6"/>
                    <a:pt x="45" y="7"/>
                    <a:pt x="44" y="7"/>
                  </a:cubicBezTo>
                  <a:cubicBezTo>
                    <a:pt x="44" y="6"/>
                    <a:pt x="44" y="5"/>
                    <a:pt x="43" y="6"/>
                  </a:cubicBezTo>
                  <a:cubicBezTo>
                    <a:pt x="42" y="7"/>
                    <a:pt x="41" y="8"/>
                    <a:pt x="40" y="9"/>
                  </a:cubicBezTo>
                  <a:cubicBezTo>
                    <a:pt x="39" y="9"/>
                    <a:pt x="39" y="8"/>
                    <a:pt x="37" y="8"/>
                  </a:cubicBezTo>
                  <a:cubicBezTo>
                    <a:pt x="37" y="10"/>
                    <a:pt x="39" y="9"/>
                    <a:pt x="38" y="10"/>
                  </a:cubicBezTo>
                  <a:cubicBezTo>
                    <a:pt x="37" y="10"/>
                    <a:pt x="36" y="10"/>
                    <a:pt x="35" y="10"/>
                  </a:cubicBezTo>
                  <a:cubicBezTo>
                    <a:pt x="34" y="10"/>
                    <a:pt x="33" y="11"/>
                    <a:pt x="32" y="12"/>
                  </a:cubicBezTo>
                  <a:cubicBezTo>
                    <a:pt x="32" y="11"/>
                    <a:pt x="32" y="11"/>
                    <a:pt x="32" y="10"/>
                  </a:cubicBezTo>
                  <a:cubicBezTo>
                    <a:pt x="31" y="10"/>
                    <a:pt x="31" y="10"/>
                    <a:pt x="31" y="10"/>
                  </a:cubicBezTo>
                  <a:cubicBezTo>
                    <a:pt x="31" y="11"/>
                    <a:pt x="31" y="13"/>
                    <a:pt x="29" y="13"/>
                  </a:cubicBezTo>
                  <a:cubicBezTo>
                    <a:pt x="29" y="14"/>
                    <a:pt x="28" y="13"/>
                    <a:pt x="28" y="14"/>
                  </a:cubicBezTo>
                  <a:cubicBezTo>
                    <a:pt x="27" y="14"/>
                    <a:pt x="28" y="15"/>
                    <a:pt x="28" y="15"/>
                  </a:cubicBezTo>
                  <a:cubicBezTo>
                    <a:pt x="26" y="15"/>
                    <a:pt x="26" y="13"/>
                    <a:pt x="26" y="12"/>
                  </a:cubicBezTo>
                  <a:cubicBezTo>
                    <a:pt x="27" y="12"/>
                    <a:pt x="29" y="12"/>
                    <a:pt x="29" y="13"/>
                  </a:cubicBezTo>
                  <a:cubicBezTo>
                    <a:pt x="30" y="11"/>
                    <a:pt x="28" y="10"/>
                    <a:pt x="26" y="10"/>
                  </a:cubicBezTo>
                  <a:cubicBezTo>
                    <a:pt x="26" y="9"/>
                    <a:pt x="25" y="9"/>
                    <a:pt x="25" y="9"/>
                  </a:cubicBezTo>
                  <a:cubicBezTo>
                    <a:pt x="24" y="8"/>
                    <a:pt x="24" y="8"/>
                    <a:pt x="23" y="7"/>
                  </a:cubicBezTo>
                  <a:cubicBezTo>
                    <a:pt x="23" y="7"/>
                    <a:pt x="22" y="7"/>
                    <a:pt x="21" y="7"/>
                  </a:cubicBezTo>
                  <a:cubicBezTo>
                    <a:pt x="21" y="8"/>
                    <a:pt x="20" y="8"/>
                    <a:pt x="19" y="9"/>
                  </a:cubicBezTo>
                  <a:cubicBezTo>
                    <a:pt x="19" y="8"/>
                    <a:pt x="19" y="9"/>
                    <a:pt x="19" y="9"/>
                  </a:cubicBezTo>
                  <a:cubicBezTo>
                    <a:pt x="18" y="10"/>
                    <a:pt x="17" y="11"/>
                    <a:pt x="16" y="12"/>
                  </a:cubicBezTo>
                  <a:cubicBezTo>
                    <a:pt x="16" y="13"/>
                    <a:pt x="15" y="14"/>
                    <a:pt x="15" y="15"/>
                  </a:cubicBezTo>
                  <a:cubicBezTo>
                    <a:pt x="14" y="14"/>
                    <a:pt x="14" y="14"/>
                    <a:pt x="14" y="14"/>
                  </a:cubicBezTo>
                  <a:cubicBezTo>
                    <a:pt x="14" y="15"/>
                    <a:pt x="14" y="15"/>
                    <a:pt x="14" y="15"/>
                  </a:cubicBezTo>
                  <a:cubicBezTo>
                    <a:pt x="12" y="15"/>
                    <a:pt x="12" y="17"/>
                    <a:pt x="12" y="18"/>
                  </a:cubicBezTo>
                  <a:cubicBezTo>
                    <a:pt x="12" y="19"/>
                    <a:pt x="12" y="20"/>
                    <a:pt x="12" y="21"/>
                  </a:cubicBezTo>
                  <a:cubicBezTo>
                    <a:pt x="12" y="22"/>
                    <a:pt x="14" y="22"/>
                    <a:pt x="14" y="22"/>
                  </a:cubicBezTo>
                  <a:cubicBezTo>
                    <a:pt x="14" y="23"/>
                    <a:pt x="13" y="23"/>
                    <a:pt x="13" y="24"/>
                  </a:cubicBezTo>
                  <a:cubicBezTo>
                    <a:pt x="14" y="24"/>
                    <a:pt x="14" y="24"/>
                    <a:pt x="14" y="25"/>
                  </a:cubicBezTo>
                  <a:cubicBezTo>
                    <a:pt x="13" y="25"/>
                    <a:pt x="12" y="25"/>
                    <a:pt x="11" y="25"/>
                  </a:cubicBezTo>
                  <a:cubicBezTo>
                    <a:pt x="11" y="26"/>
                    <a:pt x="11" y="26"/>
                    <a:pt x="11" y="27"/>
                  </a:cubicBezTo>
                  <a:cubicBezTo>
                    <a:pt x="10" y="27"/>
                    <a:pt x="10" y="29"/>
                    <a:pt x="9" y="28"/>
                  </a:cubicBezTo>
                  <a:cubicBezTo>
                    <a:pt x="9" y="29"/>
                    <a:pt x="9" y="29"/>
                    <a:pt x="9" y="29"/>
                  </a:cubicBezTo>
                  <a:cubicBezTo>
                    <a:pt x="8" y="29"/>
                    <a:pt x="8" y="30"/>
                    <a:pt x="7" y="30"/>
                  </a:cubicBezTo>
                  <a:cubicBezTo>
                    <a:pt x="7" y="30"/>
                    <a:pt x="6" y="30"/>
                    <a:pt x="6" y="31"/>
                  </a:cubicBezTo>
                  <a:cubicBezTo>
                    <a:pt x="6" y="32"/>
                    <a:pt x="7" y="31"/>
                    <a:pt x="8" y="31"/>
                  </a:cubicBezTo>
                  <a:cubicBezTo>
                    <a:pt x="8" y="33"/>
                    <a:pt x="9" y="32"/>
                    <a:pt x="9" y="34"/>
                  </a:cubicBezTo>
                  <a:cubicBezTo>
                    <a:pt x="8" y="34"/>
                    <a:pt x="8" y="35"/>
                    <a:pt x="8" y="35"/>
                  </a:cubicBezTo>
                  <a:cubicBezTo>
                    <a:pt x="7" y="34"/>
                    <a:pt x="6" y="35"/>
                    <a:pt x="4" y="35"/>
                  </a:cubicBezTo>
                  <a:cubicBezTo>
                    <a:pt x="4" y="36"/>
                    <a:pt x="5" y="38"/>
                    <a:pt x="4" y="38"/>
                  </a:cubicBezTo>
                  <a:cubicBezTo>
                    <a:pt x="4" y="39"/>
                    <a:pt x="5" y="39"/>
                    <a:pt x="4" y="40"/>
                  </a:cubicBezTo>
                  <a:cubicBezTo>
                    <a:pt x="6" y="40"/>
                    <a:pt x="6" y="41"/>
                    <a:pt x="7" y="41"/>
                  </a:cubicBezTo>
                  <a:cubicBezTo>
                    <a:pt x="7" y="40"/>
                    <a:pt x="8" y="40"/>
                    <a:pt x="8" y="41"/>
                  </a:cubicBezTo>
                  <a:cubicBezTo>
                    <a:pt x="9" y="40"/>
                    <a:pt x="10" y="39"/>
                    <a:pt x="10" y="37"/>
                  </a:cubicBezTo>
                  <a:cubicBezTo>
                    <a:pt x="11" y="37"/>
                    <a:pt x="10" y="35"/>
                    <a:pt x="12" y="35"/>
                  </a:cubicBezTo>
                  <a:cubicBezTo>
                    <a:pt x="13" y="35"/>
                    <a:pt x="13" y="35"/>
                    <a:pt x="14" y="34"/>
                  </a:cubicBezTo>
                  <a:cubicBezTo>
                    <a:pt x="13" y="36"/>
                    <a:pt x="14" y="37"/>
                    <a:pt x="14" y="39"/>
                  </a:cubicBezTo>
                  <a:cubicBezTo>
                    <a:pt x="16" y="38"/>
                    <a:pt x="15" y="37"/>
                    <a:pt x="15" y="36"/>
                  </a:cubicBezTo>
                  <a:cubicBezTo>
                    <a:pt x="15" y="36"/>
                    <a:pt x="14" y="35"/>
                    <a:pt x="15" y="35"/>
                  </a:cubicBezTo>
                  <a:cubicBezTo>
                    <a:pt x="15" y="35"/>
                    <a:pt x="15" y="35"/>
                    <a:pt x="15" y="36"/>
                  </a:cubicBezTo>
                  <a:cubicBezTo>
                    <a:pt x="15" y="36"/>
                    <a:pt x="15" y="36"/>
                    <a:pt x="15" y="37"/>
                  </a:cubicBezTo>
                  <a:cubicBezTo>
                    <a:pt x="17" y="37"/>
                    <a:pt x="17" y="37"/>
                    <a:pt x="18" y="38"/>
                  </a:cubicBezTo>
                  <a:cubicBezTo>
                    <a:pt x="18" y="39"/>
                    <a:pt x="17" y="39"/>
                    <a:pt x="16" y="39"/>
                  </a:cubicBezTo>
                  <a:cubicBezTo>
                    <a:pt x="16" y="40"/>
                    <a:pt x="17" y="40"/>
                    <a:pt x="18" y="40"/>
                  </a:cubicBezTo>
                  <a:cubicBezTo>
                    <a:pt x="17" y="39"/>
                    <a:pt x="18" y="39"/>
                    <a:pt x="19" y="38"/>
                  </a:cubicBezTo>
                  <a:cubicBezTo>
                    <a:pt x="19" y="38"/>
                    <a:pt x="18" y="38"/>
                    <a:pt x="18" y="38"/>
                  </a:cubicBezTo>
                  <a:cubicBezTo>
                    <a:pt x="19" y="37"/>
                    <a:pt x="19" y="38"/>
                    <a:pt x="19" y="38"/>
                  </a:cubicBezTo>
                  <a:cubicBezTo>
                    <a:pt x="19" y="36"/>
                    <a:pt x="16" y="36"/>
                    <a:pt x="17" y="34"/>
                  </a:cubicBezTo>
                  <a:cubicBezTo>
                    <a:pt x="17" y="35"/>
                    <a:pt x="19" y="36"/>
                    <a:pt x="19" y="37"/>
                  </a:cubicBezTo>
                  <a:cubicBezTo>
                    <a:pt x="20" y="37"/>
                    <a:pt x="20" y="38"/>
                    <a:pt x="20" y="38"/>
                  </a:cubicBezTo>
                  <a:cubicBezTo>
                    <a:pt x="20" y="38"/>
                    <a:pt x="20" y="38"/>
                    <a:pt x="20" y="39"/>
                  </a:cubicBezTo>
                  <a:cubicBezTo>
                    <a:pt x="20" y="39"/>
                    <a:pt x="20" y="40"/>
                    <a:pt x="20" y="41"/>
                  </a:cubicBezTo>
                  <a:cubicBezTo>
                    <a:pt x="21" y="41"/>
                    <a:pt x="21" y="41"/>
                    <a:pt x="22" y="41"/>
                  </a:cubicBezTo>
                  <a:cubicBezTo>
                    <a:pt x="22" y="40"/>
                    <a:pt x="22" y="39"/>
                    <a:pt x="22" y="38"/>
                  </a:cubicBezTo>
                  <a:cubicBezTo>
                    <a:pt x="22" y="38"/>
                    <a:pt x="23" y="38"/>
                    <a:pt x="23" y="38"/>
                  </a:cubicBezTo>
                  <a:cubicBezTo>
                    <a:pt x="23" y="39"/>
                    <a:pt x="23" y="39"/>
                    <a:pt x="23" y="40"/>
                  </a:cubicBezTo>
                  <a:cubicBezTo>
                    <a:pt x="23" y="40"/>
                    <a:pt x="23" y="40"/>
                    <a:pt x="23" y="41"/>
                  </a:cubicBezTo>
                  <a:cubicBezTo>
                    <a:pt x="24" y="41"/>
                    <a:pt x="26" y="41"/>
                    <a:pt x="26" y="41"/>
                  </a:cubicBezTo>
                  <a:cubicBezTo>
                    <a:pt x="27" y="41"/>
                    <a:pt x="26" y="42"/>
                    <a:pt x="27" y="42"/>
                  </a:cubicBezTo>
                  <a:cubicBezTo>
                    <a:pt x="28" y="42"/>
                    <a:pt x="27" y="40"/>
                    <a:pt x="28" y="41"/>
                  </a:cubicBezTo>
                  <a:cubicBezTo>
                    <a:pt x="28" y="41"/>
                    <a:pt x="28" y="42"/>
                    <a:pt x="28" y="42"/>
                  </a:cubicBezTo>
                  <a:cubicBezTo>
                    <a:pt x="27" y="43"/>
                    <a:pt x="28" y="45"/>
                    <a:pt x="27" y="45"/>
                  </a:cubicBezTo>
                  <a:cubicBezTo>
                    <a:pt x="25" y="44"/>
                    <a:pt x="23" y="44"/>
                    <a:pt x="21" y="44"/>
                  </a:cubicBezTo>
                  <a:cubicBezTo>
                    <a:pt x="20" y="44"/>
                    <a:pt x="20" y="45"/>
                    <a:pt x="20" y="45"/>
                  </a:cubicBezTo>
                  <a:cubicBezTo>
                    <a:pt x="19" y="44"/>
                    <a:pt x="16" y="44"/>
                    <a:pt x="15" y="43"/>
                  </a:cubicBezTo>
                  <a:cubicBezTo>
                    <a:pt x="16" y="42"/>
                    <a:pt x="15" y="42"/>
                    <a:pt x="15" y="41"/>
                  </a:cubicBezTo>
                  <a:cubicBezTo>
                    <a:pt x="16" y="41"/>
                    <a:pt x="16" y="40"/>
                    <a:pt x="15" y="40"/>
                  </a:cubicBezTo>
                  <a:cubicBezTo>
                    <a:pt x="14" y="40"/>
                    <a:pt x="13" y="40"/>
                    <a:pt x="12" y="41"/>
                  </a:cubicBezTo>
                  <a:cubicBezTo>
                    <a:pt x="10" y="41"/>
                    <a:pt x="8" y="41"/>
                    <a:pt x="7" y="42"/>
                  </a:cubicBezTo>
                  <a:cubicBezTo>
                    <a:pt x="7" y="41"/>
                    <a:pt x="7" y="41"/>
                    <a:pt x="6" y="41"/>
                  </a:cubicBezTo>
                  <a:cubicBezTo>
                    <a:pt x="6" y="42"/>
                    <a:pt x="5" y="42"/>
                    <a:pt x="4" y="43"/>
                  </a:cubicBezTo>
                  <a:cubicBezTo>
                    <a:pt x="4" y="44"/>
                    <a:pt x="4" y="46"/>
                    <a:pt x="3" y="47"/>
                  </a:cubicBezTo>
                  <a:cubicBezTo>
                    <a:pt x="3" y="48"/>
                    <a:pt x="2" y="48"/>
                    <a:pt x="1" y="49"/>
                  </a:cubicBezTo>
                  <a:cubicBezTo>
                    <a:pt x="1" y="51"/>
                    <a:pt x="1" y="52"/>
                    <a:pt x="0" y="53"/>
                  </a:cubicBezTo>
                  <a:cubicBezTo>
                    <a:pt x="0" y="55"/>
                    <a:pt x="0" y="57"/>
                    <a:pt x="0" y="60"/>
                  </a:cubicBezTo>
                  <a:cubicBezTo>
                    <a:pt x="1" y="61"/>
                    <a:pt x="2" y="62"/>
                    <a:pt x="2" y="64"/>
                  </a:cubicBezTo>
                  <a:cubicBezTo>
                    <a:pt x="3" y="64"/>
                    <a:pt x="4" y="65"/>
                    <a:pt x="5" y="66"/>
                  </a:cubicBezTo>
                  <a:cubicBezTo>
                    <a:pt x="6" y="65"/>
                    <a:pt x="7" y="65"/>
                    <a:pt x="8" y="65"/>
                  </a:cubicBezTo>
                  <a:cubicBezTo>
                    <a:pt x="9" y="65"/>
                    <a:pt x="9" y="64"/>
                    <a:pt x="10" y="64"/>
                  </a:cubicBezTo>
                  <a:cubicBezTo>
                    <a:pt x="10" y="64"/>
                    <a:pt x="10" y="65"/>
                    <a:pt x="10" y="65"/>
                  </a:cubicBezTo>
                  <a:cubicBezTo>
                    <a:pt x="11" y="65"/>
                    <a:pt x="12" y="66"/>
                    <a:pt x="13" y="66"/>
                  </a:cubicBezTo>
                  <a:cubicBezTo>
                    <a:pt x="13" y="65"/>
                    <a:pt x="13" y="65"/>
                    <a:pt x="14" y="65"/>
                  </a:cubicBezTo>
                  <a:cubicBezTo>
                    <a:pt x="14" y="67"/>
                    <a:pt x="14" y="68"/>
                    <a:pt x="14" y="70"/>
                  </a:cubicBezTo>
                  <a:cubicBezTo>
                    <a:pt x="14" y="71"/>
                    <a:pt x="15" y="73"/>
                    <a:pt x="15" y="74"/>
                  </a:cubicBezTo>
                  <a:cubicBezTo>
                    <a:pt x="15" y="75"/>
                    <a:pt x="15" y="75"/>
                    <a:pt x="16" y="76"/>
                  </a:cubicBezTo>
                  <a:cubicBezTo>
                    <a:pt x="31" y="76"/>
                    <a:pt x="31" y="76"/>
                    <a:pt x="31" y="76"/>
                  </a:cubicBezTo>
                  <a:cubicBezTo>
                    <a:pt x="31" y="75"/>
                    <a:pt x="31" y="74"/>
                    <a:pt x="31" y="73"/>
                  </a:cubicBezTo>
                  <a:cubicBezTo>
                    <a:pt x="32" y="72"/>
                    <a:pt x="32" y="71"/>
                    <a:pt x="32" y="69"/>
                  </a:cubicBezTo>
                  <a:cubicBezTo>
                    <a:pt x="33" y="69"/>
                    <a:pt x="33" y="68"/>
                    <a:pt x="34" y="68"/>
                  </a:cubicBezTo>
                  <a:cubicBezTo>
                    <a:pt x="35" y="66"/>
                    <a:pt x="36" y="64"/>
                    <a:pt x="37" y="62"/>
                  </a:cubicBezTo>
                  <a:cubicBezTo>
                    <a:pt x="37" y="61"/>
                    <a:pt x="38" y="60"/>
                    <a:pt x="37" y="59"/>
                  </a:cubicBezTo>
                  <a:cubicBezTo>
                    <a:pt x="36" y="59"/>
                    <a:pt x="36" y="60"/>
                    <a:pt x="35" y="60"/>
                  </a:cubicBezTo>
                  <a:cubicBezTo>
                    <a:pt x="34" y="60"/>
                    <a:pt x="34" y="60"/>
                    <a:pt x="33" y="60"/>
                  </a:cubicBezTo>
                  <a:cubicBezTo>
                    <a:pt x="33" y="58"/>
                    <a:pt x="32" y="57"/>
                    <a:pt x="31" y="56"/>
                  </a:cubicBezTo>
                  <a:cubicBezTo>
                    <a:pt x="31" y="55"/>
                    <a:pt x="30" y="55"/>
                    <a:pt x="30" y="53"/>
                  </a:cubicBezTo>
                  <a:cubicBezTo>
                    <a:pt x="30" y="52"/>
                    <a:pt x="29" y="52"/>
                    <a:pt x="29" y="51"/>
                  </a:cubicBezTo>
                  <a:cubicBezTo>
                    <a:pt x="29" y="50"/>
                    <a:pt x="28" y="49"/>
                    <a:pt x="29" y="49"/>
                  </a:cubicBezTo>
                  <a:cubicBezTo>
                    <a:pt x="29" y="49"/>
                    <a:pt x="30" y="51"/>
                    <a:pt x="30" y="51"/>
                  </a:cubicBezTo>
                  <a:cubicBezTo>
                    <a:pt x="30" y="53"/>
                    <a:pt x="31" y="54"/>
                    <a:pt x="32" y="55"/>
                  </a:cubicBezTo>
                  <a:cubicBezTo>
                    <a:pt x="33" y="56"/>
                    <a:pt x="33" y="58"/>
                    <a:pt x="34" y="59"/>
                  </a:cubicBezTo>
                  <a:cubicBezTo>
                    <a:pt x="35" y="59"/>
                    <a:pt x="36" y="57"/>
                    <a:pt x="38" y="57"/>
                  </a:cubicBezTo>
                  <a:cubicBezTo>
                    <a:pt x="39" y="57"/>
                    <a:pt x="38" y="56"/>
                    <a:pt x="39" y="56"/>
                  </a:cubicBezTo>
                  <a:cubicBezTo>
                    <a:pt x="40" y="56"/>
                    <a:pt x="40" y="55"/>
                    <a:pt x="41" y="54"/>
                  </a:cubicBezTo>
                  <a:cubicBezTo>
                    <a:pt x="41" y="53"/>
                    <a:pt x="42" y="53"/>
                    <a:pt x="42" y="52"/>
                  </a:cubicBezTo>
                  <a:cubicBezTo>
                    <a:pt x="42" y="51"/>
                    <a:pt x="40" y="51"/>
                    <a:pt x="40" y="50"/>
                  </a:cubicBezTo>
                  <a:cubicBezTo>
                    <a:pt x="40" y="49"/>
                    <a:pt x="39" y="50"/>
                    <a:pt x="39" y="50"/>
                  </a:cubicBezTo>
                  <a:cubicBezTo>
                    <a:pt x="38" y="49"/>
                    <a:pt x="38" y="49"/>
                    <a:pt x="38" y="47"/>
                  </a:cubicBezTo>
                  <a:cubicBezTo>
                    <a:pt x="37" y="47"/>
                    <a:pt x="37" y="47"/>
                    <a:pt x="37" y="46"/>
                  </a:cubicBezTo>
                  <a:cubicBezTo>
                    <a:pt x="37" y="46"/>
                    <a:pt x="37" y="46"/>
                    <a:pt x="37" y="46"/>
                  </a:cubicBezTo>
                  <a:cubicBezTo>
                    <a:pt x="39" y="47"/>
                    <a:pt x="38" y="50"/>
                    <a:pt x="41" y="49"/>
                  </a:cubicBezTo>
                  <a:cubicBezTo>
                    <a:pt x="41" y="50"/>
                    <a:pt x="41" y="50"/>
                    <a:pt x="41" y="51"/>
                  </a:cubicBezTo>
                  <a:cubicBezTo>
                    <a:pt x="42" y="51"/>
                    <a:pt x="42" y="50"/>
                    <a:pt x="44" y="50"/>
                  </a:cubicBezTo>
                  <a:cubicBezTo>
                    <a:pt x="44" y="50"/>
                    <a:pt x="44" y="50"/>
                    <a:pt x="44" y="50"/>
                  </a:cubicBezTo>
                  <a:cubicBezTo>
                    <a:pt x="46" y="50"/>
                    <a:pt x="46" y="51"/>
                    <a:pt x="47" y="52"/>
                  </a:cubicBezTo>
                  <a:cubicBezTo>
                    <a:pt x="47" y="52"/>
                    <a:pt x="47" y="52"/>
                    <a:pt x="47" y="52"/>
                  </a:cubicBezTo>
                  <a:cubicBezTo>
                    <a:pt x="47" y="53"/>
                    <a:pt x="48" y="53"/>
                    <a:pt x="48" y="53"/>
                  </a:cubicBezTo>
                  <a:cubicBezTo>
                    <a:pt x="48" y="54"/>
                    <a:pt x="49" y="54"/>
                    <a:pt x="48" y="55"/>
                  </a:cubicBezTo>
                  <a:cubicBezTo>
                    <a:pt x="49" y="56"/>
                    <a:pt x="49" y="57"/>
                    <a:pt x="50" y="59"/>
                  </a:cubicBezTo>
                  <a:cubicBezTo>
                    <a:pt x="50" y="59"/>
                    <a:pt x="51" y="60"/>
                    <a:pt x="51" y="61"/>
                  </a:cubicBezTo>
                  <a:cubicBezTo>
                    <a:pt x="51" y="61"/>
                    <a:pt x="51" y="62"/>
                    <a:pt x="51" y="62"/>
                  </a:cubicBezTo>
                  <a:cubicBezTo>
                    <a:pt x="51" y="63"/>
                    <a:pt x="52" y="62"/>
                    <a:pt x="53" y="62"/>
                  </a:cubicBezTo>
                  <a:cubicBezTo>
                    <a:pt x="53" y="61"/>
                    <a:pt x="54" y="60"/>
                    <a:pt x="54" y="57"/>
                  </a:cubicBezTo>
                  <a:cubicBezTo>
                    <a:pt x="54" y="57"/>
                    <a:pt x="54" y="57"/>
                    <a:pt x="55" y="57"/>
                  </a:cubicBezTo>
                  <a:cubicBezTo>
                    <a:pt x="55" y="57"/>
                    <a:pt x="55" y="56"/>
                    <a:pt x="55" y="56"/>
                  </a:cubicBezTo>
                  <a:cubicBezTo>
                    <a:pt x="55" y="57"/>
                    <a:pt x="55" y="55"/>
                    <a:pt x="56" y="56"/>
                  </a:cubicBezTo>
                  <a:cubicBezTo>
                    <a:pt x="56" y="54"/>
                    <a:pt x="57" y="54"/>
                    <a:pt x="57" y="53"/>
                  </a:cubicBezTo>
                  <a:cubicBezTo>
                    <a:pt x="57" y="53"/>
                    <a:pt x="58" y="52"/>
                    <a:pt x="59" y="52"/>
                  </a:cubicBezTo>
                  <a:cubicBezTo>
                    <a:pt x="60" y="53"/>
                    <a:pt x="60" y="54"/>
                    <a:pt x="60" y="55"/>
                  </a:cubicBezTo>
                  <a:cubicBezTo>
                    <a:pt x="60" y="55"/>
                    <a:pt x="60" y="55"/>
                    <a:pt x="60" y="56"/>
                  </a:cubicBezTo>
                  <a:cubicBezTo>
                    <a:pt x="60" y="57"/>
                    <a:pt x="62" y="56"/>
                    <a:pt x="63" y="57"/>
                  </a:cubicBezTo>
                  <a:cubicBezTo>
                    <a:pt x="62" y="58"/>
                    <a:pt x="63" y="58"/>
                    <a:pt x="62" y="59"/>
                  </a:cubicBezTo>
                  <a:cubicBezTo>
                    <a:pt x="63" y="59"/>
                    <a:pt x="63" y="59"/>
                    <a:pt x="63" y="60"/>
                  </a:cubicBezTo>
                  <a:cubicBezTo>
                    <a:pt x="63" y="61"/>
                    <a:pt x="63" y="61"/>
                    <a:pt x="63" y="62"/>
                  </a:cubicBezTo>
                  <a:cubicBezTo>
                    <a:pt x="63" y="62"/>
                    <a:pt x="64" y="63"/>
                    <a:pt x="63" y="64"/>
                  </a:cubicBezTo>
                  <a:cubicBezTo>
                    <a:pt x="65" y="65"/>
                    <a:pt x="66" y="66"/>
                    <a:pt x="67" y="67"/>
                  </a:cubicBezTo>
                  <a:cubicBezTo>
                    <a:pt x="67" y="65"/>
                    <a:pt x="66" y="65"/>
                    <a:pt x="66" y="63"/>
                  </a:cubicBezTo>
                  <a:cubicBezTo>
                    <a:pt x="65" y="63"/>
                    <a:pt x="64" y="62"/>
                    <a:pt x="64" y="61"/>
                  </a:cubicBezTo>
                  <a:cubicBezTo>
                    <a:pt x="64" y="60"/>
                    <a:pt x="64" y="59"/>
                    <a:pt x="65" y="59"/>
                  </a:cubicBezTo>
                  <a:cubicBezTo>
                    <a:pt x="65" y="60"/>
                    <a:pt x="65" y="61"/>
                    <a:pt x="66" y="61"/>
                  </a:cubicBezTo>
                  <a:cubicBezTo>
                    <a:pt x="67" y="61"/>
                    <a:pt x="67" y="61"/>
                    <a:pt x="67" y="62"/>
                  </a:cubicBezTo>
                  <a:cubicBezTo>
                    <a:pt x="69" y="62"/>
                    <a:pt x="70" y="59"/>
                    <a:pt x="69" y="56"/>
                  </a:cubicBezTo>
                  <a:cubicBezTo>
                    <a:pt x="69" y="56"/>
                    <a:pt x="68" y="56"/>
                    <a:pt x="68" y="55"/>
                  </a:cubicBezTo>
                  <a:cubicBezTo>
                    <a:pt x="68" y="54"/>
                    <a:pt x="67" y="54"/>
                    <a:pt x="68" y="53"/>
                  </a:cubicBezTo>
                  <a:cubicBezTo>
                    <a:pt x="68" y="53"/>
                    <a:pt x="68" y="54"/>
                    <a:pt x="69" y="54"/>
                  </a:cubicBezTo>
                  <a:cubicBezTo>
                    <a:pt x="69" y="53"/>
                    <a:pt x="71" y="53"/>
                    <a:pt x="72" y="53"/>
                  </a:cubicBezTo>
                  <a:cubicBezTo>
                    <a:pt x="73" y="52"/>
                    <a:pt x="74" y="51"/>
                    <a:pt x="74" y="49"/>
                  </a:cubicBezTo>
                  <a:cubicBezTo>
                    <a:pt x="74" y="49"/>
                    <a:pt x="74" y="48"/>
                    <a:pt x="75" y="48"/>
                  </a:cubicBezTo>
                  <a:cubicBezTo>
                    <a:pt x="75" y="47"/>
                    <a:pt x="75" y="45"/>
                    <a:pt x="75" y="45"/>
                  </a:cubicBezTo>
                  <a:cubicBezTo>
                    <a:pt x="75" y="44"/>
                    <a:pt x="75" y="44"/>
                    <a:pt x="75" y="43"/>
                  </a:cubicBezTo>
                  <a:cubicBezTo>
                    <a:pt x="74" y="43"/>
                    <a:pt x="74" y="42"/>
                    <a:pt x="74" y="42"/>
                  </a:cubicBezTo>
                  <a:cubicBezTo>
                    <a:pt x="74" y="41"/>
                    <a:pt x="74" y="41"/>
                    <a:pt x="74" y="40"/>
                  </a:cubicBezTo>
                  <a:cubicBezTo>
                    <a:pt x="74" y="40"/>
                    <a:pt x="75" y="40"/>
                    <a:pt x="75" y="40"/>
                  </a:cubicBezTo>
                  <a:cubicBezTo>
                    <a:pt x="75" y="39"/>
                    <a:pt x="74" y="38"/>
                    <a:pt x="75" y="38"/>
                  </a:cubicBezTo>
                  <a:cubicBezTo>
                    <a:pt x="75" y="39"/>
                    <a:pt x="76" y="39"/>
                    <a:pt x="77" y="40"/>
                  </a:cubicBezTo>
                  <a:cubicBezTo>
                    <a:pt x="76" y="41"/>
                    <a:pt x="77" y="42"/>
                    <a:pt x="78" y="42"/>
                  </a:cubicBezTo>
                  <a:cubicBezTo>
                    <a:pt x="79" y="41"/>
                    <a:pt x="78" y="38"/>
                    <a:pt x="78" y="36"/>
                  </a:cubicBezTo>
                  <a:cubicBezTo>
                    <a:pt x="79" y="35"/>
                    <a:pt x="80" y="35"/>
                    <a:pt x="80" y="35"/>
                  </a:cubicBezTo>
                  <a:cubicBezTo>
                    <a:pt x="81" y="34"/>
                    <a:pt x="81" y="32"/>
                    <a:pt x="82" y="31"/>
                  </a:cubicBezTo>
                  <a:cubicBezTo>
                    <a:pt x="82" y="31"/>
                    <a:pt x="82" y="31"/>
                    <a:pt x="82" y="31"/>
                  </a:cubicBezTo>
                  <a:cubicBezTo>
                    <a:pt x="82" y="30"/>
                    <a:pt x="82" y="28"/>
                    <a:pt x="82" y="27"/>
                  </a:cubicBezTo>
                  <a:close/>
                  <a:moveTo>
                    <a:pt x="21" y="19"/>
                  </a:moveTo>
                  <a:cubicBezTo>
                    <a:pt x="21" y="20"/>
                    <a:pt x="21" y="21"/>
                    <a:pt x="21" y="22"/>
                  </a:cubicBezTo>
                  <a:cubicBezTo>
                    <a:pt x="21" y="22"/>
                    <a:pt x="21" y="20"/>
                    <a:pt x="20" y="21"/>
                  </a:cubicBezTo>
                  <a:cubicBezTo>
                    <a:pt x="20" y="21"/>
                    <a:pt x="20" y="23"/>
                    <a:pt x="19" y="24"/>
                  </a:cubicBezTo>
                  <a:cubicBezTo>
                    <a:pt x="19" y="24"/>
                    <a:pt x="18" y="24"/>
                    <a:pt x="18" y="24"/>
                  </a:cubicBezTo>
                  <a:cubicBezTo>
                    <a:pt x="17" y="24"/>
                    <a:pt x="17" y="25"/>
                    <a:pt x="16" y="25"/>
                  </a:cubicBezTo>
                  <a:cubicBezTo>
                    <a:pt x="16" y="25"/>
                    <a:pt x="15" y="24"/>
                    <a:pt x="15" y="25"/>
                  </a:cubicBezTo>
                  <a:cubicBezTo>
                    <a:pt x="15" y="25"/>
                    <a:pt x="15" y="24"/>
                    <a:pt x="15" y="24"/>
                  </a:cubicBezTo>
                  <a:cubicBezTo>
                    <a:pt x="15" y="23"/>
                    <a:pt x="15" y="22"/>
                    <a:pt x="15" y="21"/>
                  </a:cubicBezTo>
                  <a:cubicBezTo>
                    <a:pt x="16" y="21"/>
                    <a:pt x="15" y="25"/>
                    <a:pt x="17" y="24"/>
                  </a:cubicBezTo>
                  <a:cubicBezTo>
                    <a:pt x="18" y="23"/>
                    <a:pt x="18" y="21"/>
                    <a:pt x="19" y="20"/>
                  </a:cubicBezTo>
                  <a:cubicBezTo>
                    <a:pt x="19" y="20"/>
                    <a:pt x="18" y="19"/>
                    <a:pt x="18" y="19"/>
                  </a:cubicBezTo>
                  <a:cubicBezTo>
                    <a:pt x="18" y="16"/>
                    <a:pt x="20" y="15"/>
                    <a:pt x="21" y="13"/>
                  </a:cubicBezTo>
                  <a:cubicBezTo>
                    <a:pt x="21" y="13"/>
                    <a:pt x="21" y="13"/>
                    <a:pt x="21" y="14"/>
                  </a:cubicBezTo>
                  <a:cubicBezTo>
                    <a:pt x="21" y="16"/>
                    <a:pt x="19" y="15"/>
                    <a:pt x="19" y="18"/>
                  </a:cubicBezTo>
                  <a:cubicBezTo>
                    <a:pt x="20" y="18"/>
                    <a:pt x="21" y="19"/>
                    <a:pt x="21" y="19"/>
                  </a:cubicBezTo>
                  <a:close/>
                  <a:moveTo>
                    <a:pt x="22" y="20"/>
                  </a:moveTo>
                  <a:cubicBezTo>
                    <a:pt x="22" y="19"/>
                    <a:pt x="23" y="19"/>
                    <a:pt x="23" y="19"/>
                  </a:cubicBezTo>
                  <a:cubicBezTo>
                    <a:pt x="23" y="20"/>
                    <a:pt x="23" y="20"/>
                    <a:pt x="22" y="20"/>
                  </a:cubicBezTo>
                  <a:close/>
                  <a:moveTo>
                    <a:pt x="24" y="9"/>
                  </a:moveTo>
                  <a:cubicBezTo>
                    <a:pt x="24" y="9"/>
                    <a:pt x="24" y="9"/>
                    <a:pt x="24" y="9"/>
                  </a:cubicBezTo>
                  <a:cubicBezTo>
                    <a:pt x="24" y="9"/>
                    <a:pt x="24" y="9"/>
                    <a:pt x="24" y="9"/>
                  </a:cubicBezTo>
                  <a:close/>
                  <a:moveTo>
                    <a:pt x="28" y="48"/>
                  </a:moveTo>
                  <a:cubicBezTo>
                    <a:pt x="28" y="48"/>
                    <a:pt x="28" y="48"/>
                    <a:pt x="28" y="48"/>
                  </a:cubicBezTo>
                  <a:cubicBezTo>
                    <a:pt x="28" y="48"/>
                    <a:pt x="28" y="49"/>
                    <a:pt x="28" y="48"/>
                  </a:cubicBezTo>
                  <a:close/>
                  <a:moveTo>
                    <a:pt x="28" y="15"/>
                  </a:moveTo>
                  <a:cubicBezTo>
                    <a:pt x="28" y="14"/>
                    <a:pt x="29" y="14"/>
                    <a:pt x="29" y="14"/>
                  </a:cubicBezTo>
                  <a:cubicBezTo>
                    <a:pt x="29" y="14"/>
                    <a:pt x="28" y="15"/>
                    <a:pt x="28" y="15"/>
                  </a:cubicBezTo>
                  <a:close/>
                  <a:moveTo>
                    <a:pt x="45" y="9"/>
                  </a:moveTo>
                  <a:cubicBezTo>
                    <a:pt x="44" y="9"/>
                    <a:pt x="45" y="8"/>
                    <a:pt x="45" y="9"/>
                  </a:cubicBezTo>
                  <a:cubicBezTo>
                    <a:pt x="45" y="10"/>
                    <a:pt x="46" y="9"/>
                    <a:pt x="46" y="10"/>
                  </a:cubicBezTo>
                  <a:cubicBezTo>
                    <a:pt x="45" y="10"/>
                    <a:pt x="45" y="10"/>
                    <a:pt x="45" y="9"/>
                  </a:cubicBezTo>
                  <a:close/>
                  <a:moveTo>
                    <a:pt x="60" y="5"/>
                  </a:moveTo>
                  <a:cubicBezTo>
                    <a:pt x="60" y="5"/>
                    <a:pt x="60" y="5"/>
                    <a:pt x="60" y="5"/>
                  </a:cubicBezTo>
                  <a:cubicBezTo>
                    <a:pt x="61" y="5"/>
                    <a:pt x="60" y="5"/>
                    <a:pt x="60" y="5"/>
                  </a:cubicBezTo>
                  <a:close/>
                  <a:moveTo>
                    <a:pt x="61" y="5"/>
                  </a:moveTo>
                  <a:cubicBezTo>
                    <a:pt x="61" y="5"/>
                    <a:pt x="61" y="5"/>
                    <a:pt x="61" y="5"/>
                  </a:cubicBezTo>
                  <a:cubicBezTo>
                    <a:pt x="61" y="5"/>
                    <a:pt x="61" y="5"/>
                    <a:pt x="61" y="5"/>
                  </a:cubicBezTo>
                  <a:close/>
                  <a:moveTo>
                    <a:pt x="62" y="4"/>
                  </a:moveTo>
                  <a:cubicBezTo>
                    <a:pt x="61" y="4"/>
                    <a:pt x="62" y="4"/>
                    <a:pt x="62" y="4"/>
                  </a:cubicBezTo>
                  <a:cubicBezTo>
                    <a:pt x="62" y="4"/>
                    <a:pt x="62" y="4"/>
                    <a:pt x="62" y="4"/>
                  </a:cubicBezTo>
                  <a:close/>
                  <a:moveTo>
                    <a:pt x="72" y="39"/>
                  </a:moveTo>
                  <a:cubicBezTo>
                    <a:pt x="72" y="38"/>
                    <a:pt x="73" y="38"/>
                    <a:pt x="74" y="38"/>
                  </a:cubicBezTo>
                  <a:cubicBezTo>
                    <a:pt x="74" y="38"/>
                    <a:pt x="73" y="39"/>
                    <a:pt x="74" y="39"/>
                  </a:cubicBezTo>
                  <a:cubicBezTo>
                    <a:pt x="73" y="40"/>
                    <a:pt x="73" y="39"/>
                    <a:pt x="72" y="3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48" name="Freeform 73"/>
            <p:cNvSpPr>
              <a:spLocks/>
            </p:cNvSpPr>
            <p:nvPr/>
          </p:nvSpPr>
          <p:spPr bwMode="auto">
            <a:xfrm>
              <a:off x="4228326" y="5756364"/>
              <a:ext cx="4337" cy="9759"/>
            </a:xfrm>
            <a:custGeom>
              <a:avLst/>
              <a:gdLst>
                <a:gd name="T0" fmla="*/ 1 w 2"/>
                <a:gd name="T1" fmla="*/ 3 h 4"/>
                <a:gd name="T2" fmla="*/ 2 w 2"/>
                <a:gd name="T3" fmla="*/ 4 h 4"/>
                <a:gd name="T4" fmla="*/ 2 w 2"/>
                <a:gd name="T5" fmla="*/ 3 h 4"/>
                <a:gd name="T6" fmla="*/ 1 w 2"/>
                <a:gd name="T7" fmla="*/ 1 h 4"/>
                <a:gd name="T8" fmla="*/ 0 w 2"/>
                <a:gd name="T9" fmla="*/ 0 h 4"/>
                <a:gd name="T10" fmla="*/ 0 w 2"/>
                <a:gd name="T11" fmla="*/ 2 h 4"/>
                <a:gd name="T12" fmla="*/ 0 w 2"/>
                <a:gd name="T13" fmla="*/ 3 h 4"/>
                <a:gd name="T14" fmla="*/ 0 w 2"/>
                <a:gd name="T15" fmla="*/ 3 h 4"/>
                <a:gd name="T16" fmla="*/ 1 w 2"/>
                <a:gd name="T17" fmla="*/ 3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 h="4">
                  <a:moveTo>
                    <a:pt x="1" y="3"/>
                  </a:moveTo>
                  <a:cubicBezTo>
                    <a:pt x="2" y="3"/>
                    <a:pt x="1" y="4"/>
                    <a:pt x="2" y="4"/>
                  </a:cubicBezTo>
                  <a:cubicBezTo>
                    <a:pt x="2" y="4"/>
                    <a:pt x="2" y="3"/>
                    <a:pt x="2" y="3"/>
                  </a:cubicBezTo>
                  <a:cubicBezTo>
                    <a:pt x="2" y="2"/>
                    <a:pt x="2" y="2"/>
                    <a:pt x="1" y="1"/>
                  </a:cubicBezTo>
                  <a:cubicBezTo>
                    <a:pt x="1" y="0"/>
                    <a:pt x="1" y="0"/>
                    <a:pt x="0" y="0"/>
                  </a:cubicBezTo>
                  <a:cubicBezTo>
                    <a:pt x="0" y="1"/>
                    <a:pt x="0" y="1"/>
                    <a:pt x="0" y="2"/>
                  </a:cubicBezTo>
                  <a:cubicBezTo>
                    <a:pt x="0" y="2"/>
                    <a:pt x="0" y="3"/>
                    <a:pt x="0" y="3"/>
                  </a:cubicBezTo>
                  <a:cubicBezTo>
                    <a:pt x="0" y="4"/>
                    <a:pt x="0" y="4"/>
                    <a:pt x="0" y="3"/>
                  </a:cubicBezTo>
                  <a:cubicBezTo>
                    <a:pt x="1" y="3"/>
                    <a:pt x="1" y="3"/>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49" name="Freeform 74"/>
            <p:cNvSpPr>
              <a:spLocks/>
            </p:cNvSpPr>
            <p:nvPr/>
          </p:nvSpPr>
          <p:spPr bwMode="auto">
            <a:xfrm>
              <a:off x="4213146" y="5820337"/>
              <a:ext cx="9759" cy="9759"/>
            </a:xfrm>
            <a:custGeom>
              <a:avLst/>
              <a:gdLst>
                <a:gd name="T0" fmla="*/ 0 w 4"/>
                <a:gd name="T1" fmla="*/ 3 h 4"/>
                <a:gd name="T2" fmla="*/ 1 w 4"/>
                <a:gd name="T3" fmla="*/ 3 h 4"/>
                <a:gd name="T4" fmla="*/ 1 w 4"/>
                <a:gd name="T5" fmla="*/ 4 h 4"/>
                <a:gd name="T6" fmla="*/ 4 w 4"/>
                <a:gd name="T7" fmla="*/ 3 h 4"/>
                <a:gd name="T8" fmla="*/ 2 w 4"/>
                <a:gd name="T9" fmla="*/ 2 h 4"/>
                <a:gd name="T10" fmla="*/ 1 w 4"/>
                <a:gd name="T11" fmla="*/ 0 h 4"/>
                <a:gd name="T12" fmla="*/ 1 w 4"/>
                <a:gd name="T13" fmla="*/ 2 h 4"/>
                <a:gd name="T14" fmla="*/ 0 w 4"/>
                <a:gd name="T15" fmla="*/ 3 h 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 h="4">
                  <a:moveTo>
                    <a:pt x="0" y="3"/>
                  </a:moveTo>
                  <a:cubicBezTo>
                    <a:pt x="0" y="4"/>
                    <a:pt x="0" y="3"/>
                    <a:pt x="1" y="3"/>
                  </a:cubicBezTo>
                  <a:cubicBezTo>
                    <a:pt x="1" y="4"/>
                    <a:pt x="1" y="4"/>
                    <a:pt x="1" y="4"/>
                  </a:cubicBezTo>
                  <a:cubicBezTo>
                    <a:pt x="2" y="4"/>
                    <a:pt x="2" y="3"/>
                    <a:pt x="4" y="3"/>
                  </a:cubicBezTo>
                  <a:cubicBezTo>
                    <a:pt x="4" y="2"/>
                    <a:pt x="3" y="2"/>
                    <a:pt x="2" y="2"/>
                  </a:cubicBezTo>
                  <a:cubicBezTo>
                    <a:pt x="2" y="1"/>
                    <a:pt x="2" y="0"/>
                    <a:pt x="1" y="0"/>
                  </a:cubicBezTo>
                  <a:cubicBezTo>
                    <a:pt x="1" y="1"/>
                    <a:pt x="1" y="1"/>
                    <a:pt x="1" y="2"/>
                  </a:cubicBezTo>
                  <a:cubicBezTo>
                    <a:pt x="0" y="2"/>
                    <a:pt x="0" y="2"/>
                    <a:pt x="0"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50" name="Freeform 75"/>
            <p:cNvSpPr>
              <a:spLocks/>
            </p:cNvSpPr>
            <p:nvPr/>
          </p:nvSpPr>
          <p:spPr bwMode="auto">
            <a:xfrm>
              <a:off x="4204472" y="5845275"/>
              <a:ext cx="10843" cy="13011"/>
            </a:xfrm>
            <a:custGeom>
              <a:avLst/>
              <a:gdLst>
                <a:gd name="T0" fmla="*/ 4 w 4"/>
                <a:gd name="T1" fmla="*/ 1 h 5"/>
                <a:gd name="T2" fmla="*/ 2 w 4"/>
                <a:gd name="T3" fmla="*/ 0 h 5"/>
                <a:gd name="T4" fmla="*/ 2 w 4"/>
                <a:gd name="T5" fmla="*/ 5 h 5"/>
                <a:gd name="T6" fmla="*/ 2 w 4"/>
                <a:gd name="T7" fmla="*/ 3 h 5"/>
                <a:gd name="T8" fmla="*/ 3 w 4"/>
                <a:gd name="T9" fmla="*/ 4 h 5"/>
                <a:gd name="T10" fmla="*/ 3 w 4"/>
                <a:gd name="T11" fmla="*/ 1 h 5"/>
                <a:gd name="T12" fmla="*/ 4 w 4"/>
                <a:gd name="T13" fmla="*/ 1 h 5"/>
              </a:gdLst>
              <a:ahLst/>
              <a:cxnLst>
                <a:cxn ang="0">
                  <a:pos x="T0" y="T1"/>
                </a:cxn>
                <a:cxn ang="0">
                  <a:pos x="T2" y="T3"/>
                </a:cxn>
                <a:cxn ang="0">
                  <a:pos x="T4" y="T5"/>
                </a:cxn>
                <a:cxn ang="0">
                  <a:pos x="T6" y="T7"/>
                </a:cxn>
                <a:cxn ang="0">
                  <a:pos x="T8" y="T9"/>
                </a:cxn>
                <a:cxn ang="0">
                  <a:pos x="T10" y="T11"/>
                </a:cxn>
                <a:cxn ang="0">
                  <a:pos x="T12" y="T13"/>
                </a:cxn>
              </a:cxnLst>
              <a:rect l="0" t="0" r="r" b="b"/>
              <a:pathLst>
                <a:path w="4" h="5">
                  <a:moveTo>
                    <a:pt x="4" y="1"/>
                  </a:moveTo>
                  <a:cubicBezTo>
                    <a:pt x="4" y="0"/>
                    <a:pt x="2" y="1"/>
                    <a:pt x="2" y="0"/>
                  </a:cubicBezTo>
                  <a:cubicBezTo>
                    <a:pt x="1" y="1"/>
                    <a:pt x="0" y="4"/>
                    <a:pt x="2" y="5"/>
                  </a:cubicBezTo>
                  <a:cubicBezTo>
                    <a:pt x="2" y="4"/>
                    <a:pt x="2" y="4"/>
                    <a:pt x="2" y="3"/>
                  </a:cubicBezTo>
                  <a:cubicBezTo>
                    <a:pt x="3" y="4"/>
                    <a:pt x="3" y="5"/>
                    <a:pt x="3" y="4"/>
                  </a:cubicBezTo>
                  <a:cubicBezTo>
                    <a:pt x="3" y="3"/>
                    <a:pt x="3" y="3"/>
                    <a:pt x="3" y="1"/>
                  </a:cubicBezTo>
                  <a:cubicBezTo>
                    <a:pt x="3" y="2"/>
                    <a:pt x="3" y="2"/>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51" name="Freeform 76"/>
            <p:cNvSpPr>
              <a:spLocks/>
            </p:cNvSpPr>
            <p:nvPr/>
          </p:nvSpPr>
          <p:spPr bwMode="auto">
            <a:xfrm>
              <a:off x="4192545" y="5835516"/>
              <a:ext cx="15180" cy="22770"/>
            </a:xfrm>
            <a:custGeom>
              <a:avLst/>
              <a:gdLst>
                <a:gd name="T0" fmla="*/ 0 w 6"/>
                <a:gd name="T1" fmla="*/ 5 h 9"/>
                <a:gd name="T2" fmla="*/ 1 w 6"/>
                <a:gd name="T3" fmla="*/ 8 h 9"/>
                <a:gd name="T4" fmla="*/ 4 w 6"/>
                <a:gd name="T5" fmla="*/ 9 h 9"/>
                <a:gd name="T6" fmla="*/ 5 w 6"/>
                <a:gd name="T7" fmla="*/ 8 h 9"/>
                <a:gd name="T8" fmla="*/ 4 w 6"/>
                <a:gd name="T9" fmla="*/ 8 h 9"/>
                <a:gd name="T10" fmla="*/ 5 w 6"/>
                <a:gd name="T11" fmla="*/ 5 h 9"/>
                <a:gd name="T12" fmla="*/ 5 w 6"/>
                <a:gd name="T13" fmla="*/ 3 h 9"/>
                <a:gd name="T14" fmla="*/ 6 w 6"/>
                <a:gd name="T15" fmla="*/ 1 h 9"/>
                <a:gd name="T16" fmla="*/ 4 w 6"/>
                <a:gd name="T17" fmla="*/ 0 h 9"/>
                <a:gd name="T18" fmla="*/ 0 w 6"/>
                <a:gd name="T19" fmla="*/ 5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9">
                  <a:moveTo>
                    <a:pt x="0" y="5"/>
                  </a:moveTo>
                  <a:cubicBezTo>
                    <a:pt x="0" y="6"/>
                    <a:pt x="1" y="6"/>
                    <a:pt x="1" y="8"/>
                  </a:cubicBezTo>
                  <a:cubicBezTo>
                    <a:pt x="3" y="7"/>
                    <a:pt x="3" y="9"/>
                    <a:pt x="4" y="9"/>
                  </a:cubicBezTo>
                  <a:cubicBezTo>
                    <a:pt x="4" y="8"/>
                    <a:pt x="5" y="8"/>
                    <a:pt x="5" y="8"/>
                  </a:cubicBezTo>
                  <a:cubicBezTo>
                    <a:pt x="5" y="8"/>
                    <a:pt x="4" y="8"/>
                    <a:pt x="4" y="8"/>
                  </a:cubicBezTo>
                  <a:cubicBezTo>
                    <a:pt x="5" y="7"/>
                    <a:pt x="5" y="6"/>
                    <a:pt x="5" y="5"/>
                  </a:cubicBezTo>
                  <a:cubicBezTo>
                    <a:pt x="5" y="4"/>
                    <a:pt x="6" y="3"/>
                    <a:pt x="5" y="3"/>
                  </a:cubicBezTo>
                  <a:cubicBezTo>
                    <a:pt x="6" y="2"/>
                    <a:pt x="6" y="2"/>
                    <a:pt x="6" y="1"/>
                  </a:cubicBezTo>
                  <a:cubicBezTo>
                    <a:pt x="5" y="1"/>
                    <a:pt x="5" y="0"/>
                    <a:pt x="4" y="0"/>
                  </a:cubicBezTo>
                  <a:cubicBezTo>
                    <a:pt x="4" y="3"/>
                    <a:pt x="0" y="3"/>
                    <a:pt x="0"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52" name="Freeform 77"/>
            <p:cNvSpPr>
              <a:spLocks/>
            </p:cNvSpPr>
            <p:nvPr/>
          </p:nvSpPr>
          <p:spPr bwMode="auto">
            <a:xfrm>
              <a:off x="4187123" y="5858287"/>
              <a:ext cx="15180" cy="7590"/>
            </a:xfrm>
            <a:custGeom>
              <a:avLst/>
              <a:gdLst>
                <a:gd name="T0" fmla="*/ 0 w 6"/>
                <a:gd name="T1" fmla="*/ 2 h 3"/>
                <a:gd name="T2" fmla="*/ 6 w 6"/>
                <a:gd name="T3" fmla="*/ 3 h 3"/>
                <a:gd name="T4" fmla="*/ 5 w 6"/>
                <a:gd name="T5" fmla="*/ 1 h 3"/>
                <a:gd name="T6" fmla="*/ 1 w 6"/>
                <a:gd name="T7" fmla="*/ 0 h 3"/>
                <a:gd name="T8" fmla="*/ 0 w 6"/>
                <a:gd name="T9" fmla="*/ 2 h 3"/>
              </a:gdLst>
              <a:ahLst/>
              <a:cxnLst>
                <a:cxn ang="0">
                  <a:pos x="T0" y="T1"/>
                </a:cxn>
                <a:cxn ang="0">
                  <a:pos x="T2" y="T3"/>
                </a:cxn>
                <a:cxn ang="0">
                  <a:pos x="T4" y="T5"/>
                </a:cxn>
                <a:cxn ang="0">
                  <a:pos x="T6" y="T7"/>
                </a:cxn>
                <a:cxn ang="0">
                  <a:pos x="T8" y="T9"/>
                </a:cxn>
              </a:cxnLst>
              <a:rect l="0" t="0" r="r" b="b"/>
              <a:pathLst>
                <a:path w="6" h="3">
                  <a:moveTo>
                    <a:pt x="0" y="2"/>
                  </a:moveTo>
                  <a:cubicBezTo>
                    <a:pt x="2" y="2"/>
                    <a:pt x="3" y="3"/>
                    <a:pt x="6" y="3"/>
                  </a:cubicBezTo>
                  <a:cubicBezTo>
                    <a:pt x="6" y="2"/>
                    <a:pt x="5" y="2"/>
                    <a:pt x="5" y="1"/>
                  </a:cubicBezTo>
                  <a:cubicBezTo>
                    <a:pt x="3" y="1"/>
                    <a:pt x="2" y="1"/>
                    <a:pt x="1" y="0"/>
                  </a:cubicBezTo>
                  <a:cubicBezTo>
                    <a:pt x="0" y="0"/>
                    <a:pt x="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53" name="Freeform 78"/>
            <p:cNvSpPr>
              <a:spLocks/>
            </p:cNvSpPr>
            <p:nvPr/>
          </p:nvSpPr>
          <p:spPr bwMode="auto">
            <a:xfrm>
              <a:off x="4204472" y="5799735"/>
              <a:ext cx="5422" cy="7590"/>
            </a:xfrm>
            <a:custGeom>
              <a:avLst/>
              <a:gdLst>
                <a:gd name="T0" fmla="*/ 0 w 2"/>
                <a:gd name="T1" fmla="*/ 1 h 3"/>
                <a:gd name="T2" fmla="*/ 1 w 2"/>
                <a:gd name="T3" fmla="*/ 3 h 3"/>
                <a:gd name="T4" fmla="*/ 2 w 2"/>
                <a:gd name="T5" fmla="*/ 1 h 3"/>
                <a:gd name="T6" fmla="*/ 0 w 2"/>
                <a:gd name="T7" fmla="*/ 1 h 3"/>
              </a:gdLst>
              <a:ahLst/>
              <a:cxnLst>
                <a:cxn ang="0">
                  <a:pos x="T0" y="T1"/>
                </a:cxn>
                <a:cxn ang="0">
                  <a:pos x="T2" y="T3"/>
                </a:cxn>
                <a:cxn ang="0">
                  <a:pos x="T4" y="T5"/>
                </a:cxn>
                <a:cxn ang="0">
                  <a:pos x="T6" y="T7"/>
                </a:cxn>
              </a:cxnLst>
              <a:rect l="0" t="0" r="r" b="b"/>
              <a:pathLst>
                <a:path w="2" h="3">
                  <a:moveTo>
                    <a:pt x="0" y="1"/>
                  </a:moveTo>
                  <a:cubicBezTo>
                    <a:pt x="0" y="2"/>
                    <a:pt x="1" y="2"/>
                    <a:pt x="1" y="3"/>
                  </a:cubicBezTo>
                  <a:cubicBezTo>
                    <a:pt x="2" y="3"/>
                    <a:pt x="2" y="2"/>
                    <a:pt x="2" y="1"/>
                  </a:cubicBezTo>
                  <a:cubicBezTo>
                    <a:pt x="1" y="0"/>
                    <a:pt x="0" y="1"/>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54" name="Freeform 79"/>
            <p:cNvSpPr>
              <a:spLocks/>
            </p:cNvSpPr>
            <p:nvPr/>
          </p:nvSpPr>
          <p:spPr bwMode="auto">
            <a:xfrm>
              <a:off x="4207725" y="5809494"/>
              <a:ext cx="5422" cy="10843"/>
            </a:xfrm>
            <a:custGeom>
              <a:avLst/>
              <a:gdLst>
                <a:gd name="T0" fmla="*/ 0 w 2"/>
                <a:gd name="T1" fmla="*/ 2 h 4"/>
                <a:gd name="T2" fmla="*/ 1 w 2"/>
                <a:gd name="T3" fmla="*/ 4 h 4"/>
                <a:gd name="T4" fmla="*/ 2 w 2"/>
                <a:gd name="T5" fmla="*/ 1 h 4"/>
                <a:gd name="T6" fmla="*/ 0 w 2"/>
                <a:gd name="T7" fmla="*/ 2 h 4"/>
              </a:gdLst>
              <a:ahLst/>
              <a:cxnLst>
                <a:cxn ang="0">
                  <a:pos x="T0" y="T1"/>
                </a:cxn>
                <a:cxn ang="0">
                  <a:pos x="T2" y="T3"/>
                </a:cxn>
                <a:cxn ang="0">
                  <a:pos x="T4" y="T5"/>
                </a:cxn>
                <a:cxn ang="0">
                  <a:pos x="T6" y="T7"/>
                </a:cxn>
              </a:cxnLst>
              <a:rect l="0" t="0" r="r" b="b"/>
              <a:pathLst>
                <a:path w="2" h="4">
                  <a:moveTo>
                    <a:pt x="0" y="2"/>
                  </a:moveTo>
                  <a:cubicBezTo>
                    <a:pt x="0" y="3"/>
                    <a:pt x="1" y="3"/>
                    <a:pt x="1" y="4"/>
                  </a:cubicBezTo>
                  <a:cubicBezTo>
                    <a:pt x="2" y="3"/>
                    <a:pt x="2" y="3"/>
                    <a:pt x="2" y="1"/>
                  </a:cubicBezTo>
                  <a:cubicBezTo>
                    <a:pt x="2" y="0"/>
                    <a:pt x="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55" name="Freeform 80"/>
            <p:cNvSpPr>
              <a:spLocks/>
            </p:cNvSpPr>
            <p:nvPr/>
          </p:nvSpPr>
          <p:spPr bwMode="auto">
            <a:xfrm>
              <a:off x="4220736" y="5845275"/>
              <a:ext cx="7590" cy="5422"/>
            </a:xfrm>
            <a:custGeom>
              <a:avLst/>
              <a:gdLst>
                <a:gd name="T0" fmla="*/ 3 w 3"/>
                <a:gd name="T1" fmla="*/ 0 h 2"/>
                <a:gd name="T2" fmla="*/ 0 w 3"/>
                <a:gd name="T3" fmla="*/ 1 h 2"/>
                <a:gd name="T4" fmla="*/ 3 w 3"/>
                <a:gd name="T5" fmla="*/ 0 h 2"/>
              </a:gdLst>
              <a:ahLst/>
              <a:cxnLst>
                <a:cxn ang="0">
                  <a:pos x="T0" y="T1"/>
                </a:cxn>
                <a:cxn ang="0">
                  <a:pos x="T2" y="T3"/>
                </a:cxn>
                <a:cxn ang="0">
                  <a:pos x="T4" y="T5"/>
                </a:cxn>
              </a:cxnLst>
              <a:rect l="0" t="0" r="r" b="b"/>
              <a:pathLst>
                <a:path w="3" h="2">
                  <a:moveTo>
                    <a:pt x="3" y="0"/>
                  </a:moveTo>
                  <a:cubicBezTo>
                    <a:pt x="2" y="0"/>
                    <a:pt x="0" y="0"/>
                    <a:pt x="0" y="1"/>
                  </a:cubicBezTo>
                  <a:cubicBezTo>
                    <a:pt x="1" y="2"/>
                    <a:pt x="3" y="1"/>
                    <a:pt x="3"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56" name="Freeform 81"/>
            <p:cNvSpPr>
              <a:spLocks/>
            </p:cNvSpPr>
            <p:nvPr/>
          </p:nvSpPr>
          <p:spPr bwMode="auto">
            <a:xfrm>
              <a:off x="4217483" y="5766122"/>
              <a:ext cx="15180" cy="22770"/>
            </a:xfrm>
            <a:custGeom>
              <a:avLst/>
              <a:gdLst>
                <a:gd name="T0" fmla="*/ 5 w 6"/>
                <a:gd name="T1" fmla="*/ 0 h 9"/>
                <a:gd name="T2" fmla="*/ 5 w 6"/>
                <a:gd name="T3" fmla="*/ 0 h 9"/>
                <a:gd name="T4" fmla="*/ 5 w 6"/>
                <a:gd name="T5" fmla="*/ 0 h 9"/>
                <a:gd name="T6" fmla="*/ 5 w 6"/>
                <a:gd name="T7" fmla="*/ 3 h 9"/>
                <a:gd name="T8" fmla="*/ 5 w 6"/>
                <a:gd name="T9" fmla="*/ 3 h 9"/>
                <a:gd name="T10" fmla="*/ 2 w 6"/>
                <a:gd name="T11" fmla="*/ 5 h 9"/>
                <a:gd name="T12" fmla="*/ 0 w 6"/>
                <a:gd name="T13" fmla="*/ 7 h 9"/>
                <a:gd name="T14" fmla="*/ 1 w 6"/>
                <a:gd name="T15" fmla="*/ 7 h 9"/>
                <a:gd name="T16" fmla="*/ 0 w 6"/>
                <a:gd name="T17" fmla="*/ 7 h 9"/>
                <a:gd name="T18" fmla="*/ 1 w 6"/>
                <a:gd name="T19" fmla="*/ 9 h 9"/>
                <a:gd name="T20" fmla="*/ 2 w 6"/>
                <a:gd name="T21" fmla="*/ 7 h 9"/>
                <a:gd name="T22" fmla="*/ 3 w 6"/>
                <a:gd name="T23" fmla="*/ 7 h 9"/>
                <a:gd name="T24" fmla="*/ 6 w 6"/>
                <a:gd name="T25" fmla="*/ 5 h 9"/>
                <a:gd name="T26" fmla="*/ 6 w 6"/>
                <a:gd name="T27" fmla="*/ 5 h 9"/>
                <a:gd name="T28" fmla="*/ 5 w 6"/>
                <a:gd name="T29"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6" h="9">
                  <a:moveTo>
                    <a:pt x="5" y="0"/>
                  </a:moveTo>
                  <a:cubicBezTo>
                    <a:pt x="5" y="0"/>
                    <a:pt x="5" y="0"/>
                    <a:pt x="5" y="0"/>
                  </a:cubicBezTo>
                  <a:cubicBezTo>
                    <a:pt x="5" y="0"/>
                    <a:pt x="5" y="0"/>
                    <a:pt x="5" y="0"/>
                  </a:cubicBezTo>
                  <a:cubicBezTo>
                    <a:pt x="5" y="1"/>
                    <a:pt x="4" y="2"/>
                    <a:pt x="5" y="3"/>
                  </a:cubicBezTo>
                  <a:cubicBezTo>
                    <a:pt x="5" y="3"/>
                    <a:pt x="5" y="3"/>
                    <a:pt x="5" y="3"/>
                  </a:cubicBezTo>
                  <a:cubicBezTo>
                    <a:pt x="4" y="4"/>
                    <a:pt x="3" y="4"/>
                    <a:pt x="2" y="5"/>
                  </a:cubicBezTo>
                  <a:cubicBezTo>
                    <a:pt x="2" y="6"/>
                    <a:pt x="0" y="5"/>
                    <a:pt x="0" y="7"/>
                  </a:cubicBezTo>
                  <a:cubicBezTo>
                    <a:pt x="0" y="7"/>
                    <a:pt x="1" y="6"/>
                    <a:pt x="1" y="7"/>
                  </a:cubicBezTo>
                  <a:cubicBezTo>
                    <a:pt x="1" y="7"/>
                    <a:pt x="0" y="7"/>
                    <a:pt x="0" y="7"/>
                  </a:cubicBezTo>
                  <a:cubicBezTo>
                    <a:pt x="0" y="8"/>
                    <a:pt x="0" y="8"/>
                    <a:pt x="1" y="9"/>
                  </a:cubicBezTo>
                  <a:cubicBezTo>
                    <a:pt x="1" y="8"/>
                    <a:pt x="2" y="7"/>
                    <a:pt x="2" y="7"/>
                  </a:cubicBezTo>
                  <a:cubicBezTo>
                    <a:pt x="3" y="7"/>
                    <a:pt x="3" y="7"/>
                    <a:pt x="3" y="7"/>
                  </a:cubicBezTo>
                  <a:cubicBezTo>
                    <a:pt x="4" y="6"/>
                    <a:pt x="5" y="6"/>
                    <a:pt x="6" y="5"/>
                  </a:cubicBezTo>
                  <a:cubicBezTo>
                    <a:pt x="6" y="5"/>
                    <a:pt x="6" y="5"/>
                    <a:pt x="6" y="5"/>
                  </a:cubicBezTo>
                  <a:cubicBezTo>
                    <a:pt x="6" y="3"/>
                    <a:pt x="5" y="2"/>
                    <a:pt x="5"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57" name="Freeform 82"/>
            <p:cNvSpPr>
              <a:spLocks/>
            </p:cNvSpPr>
            <p:nvPr/>
          </p:nvSpPr>
          <p:spPr bwMode="auto">
            <a:xfrm>
              <a:off x="4228326" y="5747690"/>
              <a:ext cx="2169" cy="8674"/>
            </a:xfrm>
            <a:custGeom>
              <a:avLst/>
              <a:gdLst>
                <a:gd name="T0" fmla="*/ 1 w 1"/>
                <a:gd name="T1" fmla="*/ 3 h 3"/>
                <a:gd name="T2" fmla="*/ 0 w 1"/>
                <a:gd name="T3" fmla="*/ 0 h 3"/>
                <a:gd name="T4" fmla="*/ 1 w 1"/>
                <a:gd name="T5" fmla="*/ 3 h 3"/>
              </a:gdLst>
              <a:ahLst/>
              <a:cxnLst>
                <a:cxn ang="0">
                  <a:pos x="T0" y="T1"/>
                </a:cxn>
                <a:cxn ang="0">
                  <a:pos x="T2" y="T3"/>
                </a:cxn>
                <a:cxn ang="0">
                  <a:pos x="T4" y="T5"/>
                </a:cxn>
              </a:cxnLst>
              <a:rect l="0" t="0" r="r" b="b"/>
              <a:pathLst>
                <a:path w="1" h="3">
                  <a:moveTo>
                    <a:pt x="1" y="3"/>
                  </a:moveTo>
                  <a:cubicBezTo>
                    <a:pt x="1" y="2"/>
                    <a:pt x="0" y="1"/>
                    <a:pt x="0" y="0"/>
                  </a:cubicBezTo>
                  <a:cubicBezTo>
                    <a:pt x="0" y="1"/>
                    <a:pt x="0" y="2"/>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58" name="Freeform 83"/>
            <p:cNvSpPr>
              <a:spLocks/>
            </p:cNvSpPr>
            <p:nvPr/>
          </p:nvSpPr>
          <p:spPr bwMode="auto">
            <a:xfrm>
              <a:off x="4174112" y="5837685"/>
              <a:ext cx="13011" cy="20602"/>
            </a:xfrm>
            <a:custGeom>
              <a:avLst/>
              <a:gdLst>
                <a:gd name="T0" fmla="*/ 5 w 5"/>
                <a:gd name="T1" fmla="*/ 8 h 8"/>
                <a:gd name="T2" fmla="*/ 4 w 5"/>
                <a:gd name="T3" fmla="*/ 4 h 8"/>
                <a:gd name="T4" fmla="*/ 3 w 5"/>
                <a:gd name="T5" fmla="*/ 2 h 8"/>
                <a:gd name="T6" fmla="*/ 2 w 5"/>
                <a:gd name="T7" fmla="*/ 0 h 8"/>
                <a:gd name="T8" fmla="*/ 1 w 5"/>
                <a:gd name="T9" fmla="*/ 0 h 8"/>
                <a:gd name="T10" fmla="*/ 0 w 5"/>
                <a:gd name="T11" fmla="*/ 0 h 8"/>
                <a:gd name="T12" fmla="*/ 2 w 5"/>
                <a:gd name="T13" fmla="*/ 6 h 8"/>
                <a:gd name="T14" fmla="*/ 5 w 5"/>
                <a:gd name="T15" fmla="*/ 8 h 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 h="8">
                  <a:moveTo>
                    <a:pt x="5" y="8"/>
                  </a:moveTo>
                  <a:cubicBezTo>
                    <a:pt x="5" y="7"/>
                    <a:pt x="4" y="5"/>
                    <a:pt x="4" y="4"/>
                  </a:cubicBezTo>
                  <a:cubicBezTo>
                    <a:pt x="4" y="4"/>
                    <a:pt x="3" y="3"/>
                    <a:pt x="3" y="2"/>
                  </a:cubicBezTo>
                  <a:cubicBezTo>
                    <a:pt x="2" y="2"/>
                    <a:pt x="2" y="1"/>
                    <a:pt x="2" y="0"/>
                  </a:cubicBezTo>
                  <a:cubicBezTo>
                    <a:pt x="1" y="1"/>
                    <a:pt x="1" y="0"/>
                    <a:pt x="1" y="0"/>
                  </a:cubicBezTo>
                  <a:cubicBezTo>
                    <a:pt x="1" y="1"/>
                    <a:pt x="0" y="0"/>
                    <a:pt x="0" y="0"/>
                  </a:cubicBezTo>
                  <a:cubicBezTo>
                    <a:pt x="0" y="3"/>
                    <a:pt x="3" y="3"/>
                    <a:pt x="2" y="6"/>
                  </a:cubicBezTo>
                  <a:cubicBezTo>
                    <a:pt x="4" y="7"/>
                    <a:pt x="4" y="8"/>
                    <a:pt x="5" y="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59" name="Freeform 84"/>
            <p:cNvSpPr>
              <a:spLocks/>
            </p:cNvSpPr>
            <p:nvPr/>
          </p:nvSpPr>
          <p:spPr bwMode="auto">
            <a:xfrm>
              <a:off x="4151342" y="5830095"/>
              <a:ext cx="5422" cy="7590"/>
            </a:xfrm>
            <a:custGeom>
              <a:avLst/>
              <a:gdLst>
                <a:gd name="T0" fmla="*/ 1 w 2"/>
                <a:gd name="T1" fmla="*/ 3 h 3"/>
                <a:gd name="T2" fmla="*/ 2 w 2"/>
                <a:gd name="T3" fmla="*/ 2 h 3"/>
                <a:gd name="T4" fmla="*/ 1 w 2"/>
                <a:gd name="T5" fmla="*/ 0 h 3"/>
                <a:gd name="T6" fmla="*/ 1 w 2"/>
                <a:gd name="T7" fmla="*/ 3 h 3"/>
              </a:gdLst>
              <a:ahLst/>
              <a:cxnLst>
                <a:cxn ang="0">
                  <a:pos x="T0" y="T1"/>
                </a:cxn>
                <a:cxn ang="0">
                  <a:pos x="T2" y="T3"/>
                </a:cxn>
                <a:cxn ang="0">
                  <a:pos x="T4" y="T5"/>
                </a:cxn>
                <a:cxn ang="0">
                  <a:pos x="T6" y="T7"/>
                </a:cxn>
              </a:cxnLst>
              <a:rect l="0" t="0" r="r" b="b"/>
              <a:pathLst>
                <a:path w="2" h="3">
                  <a:moveTo>
                    <a:pt x="1" y="3"/>
                  </a:moveTo>
                  <a:cubicBezTo>
                    <a:pt x="1" y="3"/>
                    <a:pt x="1" y="2"/>
                    <a:pt x="2" y="2"/>
                  </a:cubicBezTo>
                  <a:cubicBezTo>
                    <a:pt x="2" y="1"/>
                    <a:pt x="1" y="0"/>
                    <a:pt x="1" y="0"/>
                  </a:cubicBezTo>
                  <a:cubicBezTo>
                    <a:pt x="1" y="1"/>
                    <a:pt x="0" y="2"/>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60" name="Freeform 85"/>
            <p:cNvSpPr>
              <a:spLocks noEditPoints="1"/>
            </p:cNvSpPr>
            <p:nvPr/>
          </p:nvSpPr>
          <p:spPr bwMode="auto">
            <a:xfrm>
              <a:off x="3963761" y="5651188"/>
              <a:ext cx="74816" cy="73731"/>
            </a:xfrm>
            <a:custGeom>
              <a:avLst/>
              <a:gdLst>
                <a:gd name="T0" fmla="*/ 9 w 29"/>
                <a:gd name="T1" fmla="*/ 28 h 29"/>
                <a:gd name="T2" fmla="*/ 10 w 29"/>
                <a:gd name="T3" fmla="*/ 28 h 29"/>
                <a:gd name="T4" fmla="*/ 11 w 29"/>
                <a:gd name="T5" fmla="*/ 29 h 29"/>
                <a:gd name="T6" fmla="*/ 12 w 29"/>
                <a:gd name="T7" fmla="*/ 28 h 29"/>
                <a:gd name="T8" fmla="*/ 13 w 29"/>
                <a:gd name="T9" fmla="*/ 24 h 29"/>
                <a:gd name="T10" fmla="*/ 14 w 29"/>
                <a:gd name="T11" fmla="*/ 22 h 29"/>
                <a:gd name="T12" fmla="*/ 16 w 29"/>
                <a:gd name="T13" fmla="*/ 22 h 29"/>
                <a:gd name="T14" fmla="*/ 17 w 29"/>
                <a:gd name="T15" fmla="*/ 21 h 29"/>
                <a:gd name="T16" fmla="*/ 20 w 29"/>
                <a:gd name="T17" fmla="*/ 20 h 29"/>
                <a:gd name="T18" fmla="*/ 22 w 29"/>
                <a:gd name="T19" fmla="*/ 17 h 29"/>
                <a:gd name="T20" fmla="*/ 19 w 29"/>
                <a:gd name="T21" fmla="*/ 17 h 29"/>
                <a:gd name="T22" fmla="*/ 20 w 29"/>
                <a:gd name="T23" fmla="*/ 16 h 29"/>
                <a:gd name="T24" fmla="*/ 23 w 29"/>
                <a:gd name="T25" fmla="*/ 17 h 29"/>
                <a:gd name="T26" fmla="*/ 22 w 29"/>
                <a:gd name="T27" fmla="*/ 16 h 29"/>
                <a:gd name="T28" fmla="*/ 23 w 29"/>
                <a:gd name="T29" fmla="*/ 16 h 29"/>
                <a:gd name="T30" fmla="*/ 23 w 29"/>
                <a:gd name="T31" fmla="*/ 15 h 29"/>
                <a:gd name="T32" fmla="*/ 24 w 29"/>
                <a:gd name="T33" fmla="*/ 10 h 29"/>
                <a:gd name="T34" fmla="*/ 26 w 29"/>
                <a:gd name="T35" fmla="*/ 10 h 29"/>
                <a:gd name="T36" fmla="*/ 24 w 29"/>
                <a:gd name="T37" fmla="*/ 8 h 29"/>
                <a:gd name="T38" fmla="*/ 25 w 29"/>
                <a:gd name="T39" fmla="*/ 8 h 29"/>
                <a:gd name="T40" fmla="*/ 25 w 29"/>
                <a:gd name="T41" fmla="*/ 6 h 29"/>
                <a:gd name="T42" fmla="*/ 27 w 29"/>
                <a:gd name="T43" fmla="*/ 5 h 29"/>
                <a:gd name="T44" fmla="*/ 29 w 29"/>
                <a:gd name="T45" fmla="*/ 5 h 29"/>
                <a:gd name="T46" fmla="*/ 27 w 29"/>
                <a:gd name="T47" fmla="*/ 4 h 29"/>
                <a:gd name="T48" fmla="*/ 26 w 29"/>
                <a:gd name="T49" fmla="*/ 3 h 29"/>
                <a:gd name="T50" fmla="*/ 24 w 29"/>
                <a:gd name="T51" fmla="*/ 4 h 29"/>
                <a:gd name="T52" fmla="*/ 26 w 29"/>
                <a:gd name="T53" fmla="*/ 2 h 29"/>
                <a:gd name="T54" fmla="*/ 23 w 29"/>
                <a:gd name="T55" fmla="*/ 1 h 29"/>
                <a:gd name="T56" fmla="*/ 21 w 29"/>
                <a:gd name="T57" fmla="*/ 1 h 29"/>
                <a:gd name="T58" fmla="*/ 20 w 29"/>
                <a:gd name="T59" fmla="*/ 1 h 29"/>
                <a:gd name="T60" fmla="*/ 16 w 29"/>
                <a:gd name="T61" fmla="*/ 1 h 29"/>
                <a:gd name="T62" fmla="*/ 13 w 29"/>
                <a:gd name="T63" fmla="*/ 2 h 29"/>
                <a:gd name="T64" fmla="*/ 13 w 29"/>
                <a:gd name="T65" fmla="*/ 4 h 29"/>
                <a:gd name="T66" fmla="*/ 9 w 29"/>
                <a:gd name="T67" fmla="*/ 3 h 29"/>
                <a:gd name="T68" fmla="*/ 3 w 29"/>
                <a:gd name="T69" fmla="*/ 6 h 29"/>
                <a:gd name="T70" fmla="*/ 4 w 29"/>
                <a:gd name="T71" fmla="*/ 7 h 29"/>
                <a:gd name="T72" fmla="*/ 1 w 29"/>
                <a:gd name="T73" fmla="*/ 8 h 29"/>
                <a:gd name="T74" fmla="*/ 0 w 29"/>
                <a:gd name="T75" fmla="*/ 9 h 29"/>
                <a:gd name="T76" fmla="*/ 1 w 29"/>
                <a:gd name="T77" fmla="*/ 10 h 29"/>
                <a:gd name="T78" fmla="*/ 2 w 29"/>
                <a:gd name="T79" fmla="*/ 10 h 29"/>
                <a:gd name="T80" fmla="*/ 4 w 29"/>
                <a:gd name="T81" fmla="*/ 10 h 29"/>
                <a:gd name="T82" fmla="*/ 1 w 29"/>
                <a:gd name="T83" fmla="*/ 10 h 29"/>
                <a:gd name="T84" fmla="*/ 3 w 29"/>
                <a:gd name="T85" fmla="*/ 12 h 29"/>
                <a:gd name="T86" fmla="*/ 4 w 29"/>
                <a:gd name="T87" fmla="*/ 11 h 29"/>
                <a:gd name="T88" fmla="*/ 7 w 29"/>
                <a:gd name="T89" fmla="*/ 12 h 29"/>
                <a:gd name="T90" fmla="*/ 7 w 29"/>
                <a:gd name="T91" fmla="*/ 14 h 29"/>
                <a:gd name="T92" fmla="*/ 7 w 29"/>
                <a:gd name="T93" fmla="*/ 16 h 29"/>
                <a:gd name="T94" fmla="*/ 8 w 29"/>
                <a:gd name="T95" fmla="*/ 16 h 29"/>
                <a:gd name="T96" fmla="*/ 7 w 29"/>
                <a:gd name="T97" fmla="*/ 17 h 29"/>
                <a:gd name="T98" fmla="*/ 9 w 29"/>
                <a:gd name="T99" fmla="*/ 19 h 29"/>
                <a:gd name="T100" fmla="*/ 7 w 29"/>
                <a:gd name="T101" fmla="*/ 20 h 29"/>
                <a:gd name="T102" fmla="*/ 7 w 29"/>
                <a:gd name="T103" fmla="*/ 22 h 29"/>
                <a:gd name="T104" fmla="*/ 9 w 29"/>
                <a:gd name="T105" fmla="*/ 28 h 29"/>
                <a:gd name="T106" fmla="*/ 22 w 29"/>
                <a:gd name="T107" fmla="*/ 16 h 29"/>
                <a:gd name="T108" fmla="*/ 22 w 29"/>
                <a:gd name="T109" fmla="*/ 14 h 29"/>
                <a:gd name="T110" fmla="*/ 22 w 29"/>
                <a:gd name="T111" fmla="*/ 16 h 29"/>
                <a:gd name="T112" fmla="*/ 23 w 29"/>
                <a:gd name="T113" fmla="*/ 3 h 29"/>
                <a:gd name="T114" fmla="*/ 22 w 29"/>
                <a:gd name="T115" fmla="*/ 4 h 29"/>
                <a:gd name="T116" fmla="*/ 19 w 29"/>
                <a:gd name="T117" fmla="*/ 4 h 29"/>
                <a:gd name="T118" fmla="*/ 23 w 29"/>
                <a:gd name="T119" fmla="*/ 3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29" h="29">
                  <a:moveTo>
                    <a:pt x="9" y="28"/>
                  </a:moveTo>
                  <a:cubicBezTo>
                    <a:pt x="9" y="28"/>
                    <a:pt x="10" y="28"/>
                    <a:pt x="10" y="28"/>
                  </a:cubicBezTo>
                  <a:cubicBezTo>
                    <a:pt x="11" y="28"/>
                    <a:pt x="11" y="29"/>
                    <a:pt x="11" y="29"/>
                  </a:cubicBezTo>
                  <a:cubicBezTo>
                    <a:pt x="12" y="28"/>
                    <a:pt x="12" y="28"/>
                    <a:pt x="12" y="28"/>
                  </a:cubicBezTo>
                  <a:cubicBezTo>
                    <a:pt x="12" y="26"/>
                    <a:pt x="14" y="26"/>
                    <a:pt x="13" y="24"/>
                  </a:cubicBezTo>
                  <a:cubicBezTo>
                    <a:pt x="14" y="23"/>
                    <a:pt x="14" y="22"/>
                    <a:pt x="14" y="22"/>
                  </a:cubicBezTo>
                  <a:cubicBezTo>
                    <a:pt x="15" y="23"/>
                    <a:pt x="15" y="22"/>
                    <a:pt x="16" y="22"/>
                  </a:cubicBezTo>
                  <a:cubicBezTo>
                    <a:pt x="17" y="22"/>
                    <a:pt x="17" y="22"/>
                    <a:pt x="17" y="21"/>
                  </a:cubicBezTo>
                  <a:cubicBezTo>
                    <a:pt x="18" y="21"/>
                    <a:pt x="19" y="20"/>
                    <a:pt x="20" y="20"/>
                  </a:cubicBezTo>
                  <a:cubicBezTo>
                    <a:pt x="20" y="19"/>
                    <a:pt x="22" y="18"/>
                    <a:pt x="22" y="17"/>
                  </a:cubicBezTo>
                  <a:cubicBezTo>
                    <a:pt x="21" y="18"/>
                    <a:pt x="20" y="17"/>
                    <a:pt x="19" y="17"/>
                  </a:cubicBezTo>
                  <a:cubicBezTo>
                    <a:pt x="20" y="17"/>
                    <a:pt x="20" y="16"/>
                    <a:pt x="20" y="16"/>
                  </a:cubicBezTo>
                  <a:cubicBezTo>
                    <a:pt x="21" y="17"/>
                    <a:pt x="22" y="18"/>
                    <a:pt x="23" y="17"/>
                  </a:cubicBezTo>
                  <a:cubicBezTo>
                    <a:pt x="24" y="17"/>
                    <a:pt x="22" y="16"/>
                    <a:pt x="22" y="16"/>
                  </a:cubicBezTo>
                  <a:cubicBezTo>
                    <a:pt x="23" y="16"/>
                    <a:pt x="23" y="16"/>
                    <a:pt x="23" y="16"/>
                  </a:cubicBezTo>
                  <a:cubicBezTo>
                    <a:pt x="24" y="15"/>
                    <a:pt x="23" y="15"/>
                    <a:pt x="23" y="15"/>
                  </a:cubicBezTo>
                  <a:cubicBezTo>
                    <a:pt x="25" y="15"/>
                    <a:pt x="24" y="12"/>
                    <a:pt x="24" y="10"/>
                  </a:cubicBezTo>
                  <a:cubicBezTo>
                    <a:pt x="24" y="10"/>
                    <a:pt x="25" y="10"/>
                    <a:pt x="26" y="10"/>
                  </a:cubicBezTo>
                  <a:cubicBezTo>
                    <a:pt x="26" y="9"/>
                    <a:pt x="25" y="9"/>
                    <a:pt x="24" y="8"/>
                  </a:cubicBezTo>
                  <a:cubicBezTo>
                    <a:pt x="25" y="9"/>
                    <a:pt x="25" y="8"/>
                    <a:pt x="25" y="8"/>
                  </a:cubicBezTo>
                  <a:cubicBezTo>
                    <a:pt x="26" y="7"/>
                    <a:pt x="25" y="7"/>
                    <a:pt x="25" y="6"/>
                  </a:cubicBezTo>
                  <a:cubicBezTo>
                    <a:pt x="26" y="6"/>
                    <a:pt x="26" y="5"/>
                    <a:pt x="27" y="5"/>
                  </a:cubicBezTo>
                  <a:cubicBezTo>
                    <a:pt x="27" y="5"/>
                    <a:pt x="29" y="6"/>
                    <a:pt x="29" y="5"/>
                  </a:cubicBezTo>
                  <a:cubicBezTo>
                    <a:pt x="29" y="4"/>
                    <a:pt x="28" y="5"/>
                    <a:pt x="27" y="4"/>
                  </a:cubicBezTo>
                  <a:cubicBezTo>
                    <a:pt x="27" y="4"/>
                    <a:pt x="27" y="3"/>
                    <a:pt x="26" y="3"/>
                  </a:cubicBezTo>
                  <a:cubicBezTo>
                    <a:pt x="25" y="3"/>
                    <a:pt x="24" y="4"/>
                    <a:pt x="24" y="4"/>
                  </a:cubicBezTo>
                  <a:cubicBezTo>
                    <a:pt x="24" y="2"/>
                    <a:pt x="26" y="3"/>
                    <a:pt x="26" y="2"/>
                  </a:cubicBezTo>
                  <a:cubicBezTo>
                    <a:pt x="25" y="1"/>
                    <a:pt x="24" y="1"/>
                    <a:pt x="23" y="1"/>
                  </a:cubicBezTo>
                  <a:cubicBezTo>
                    <a:pt x="22" y="1"/>
                    <a:pt x="21" y="0"/>
                    <a:pt x="21" y="1"/>
                  </a:cubicBezTo>
                  <a:cubicBezTo>
                    <a:pt x="21" y="1"/>
                    <a:pt x="20" y="1"/>
                    <a:pt x="20" y="1"/>
                  </a:cubicBezTo>
                  <a:cubicBezTo>
                    <a:pt x="19" y="1"/>
                    <a:pt x="17" y="0"/>
                    <a:pt x="16" y="1"/>
                  </a:cubicBezTo>
                  <a:cubicBezTo>
                    <a:pt x="15" y="1"/>
                    <a:pt x="13" y="1"/>
                    <a:pt x="13" y="2"/>
                  </a:cubicBezTo>
                  <a:cubicBezTo>
                    <a:pt x="13" y="2"/>
                    <a:pt x="13" y="3"/>
                    <a:pt x="13" y="4"/>
                  </a:cubicBezTo>
                  <a:cubicBezTo>
                    <a:pt x="11" y="3"/>
                    <a:pt x="10" y="4"/>
                    <a:pt x="9" y="3"/>
                  </a:cubicBezTo>
                  <a:cubicBezTo>
                    <a:pt x="7" y="4"/>
                    <a:pt x="5" y="5"/>
                    <a:pt x="3" y="6"/>
                  </a:cubicBezTo>
                  <a:cubicBezTo>
                    <a:pt x="3" y="7"/>
                    <a:pt x="4" y="6"/>
                    <a:pt x="4" y="7"/>
                  </a:cubicBezTo>
                  <a:cubicBezTo>
                    <a:pt x="3" y="7"/>
                    <a:pt x="2" y="7"/>
                    <a:pt x="1" y="8"/>
                  </a:cubicBezTo>
                  <a:cubicBezTo>
                    <a:pt x="1" y="8"/>
                    <a:pt x="0" y="8"/>
                    <a:pt x="0" y="9"/>
                  </a:cubicBezTo>
                  <a:cubicBezTo>
                    <a:pt x="0" y="9"/>
                    <a:pt x="0" y="9"/>
                    <a:pt x="1" y="10"/>
                  </a:cubicBezTo>
                  <a:cubicBezTo>
                    <a:pt x="1" y="9"/>
                    <a:pt x="2" y="9"/>
                    <a:pt x="2" y="10"/>
                  </a:cubicBezTo>
                  <a:cubicBezTo>
                    <a:pt x="3" y="9"/>
                    <a:pt x="4" y="8"/>
                    <a:pt x="4" y="10"/>
                  </a:cubicBezTo>
                  <a:cubicBezTo>
                    <a:pt x="3" y="10"/>
                    <a:pt x="1" y="10"/>
                    <a:pt x="1" y="10"/>
                  </a:cubicBezTo>
                  <a:cubicBezTo>
                    <a:pt x="1" y="11"/>
                    <a:pt x="2" y="11"/>
                    <a:pt x="3" y="12"/>
                  </a:cubicBezTo>
                  <a:cubicBezTo>
                    <a:pt x="3" y="12"/>
                    <a:pt x="3" y="11"/>
                    <a:pt x="4" y="11"/>
                  </a:cubicBezTo>
                  <a:cubicBezTo>
                    <a:pt x="4" y="12"/>
                    <a:pt x="5" y="12"/>
                    <a:pt x="7" y="12"/>
                  </a:cubicBezTo>
                  <a:cubicBezTo>
                    <a:pt x="6" y="13"/>
                    <a:pt x="7" y="14"/>
                    <a:pt x="7" y="14"/>
                  </a:cubicBezTo>
                  <a:cubicBezTo>
                    <a:pt x="7" y="15"/>
                    <a:pt x="7" y="16"/>
                    <a:pt x="7" y="16"/>
                  </a:cubicBezTo>
                  <a:cubicBezTo>
                    <a:pt x="8" y="17"/>
                    <a:pt x="8" y="15"/>
                    <a:pt x="8" y="16"/>
                  </a:cubicBezTo>
                  <a:cubicBezTo>
                    <a:pt x="9" y="17"/>
                    <a:pt x="8" y="17"/>
                    <a:pt x="7" y="17"/>
                  </a:cubicBezTo>
                  <a:cubicBezTo>
                    <a:pt x="7" y="18"/>
                    <a:pt x="9" y="18"/>
                    <a:pt x="9" y="19"/>
                  </a:cubicBezTo>
                  <a:cubicBezTo>
                    <a:pt x="9" y="19"/>
                    <a:pt x="8" y="20"/>
                    <a:pt x="7" y="20"/>
                  </a:cubicBezTo>
                  <a:cubicBezTo>
                    <a:pt x="8" y="21"/>
                    <a:pt x="7" y="21"/>
                    <a:pt x="7" y="22"/>
                  </a:cubicBezTo>
                  <a:cubicBezTo>
                    <a:pt x="9" y="23"/>
                    <a:pt x="7" y="26"/>
                    <a:pt x="9" y="28"/>
                  </a:cubicBezTo>
                  <a:close/>
                  <a:moveTo>
                    <a:pt x="22" y="16"/>
                  </a:moveTo>
                  <a:cubicBezTo>
                    <a:pt x="21" y="15"/>
                    <a:pt x="22" y="14"/>
                    <a:pt x="22" y="14"/>
                  </a:cubicBezTo>
                  <a:cubicBezTo>
                    <a:pt x="22" y="15"/>
                    <a:pt x="22" y="15"/>
                    <a:pt x="22" y="16"/>
                  </a:cubicBezTo>
                  <a:close/>
                  <a:moveTo>
                    <a:pt x="23" y="3"/>
                  </a:moveTo>
                  <a:cubicBezTo>
                    <a:pt x="23" y="4"/>
                    <a:pt x="23" y="4"/>
                    <a:pt x="22" y="4"/>
                  </a:cubicBezTo>
                  <a:cubicBezTo>
                    <a:pt x="22" y="4"/>
                    <a:pt x="21" y="3"/>
                    <a:pt x="19" y="4"/>
                  </a:cubicBezTo>
                  <a:cubicBezTo>
                    <a:pt x="20" y="2"/>
                    <a:pt x="22" y="3"/>
                    <a:pt x="23"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61" name="Freeform 86"/>
            <p:cNvSpPr>
              <a:spLocks/>
            </p:cNvSpPr>
            <p:nvPr/>
          </p:nvSpPr>
          <p:spPr bwMode="auto">
            <a:xfrm>
              <a:off x="4048335" y="5660947"/>
              <a:ext cx="20602" cy="20602"/>
            </a:xfrm>
            <a:custGeom>
              <a:avLst/>
              <a:gdLst>
                <a:gd name="T0" fmla="*/ 0 w 8"/>
                <a:gd name="T1" fmla="*/ 2 h 8"/>
                <a:gd name="T2" fmla="*/ 1 w 8"/>
                <a:gd name="T3" fmla="*/ 4 h 8"/>
                <a:gd name="T4" fmla="*/ 1 w 8"/>
                <a:gd name="T5" fmla="*/ 5 h 8"/>
                <a:gd name="T6" fmla="*/ 3 w 8"/>
                <a:gd name="T7" fmla="*/ 4 h 8"/>
                <a:gd name="T8" fmla="*/ 2 w 8"/>
                <a:gd name="T9" fmla="*/ 6 h 8"/>
                <a:gd name="T10" fmla="*/ 4 w 8"/>
                <a:gd name="T11" fmla="*/ 7 h 8"/>
                <a:gd name="T12" fmla="*/ 5 w 8"/>
                <a:gd name="T13" fmla="*/ 8 h 8"/>
                <a:gd name="T14" fmla="*/ 5 w 8"/>
                <a:gd name="T15" fmla="*/ 5 h 8"/>
                <a:gd name="T16" fmla="*/ 8 w 8"/>
                <a:gd name="T17" fmla="*/ 6 h 8"/>
                <a:gd name="T18" fmla="*/ 6 w 8"/>
                <a:gd name="T19" fmla="*/ 3 h 8"/>
                <a:gd name="T20" fmla="*/ 5 w 8"/>
                <a:gd name="T21" fmla="*/ 3 h 8"/>
                <a:gd name="T22" fmla="*/ 4 w 8"/>
                <a:gd name="T23" fmla="*/ 2 h 8"/>
                <a:gd name="T24" fmla="*/ 3 w 8"/>
                <a:gd name="T25" fmla="*/ 1 h 8"/>
                <a:gd name="T26" fmla="*/ 3 w 8"/>
                <a:gd name="T27" fmla="*/ 2 h 8"/>
                <a:gd name="T28" fmla="*/ 0 w 8"/>
                <a:gd name="T29" fmla="*/ 2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8" h="8">
                  <a:moveTo>
                    <a:pt x="0" y="2"/>
                  </a:moveTo>
                  <a:cubicBezTo>
                    <a:pt x="0" y="3"/>
                    <a:pt x="1" y="3"/>
                    <a:pt x="1" y="4"/>
                  </a:cubicBezTo>
                  <a:cubicBezTo>
                    <a:pt x="1" y="4"/>
                    <a:pt x="1" y="4"/>
                    <a:pt x="1" y="5"/>
                  </a:cubicBezTo>
                  <a:cubicBezTo>
                    <a:pt x="2" y="5"/>
                    <a:pt x="2" y="4"/>
                    <a:pt x="3" y="4"/>
                  </a:cubicBezTo>
                  <a:cubicBezTo>
                    <a:pt x="3" y="5"/>
                    <a:pt x="2" y="5"/>
                    <a:pt x="2" y="6"/>
                  </a:cubicBezTo>
                  <a:cubicBezTo>
                    <a:pt x="2" y="7"/>
                    <a:pt x="3" y="7"/>
                    <a:pt x="4" y="7"/>
                  </a:cubicBezTo>
                  <a:cubicBezTo>
                    <a:pt x="4" y="8"/>
                    <a:pt x="4" y="8"/>
                    <a:pt x="5" y="8"/>
                  </a:cubicBezTo>
                  <a:cubicBezTo>
                    <a:pt x="5" y="7"/>
                    <a:pt x="5" y="6"/>
                    <a:pt x="5" y="5"/>
                  </a:cubicBezTo>
                  <a:cubicBezTo>
                    <a:pt x="6" y="5"/>
                    <a:pt x="6" y="7"/>
                    <a:pt x="8" y="6"/>
                  </a:cubicBezTo>
                  <a:cubicBezTo>
                    <a:pt x="8" y="4"/>
                    <a:pt x="7" y="4"/>
                    <a:pt x="6" y="3"/>
                  </a:cubicBezTo>
                  <a:cubicBezTo>
                    <a:pt x="6" y="3"/>
                    <a:pt x="6" y="3"/>
                    <a:pt x="5" y="3"/>
                  </a:cubicBezTo>
                  <a:cubicBezTo>
                    <a:pt x="5" y="3"/>
                    <a:pt x="4" y="2"/>
                    <a:pt x="4" y="2"/>
                  </a:cubicBezTo>
                  <a:cubicBezTo>
                    <a:pt x="5" y="1"/>
                    <a:pt x="4" y="0"/>
                    <a:pt x="3" y="1"/>
                  </a:cubicBezTo>
                  <a:cubicBezTo>
                    <a:pt x="2" y="1"/>
                    <a:pt x="3" y="2"/>
                    <a:pt x="3" y="2"/>
                  </a:cubicBezTo>
                  <a:cubicBezTo>
                    <a:pt x="2" y="1"/>
                    <a:pt x="0" y="0"/>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62" name="Freeform 87"/>
            <p:cNvSpPr>
              <a:spLocks/>
            </p:cNvSpPr>
            <p:nvPr/>
          </p:nvSpPr>
          <p:spPr bwMode="auto">
            <a:xfrm>
              <a:off x="4061346" y="5660947"/>
              <a:ext cx="15180" cy="7590"/>
            </a:xfrm>
            <a:custGeom>
              <a:avLst/>
              <a:gdLst>
                <a:gd name="T0" fmla="*/ 5 w 6"/>
                <a:gd name="T1" fmla="*/ 2 h 3"/>
                <a:gd name="T2" fmla="*/ 6 w 6"/>
                <a:gd name="T3" fmla="*/ 1 h 3"/>
                <a:gd name="T4" fmla="*/ 0 w 6"/>
                <a:gd name="T5" fmla="*/ 0 h 3"/>
                <a:gd name="T6" fmla="*/ 0 w 6"/>
                <a:gd name="T7" fmla="*/ 1 h 3"/>
                <a:gd name="T8" fmla="*/ 5 w 6"/>
                <a:gd name="T9" fmla="*/ 2 h 3"/>
              </a:gdLst>
              <a:ahLst/>
              <a:cxnLst>
                <a:cxn ang="0">
                  <a:pos x="T0" y="T1"/>
                </a:cxn>
                <a:cxn ang="0">
                  <a:pos x="T2" y="T3"/>
                </a:cxn>
                <a:cxn ang="0">
                  <a:pos x="T4" y="T5"/>
                </a:cxn>
                <a:cxn ang="0">
                  <a:pos x="T6" y="T7"/>
                </a:cxn>
                <a:cxn ang="0">
                  <a:pos x="T8" y="T9"/>
                </a:cxn>
              </a:cxnLst>
              <a:rect l="0" t="0" r="r" b="b"/>
              <a:pathLst>
                <a:path w="6" h="3">
                  <a:moveTo>
                    <a:pt x="5" y="2"/>
                  </a:moveTo>
                  <a:cubicBezTo>
                    <a:pt x="5" y="1"/>
                    <a:pt x="6" y="2"/>
                    <a:pt x="6" y="1"/>
                  </a:cubicBezTo>
                  <a:cubicBezTo>
                    <a:pt x="4" y="0"/>
                    <a:pt x="2" y="0"/>
                    <a:pt x="0" y="0"/>
                  </a:cubicBezTo>
                  <a:cubicBezTo>
                    <a:pt x="0" y="1"/>
                    <a:pt x="0" y="1"/>
                    <a:pt x="0" y="1"/>
                  </a:cubicBezTo>
                  <a:cubicBezTo>
                    <a:pt x="2" y="2"/>
                    <a:pt x="3" y="3"/>
                    <a:pt x="5"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63" name="Freeform 88"/>
            <p:cNvSpPr>
              <a:spLocks/>
            </p:cNvSpPr>
            <p:nvPr/>
          </p:nvSpPr>
          <p:spPr bwMode="auto">
            <a:xfrm>
              <a:off x="4025565" y="5735762"/>
              <a:ext cx="5422" cy="7590"/>
            </a:xfrm>
            <a:custGeom>
              <a:avLst/>
              <a:gdLst>
                <a:gd name="T0" fmla="*/ 1 w 2"/>
                <a:gd name="T1" fmla="*/ 0 h 3"/>
                <a:gd name="T2" fmla="*/ 0 w 2"/>
                <a:gd name="T3" fmla="*/ 1 h 3"/>
                <a:gd name="T4" fmla="*/ 0 w 2"/>
                <a:gd name="T5" fmla="*/ 3 h 3"/>
                <a:gd name="T6" fmla="*/ 2 w 2"/>
                <a:gd name="T7" fmla="*/ 2 h 3"/>
                <a:gd name="T8" fmla="*/ 2 w 2"/>
                <a:gd name="T9" fmla="*/ 0 h 3"/>
                <a:gd name="T10" fmla="*/ 1 w 2"/>
                <a:gd name="T11" fmla="*/ 0 h 3"/>
              </a:gdLst>
              <a:ahLst/>
              <a:cxnLst>
                <a:cxn ang="0">
                  <a:pos x="T0" y="T1"/>
                </a:cxn>
                <a:cxn ang="0">
                  <a:pos x="T2" y="T3"/>
                </a:cxn>
                <a:cxn ang="0">
                  <a:pos x="T4" y="T5"/>
                </a:cxn>
                <a:cxn ang="0">
                  <a:pos x="T6" y="T7"/>
                </a:cxn>
                <a:cxn ang="0">
                  <a:pos x="T8" y="T9"/>
                </a:cxn>
                <a:cxn ang="0">
                  <a:pos x="T10" y="T11"/>
                </a:cxn>
              </a:cxnLst>
              <a:rect l="0" t="0" r="r" b="b"/>
              <a:pathLst>
                <a:path w="2" h="3">
                  <a:moveTo>
                    <a:pt x="1" y="0"/>
                  </a:moveTo>
                  <a:cubicBezTo>
                    <a:pt x="1" y="1"/>
                    <a:pt x="0" y="0"/>
                    <a:pt x="0" y="1"/>
                  </a:cubicBezTo>
                  <a:cubicBezTo>
                    <a:pt x="0" y="1"/>
                    <a:pt x="0" y="2"/>
                    <a:pt x="0" y="3"/>
                  </a:cubicBezTo>
                  <a:cubicBezTo>
                    <a:pt x="1" y="3"/>
                    <a:pt x="1" y="3"/>
                    <a:pt x="2" y="2"/>
                  </a:cubicBezTo>
                  <a:cubicBezTo>
                    <a:pt x="2" y="1"/>
                    <a:pt x="2" y="1"/>
                    <a:pt x="2" y="0"/>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64" name="Freeform 89"/>
            <p:cNvSpPr>
              <a:spLocks/>
            </p:cNvSpPr>
            <p:nvPr/>
          </p:nvSpPr>
          <p:spPr bwMode="auto">
            <a:xfrm>
              <a:off x="4020144" y="5702150"/>
              <a:ext cx="13011" cy="13011"/>
            </a:xfrm>
            <a:custGeom>
              <a:avLst/>
              <a:gdLst>
                <a:gd name="T0" fmla="*/ 5 w 5"/>
                <a:gd name="T1" fmla="*/ 4 h 5"/>
                <a:gd name="T2" fmla="*/ 5 w 5"/>
                <a:gd name="T3" fmla="*/ 1 h 5"/>
                <a:gd name="T4" fmla="*/ 2 w 5"/>
                <a:gd name="T5" fmla="*/ 2 h 5"/>
                <a:gd name="T6" fmla="*/ 1 w 5"/>
                <a:gd name="T7" fmla="*/ 1 h 5"/>
                <a:gd name="T8" fmla="*/ 0 w 5"/>
                <a:gd name="T9" fmla="*/ 2 h 5"/>
                <a:gd name="T10" fmla="*/ 1 w 5"/>
                <a:gd name="T11" fmla="*/ 2 h 5"/>
                <a:gd name="T12" fmla="*/ 0 w 5"/>
                <a:gd name="T13" fmla="*/ 4 h 5"/>
                <a:gd name="T14" fmla="*/ 2 w 5"/>
                <a:gd name="T15" fmla="*/ 5 h 5"/>
                <a:gd name="T16" fmla="*/ 4 w 5"/>
                <a:gd name="T17" fmla="*/ 5 h 5"/>
                <a:gd name="T18" fmla="*/ 5 w 5"/>
                <a:gd name="T19"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 h="5">
                  <a:moveTo>
                    <a:pt x="5" y="4"/>
                  </a:moveTo>
                  <a:cubicBezTo>
                    <a:pt x="5" y="3"/>
                    <a:pt x="5" y="3"/>
                    <a:pt x="5" y="1"/>
                  </a:cubicBezTo>
                  <a:cubicBezTo>
                    <a:pt x="4" y="2"/>
                    <a:pt x="3" y="1"/>
                    <a:pt x="2" y="2"/>
                  </a:cubicBezTo>
                  <a:cubicBezTo>
                    <a:pt x="2" y="1"/>
                    <a:pt x="2" y="0"/>
                    <a:pt x="1" y="1"/>
                  </a:cubicBezTo>
                  <a:cubicBezTo>
                    <a:pt x="1" y="2"/>
                    <a:pt x="0" y="1"/>
                    <a:pt x="0" y="2"/>
                  </a:cubicBezTo>
                  <a:cubicBezTo>
                    <a:pt x="1" y="3"/>
                    <a:pt x="1" y="2"/>
                    <a:pt x="1" y="2"/>
                  </a:cubicBezTo>
                  <a:cubicBezTo>
                    <a:pt x="1" y="3"/>
                    <a:pt x="0" y="3"/>
                    <a:pt x="0" y="4"/>
                  </a:cubicBezTo>
                  <a:cubicBezTo>
                    <a:pt x="2" y="3"/>
                    <a:pt x="1" y="5"/>
                    <a:pt x="2" y="5"/>
                  </a:cubicBezTo>
                  <a:cubicBezTo>
                    <a:pt x="2" y="4"/>
                    <a:pt x="4" y="5"/>
                    <a:pt x="4" y="5"/>
                  </a:cubicBezTo>
                  <a:cubicBezTo>
                    <a:pt x="4" y="4"/>
                    <a:pt x="5" y="4"/>
                    <a:pt x="5"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65" name="Freeform 90"/>
            <p:cNvSpPr>
              <a:spLocks/>
            </p:cNvSpPr>
            <p:nvPr/>
          </p:nvSpPr>
          <p:spPr bwMode="auto">
            <a:xfrm>
              <a:off x="4102549" y="5676127"/>
              <a:ext cx="17349" cy="20602"/>
            </a:xfrm>
            <a:custGeom>
              <a:avLst/>
              <a:gdLst>
                <a:gd name="T0" fmla="*/ 1 w 7"/>
                <a:gd name="T1" fmla="*/ 5 h 8"/>
                <a:gd name="T2" fmla="*/ 0 w 7"/>
                <a:gd name="T3" fmla="*/ 6 h 8"/>
                <a:gd name="T4" fmla="*/ 2 w 7"/>
                <a:gd name="T5" fmla="*/ 8 h 8"/>
                <a:gd name="T6" fmla="*/ 3 w 7"/>
                <a:gd name="T7" fmla="*/ 7 h 8"/>
                <a:gd name="T8" fmla="*/ 2 w 7"/>
                <a:gd name="T9" fmla="*/ 4 h 8"/>
                <a:gd name="T10" fmla="*/ 5 w 7"/>
                <a:gd name="T11" fmla="*/ 2 h 8"/>
                <a:gd name="T12" fmla="*/ 7 w 7"/>
                <a:gd name="T13" fmla="*/ 0 h 8"/>
                <a:gd name="T14" fmla="*/ 6 w 7"/>
                <a:gd name="T15" fmla="*/ 0 h 8"/>
                <a:gd name="T16" fmla="*/ 6 w 7"/>
                <a:gd name="T17" fmla="*/ 0 h 8"/>
                <a:gd name="T18" fmla="*/ 2 w 7"/>
                <a:gd name="T19" fmla="*/ 2 h 8"/>
                <a:gd name="T20" fmla="*/ 1 w 7"/>
                <a:gd name="T21" fmla="*/ 5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7" h="8">
                  <a:moveTo>
                    <a:pt x="1" y="5"/>
                  </a:moveTo>
                  <a:cubicBezTo>
                    <a:pt x="0" y="5"/>
                    <a:pt x="0" y="6"/>
                    <a:pt x="0" y="6"/>
                  </a:cubicBezTo>
                  <a:cubicBezTo>
                    <a:pt x="0" y="7"/>
                    <a:pt x="1" y="8"/>
                    <a:pt x="2" y="8"/>
                  </a:cubicBezTo>
                  <a:cubicBezTo>
                    <a:pt x="2" y="8"/>
                    <a:pt x="2" y="7"/>
                    <a:pt x="3" y="7"/>
                  </a:cubicBezTo>
                  <a:cubicBezTo>
                    <a:pt x="2" y="6"/>
                    <a:pt x="1" y="6"/>
                    <a:pt x="2" y="4"/>
                  </a:cubicBezTo>
                  <a:cubicBezTo>
                    <a:pt x="3" y="4"/>
                    <a:pt x="4" y="2"/>
                    <a:pt x="5" y="2"/>
                  </a:cubicBezTo>
                  <a:cubicBezTo>
                    <a:pt x="7" y="2"/>
                    <a:pt x="7" y="1"/>
                    <a:pt x="7" y="0"/>
                  </a:cubicBezTo>
                  <a:cubicBezTo>
                    <a:pt x="7" y="0"/>
                    <a:pt x="7" y="0"/>
                    <a:pt x="6" y="0"/>
                  </a:cubicBezTo>
                  <a:cubicBezTo>
                    <a:pt x="6" y="0"/>
                    <a:pt x="6" y="0"/>
                    <a:pt x="6" y="0"/>
                  </a:cubicBezTo>
                  <a:cubicBezTo>
                    <a:pt x="4" y="1"/>
                    <a:pt x="3" y="1"/>
                    <a:pt x="2" y="2"/>
                  </a:cubicBezTo>
                  <a:cubicBezTo>
                    <a:pt x="2" y="3"/>
                    <a:pt x="0" y="3"/>
                    <a:pt x="1" y="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66" name="Freeform 91"/>
            <p:cNvSpPr>
              <a:spLocks/>
            </p:cNvSpPr>
            <p:nvPr/>
          </p:nvSpPr>
          <p:spPr bwMode="auto">
            <a:xfrm>
              <a:off x="4107971" y="5660947"/>
              <a:ext cx="4337" cy="7590"/>
            </a:xfrm>
            <a:custGeom>
              <a:avLst/>
              <a:gdLst>
                <a:gd name="T0" fmla="*/ 0 w 2"/>
                <a:gd name="T1" fmla="*/ 2 h 3"/>
                <a:gd name="T2" fmla="*/ 2 w 2"/>
                <a:gd name="T3" fmla="*/ 2 h 3"/>
                <a:gd name="T4" fmla="*/ 0 w 2"/>
                <a:gd name="T5" fmla="*/ 2 h 3"/>
              </a:gdLst>
              <a:ahLst/>
              <a:cxnLst>
                <a:cxn ang="0">
                  <a:pos x="T0" y="T1"/>
                </a:cxn>
                <a:cxn ang="0">
                  <a:pos x="T2" y="T3"/>
                </a:cxn>
                <a:cxn ang="0">
                  <a:pos x="T4" y="T5"/>
                </a:cxn>
              </a:cxnLst>
              <a:rect l="0" t="0" r="r" b="b"/>
              <a:pathLst>
                <a:path w="2" h="3">
                  <a:moveTo>
                    <a:pt x="0" y="2"/>
                  </a:moveTo>
                  <a:cubicBezTo>
                    <a:pt x="0" y="3"/>
                    <a:pt x="1" y="2"/>
                    <a:pt x="2" y="2"/>
                  </a:cubicBezTo>
                  <a:cubicBezTo>
                    <a:pt x="2" y="0"/>
                    <a:pt x="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67" name="Freeform 92"/>
            <p:cNvSpPr>
              <a:spLocks/>
            </p:cNvSpPr>
            <p:nvPr/>
          </p:nvSpPr>
          <p:spPr bwMode="auto">
            <a:xfrm>
              <a:off x="4145920" y="5663116"/>
              <a:ext cx="10843" cy="8674"/>
            </a:xfrm>
            <a:custGeom>
              <a:avLst/>
              <a:gdLst>
                <a:gd name="T0" fmla="*/ 2 w 4"/>
                <a:gd name="T1" fmla="*/ 0 h 3"/>
                <a:gd name="T2" fmla="*/ 0 w 4"/>
                <a:gd name="T3" fmla="*/ 1 h 3"/>
                <a:gd name="T4" fmla="*/ 0 w 4"/>
                <a:gd name="T5" fmla="*/ 2 h 3"/>
                <a:gd name="T6" fmla="*/ 4 w 4"/>
                <a:gd name="T7" fmla="*/ 2 h 3"/>
                <a:gd name="T8" fmla="*/ 4 w 4"/>
                <a:gd name="T9" fmla="*/ 2 h 3"/>
                <a:gd name="T10" fmla="*/ 2 w 4"/>
                <a:gd name="T11" fmla="*/ 0 h 3"/>
              </a:gdLst>
              <a:ahLst/>
              <a:cxnLst>
                <a:cxn ang="0">
                  <a:pos x="T0" y="T1"/>
                </a:cxn>
                <a:cxn ang="0">
                  <a:pos x="T2" y="T3"/>
                </a:cxn>
                <a:cxn ang="0">
                  <a:pos x="T4" y="T5"/>
                </a:cxn>
                <a:cxn ang="0">
                  <a:pos x="T6" y="T7"/>
                </a:cxn>
                <a:cxn ang="0">
                  <a:pos x="T8" y="T9"/>
                </a:cxn>
                <a:cxn ang="0">
                  <a:pos x="T10" y="T11"/>
                </a:cxn>
              </a:cxnLst>
              <a:rect l="0" t="0" r="r" b="b"/>
              <a:pathLst>
                <a:path w="4" h="3">
                  <a:moveTo>
                    <a:pt x="2" y="0"/>
                  </a:moveTo>
                  <a:cubicBezTo>
                    <a:pt x="1" y="0"/>
                    <a:pt x="1" y="0"/>
                    <a:pt x="0" y="1"/>
                  </a:cubicBezTo>
                  <a:cubicBezTo>
                    <a:pt x="0" y="1"/>
                    <a:pt x="0" y="2"/>
                    <a:pt x="0" y="2"/>
                  </a:cubicBezTo>
                  <a:cubicBezTo>
                    <a:pt x="2" y="2"/>
                    <a:pt x="3" y="3"/>
                    <a:pt x="4" y="2"/>
                  </a:cubicBezTo>
                  <a:cubicBezTo>
                    <a:pt x="4" y="2"/>
                    <a:pt x="4" y="2"/>
                    <a:pt x="4" y="2"/>
                  </a:cubicBezTo>
                  <a:cubicBezTo>
                    <a:pt x="4" y="1"/>
                    <a:pt x="3" y="1"/>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68" name="Freeform 93"/>
            <p:cNvSpPr>
              <a:spLocks/>
            </p:cNvSpPr>
            <p:nvPr/>
          </p:nvSpPr>
          <p:spPr bwMode="auto">
            <a:xfrm>
              <a:off x="3938823" y="5709740"/>
              <a:ext cx="9759" cy="9759"/>
            </a:xfrm>
            <a:custGeom>
              <a:avLst/>
              <a:gdLst>
                <a:gd name="T0" fmla="*/ 2 w 4"/>
                <a:gd name="T1" fmla="*/ 0 h 4"/>
                <a:gd name="T2" fmla="*/ 0 w 4"/>
                <a:gd name="T3" fmla="*/ 2 h 4"/>
                <a:gd name="T4" fmla="*/ 2 w 4"/>
                <a:gd name="T5" fmla="*/ 3 h 4"/>
                <a:gd name="T6" fmla="*/ 4 w 4"/>
                <a:gd name="T7" fmla="*/ 2 h 4"/>
                <a:gd name="T8" fmla="*/ 3 w 4"/>
                <a:gd name="T9" fmla="*/ 1 h 4"/>
                <a:gd name="T10" fmla="*/ 2 w 4"/>
                <a:gd name="T11" fmla="*/ 0 h 4"/>
              </a:gdLst>
              <a:ahLst/>
              <a:cxnLst>
                <a:cxn ang="0">
                  <a:pos x="T0" y="T1"/>
                </a:cxn>
                <a:cxn ang="0">
                  <a:pos x="T2" y="T3"/>
                </a:cxn>
                <a:cxn ang="0">
                  <a:pos x="T4" y="T5"/>
                </a:cxn>
                <a:cxn ang="0">
                  <a:pos x="T6" y="T7"/>
                </a:cxn>
                <a:cxn ang="0">
                  <a:pos x="T8" y="T9"/>
                </a:cxn>
                <a:cxn ang="0">
                  <a:pos x="T10" y="T11"/>
                </a:cxn>
              </a:cxnLst>
              <a:rect l="0" t="0" r="r" b="b"/>
              <a:pathLst>
                <a:path w="4" h="4">
                  <a:moveTo>
                    <a:pt x="2" y="0"/>
                  </a:moveTo>
                  <a:cubicBezTo>
                    <a:pt x="1" y="1"/>
                    <a:pt x="1" y="2"/>
                    <a:pt x="0" y="2"/>
                  </a:cubicBezTo>
                  <a:cubicBezTo>
                    <a:pt x="0" y="3"/>
                    <a:pt x="1" y="3"/>
                    <a:pt x="2" y="3"/>
                  </a:cubicBezTo>
                  <a:cubicBezTo>
                    <a:pt x="2" y="1"/>
                    <a:pt x="4" y="4"/>
                    <a:pt x="4" y="2"/>
                  </a:cubicBezTo>
                  <a:cubicBezTo>
                    <a:pt x="3" y="2"/>
                    <a:pt x="4" y="1"/>
                    <a:pt x="3" y="1"/>
                  </a:cubicBezTo>
                  <a:cubicBezTo>
                    <a:pt x="2" y="1"/>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69" name="Freeform 94"/>
            <p:cNvSpPr>
              <a:spLocks/>
            </p:cNvSpPr>
            <p:nvPr/>
          </p:nvSpPr>
          <p:spPr bwMode="auto">
            <a:xfrm>
              <a:off x="3954003" y="5812747"/>
              <a:ext cx="4337" cy="4337"/>
            </a:xfrm>
            <a:custGeom>
              <a:avLst/>
              <a:gdLst>
                <a:gd name="T0" fmla="*/ 0 w 2"/>
                <a:gd name="T1" fmla="*/ 2 h 2"/>
                <a:gd name="T2" fmla="*/ 2 w 2"/>
                <a:gd name="T3" fmla="*/ 0 h 2"/>
                <a:gd name="T4" fmla="*/ 0 w 2"/>
                <a:gd name="T5" fmla="*/ 0 h 2"/>
                <a:gd name="T6" fmla="*/ 0 w 2"/>
                <a:gd name="T7" fmla="*/ 2 h 2"/>
              </a:gdLst>
              <a:ahLst/>
              <a:cxnLst>
                <a:cxn ang="0">
                  <a:pos x="T0" y="T1"/>
                </a:cxn>
                <a:cxn ang="0">
                  <a:pos x="T2" y="T3"/>
                </a:cxn>
                <a:cxn ang="0">
                  <a:pos x="T4" y="T5"/>
                </a:cxn>
                <a:cxn ang="0">
                  <a:pos x="T6" y="T7"/>
                </a:cxn>
              </a:cxnLst>
              <a:rect l="0" t="0" r="r" b="b"/>
              <a:pathLst>
                <a:path w="2" h="2">
                  <a:moveTo>
                    <a:pt x="0" y="2"/>
                  </a:moveTo>
                  <a:cubicBezTo>
                    <a:pt x="1" y="2"/>
                    <a:pt x="2" y="2"/>
                    <a:pt x="2" y="0"/>
                  </a:cubicBezTo>
                  <a:cubicBezTo>
                    <a:pt x="1" y="0"/>
                    <a:pt x="1" y="0"/>
                    <a:pt x="0" y="0"/>
                  </a:cubicBezTo>
                  <a:cubicBezTo>
                    <a:pt x="0" y="1"/>
                    <a:pt x="0" y="1"/>
                    <a:pt x="0"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70" name="Freeform 95"/>
            <p:cNvSpPr>
              <a:spLocks/>
            </p:cNvSpPr>
            <p:nvPr/>
          </p:nvSpPr>
          <p:spPr bwMode="auto">
            <a:xfrm>
              <a:off x="3930148" y="5804073"/>
              <a:ext cx="23854" cy="13011"/>
            </a:xfrm>
            <a:custGeom>
              <a:avLst/>
              <a:gdLst>
                <a:gd name="T0" fmla="*/ 6 w 9"/>
                <a:gd name="T1" fmla="*/ 4 h 5"/>
                <a:gd name="T2" fmla="*/ 7 w 9"/>
                <a:gd name="T3" fmla="*/ 5 h 5"/>
                <a:gd name="T4" fmla="*/ 9 w 9"/>
                <a:gd name="T5" fmla="*/ 4 h 5"/>
                <a:gd name="T6" fmla="*/ 6 w 9"/>
                <a:gd name="T7" fmla="*/ 2 h 5"/>
                <a:gd name="T8" fmla="*/ 5 w 9"/>
                <a:gd name="T9" fmla="*/ 1 h 5"/>
                <a:gd name="T10" fmla="*/ 4 w 9"/>
                <a:gd name="T11" fmla="*/ 0 h 5"/>
                <a:gd name="T12" fmla="*/ 1 w 9"/>
                <a:gd name="T13" fmla="*/ 0 h 5"/>
                <a:gd name="T14" fmla="*/ 0 w 9"/>
                <a:gd name="T15" fmla="*/ 2 h 5"/>
                <a:gd name="T16" fmla="*/ 2 w 9"/>
                <a:gd name="T17" fmla="*/ 1 h 5"/>
                <a:gd name="T18" fmla="*/ 4 w 9"/>
                <a:gd name="T19" fmla="*/ 3 h 5"/>
                <a:gd name="T20" fmla="*/ 6 w 9"/>
                <a:gd name="T21" fmla="*/ 3 h 5"/>
                <a:gd name="T22" fmla="*/ 6 w 9"/>
                <a:gd name="T23" fmla="*/ 4 h 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9" h="5">
                  <a:moveTo>
                    <a:pt x="6" y="4"/>
                  </a:moveTo>
                  <a:cubicBezTo>
                    <a:pt x="7" y="4"/>
                    <a:pt x="7" y="4"/>
                    <a:pt x="7" y="5"/>
                  </a:cubicBezTo>
                  <a:cubicBezTo>
                    <a:pt x="7" y="4"/>
                    <a:pt x="8" y="4"/>
                    <a:pt x="9" y="4"/>
                  </a:cubicBezTo>
                  <a:cubicBezTo>
                    <a:pt x="9" y="2"/>
                    <a:pt x="7" y="2"/>
                    <a:pt x="6" y="2"/>
                  </a:cubicBezTo>
                  <a:cubicBezTo>
                    <a:pt x="6" y="2"/>
                    <a:pt x="6" y="2"/>
                    <a:pt x="5" y="1"/>
                  </a:cubicBezTo>
                  <a:cubicBezTo>
                    <a:pt x="5" y="1"/>
                    <a:pt x="4" y="1"/>
                    <a:pt x="4" y="0"/>
                  </a:cubicBezTo>
                  <a:cubicBezTo>
                    <a:pt x="3" y="0"/>
                    <a:pt x="2" y="0"/>
                    <a:pt x="1" y="0"/>
                  </a:cubicBezTo>
                  <a:cubicBezTo>
                    <a:pt x="0" y="1"/>
                    <a:pt x="0" y="1"/>
                    <a:pt x="0" y="2"/>
                  </a:cubicBezTo>
                  <a:cubicBezTo>
                    <a:pt x="1" y="2"/>
                    <a:pt x="1" y="1"/>
                    <a:pt x="2" y="1"/>
                  </a:cubicBezTo>
                  <a:cubicBezTo>
                    <a:pt x="3" y="1"/>
                    <a:pt x="3" y="2"/>
                    <a:pt x="4" y="3"/>
                  </a:cubicBezTo>
                  <a:cubicBezTo>
                    <a:pt x="5" y="3"/>
                    <a:pt x="6" y="2"/>
                    <a:pt x="6" y="3"/>
                  </a:cubicBezTo>
                  <a:cubicBezTo>
                    <a:pt x="5" y="3"/>
                    <a:pt x="6" y="3"/>
                    <a:pt x="6" y="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71" name="Freeform 96"/>
            <p:cNvSpPr>
              <a:spLocks/>
            </p:cNvSpPr>
            <p:nvPr/>
          </p:nvSpPr>
          <p:spPr bwMode="auto">
            <a:xfrm>
              <a:off x="3938823" y="5812747"/>
              <a:ext cx="4337" cy="4337"/>
            </a:xfrm>
            <a:custGeom>
              <a:avLst/>
              <a:gdLst>
                <a:gd name="T0" fmla="*/ 0 w 2"/>
                <a:gd name="T1" fmla="*/ 0 h 2"/>
                <a:gd name="T2" fmla="*/ 0 w 2"/>
                <a:gd name="T3" fmla="*/ 2 h 2"/>
                <a:gd name="T4" fmla="*/ 2 w 2"/>
                <a:gd name="T5" fmla="*/ 1 h 2"/>
                <a:gd name="T6" fmla="*/ 0 w 2"/>
                <a:gd name="T7" fmla="*/ 0 h 2"/>
              </a:gdLst>
              <a:ahLst/>
              <a:cxnLst>
                <a:cxn ang="0">
                  <a:pos x="T0" y="T1"/>
                </a:cxn>
                <a:cxn ang="0">
                  <a:pos x="T2" y="T3"/>
                </a:cxn>
                <a:cxn ang="0">
                  <a:pos x="T4" y="T5"/>
                </a:cxn>
                <a:cxn ang="0">
                  <a:pos x="T6" y="T7"/>
                </a:cxn>
              </a:cxnLst>
              <a:rect l="0" t="0" r="r" b="b"/>
              <a:pathLst>
                <a:path w="2" h="2">
                  <a:moveTo>
                    <a:pt x="0" y="0"/>
                  </a:moveTo>
                  <a:cubicBezTo>
                    <a:pt x="0" y="1"/>
                    <a:pt x="0" y="1"/>
                    <a:pt x="0" y="2"/>
                  </a:cubicBezTo>
                  <a:cubicBezTo>
                    <a:pt x="1" y="1"/>
                    <a:pt x="1" y="2"/>
                    <a:pt x="2" y="1"/>
                  </a:cubicBezTo>
                  <a:cubicBezTo>
                    <a:pt x="2" y="0"/>
                    <a:pt x="1"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72" name="Freeform 97"/>
            <p:cNvSpPr>
              <a:spLocks/>
            </p:cNvSpPr>
            <p:nvPr/>
          </p:nvSpPr>
          <p:spPr bwMode="auto">
            <a:xfrm>
              <a:off x="3938823" y="5801904"/>
              <a:ext cx="2169" cy="2169"/>
            </a:xfrm>
            <a:custGeom>
              <a:avLst/>
              <a:gdLst>
                <a:gd name="T0" fmla="*/ 0 w 1"/>
                <a:gd name="T1" fmla="*/ 0 h 1"/>
                <a:gd name="T2" fmla="*/ 0 w 1"/>
                <a:gd name="T3" fmla="*/ 1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cubicBezTo>
                    <a:pt x="0" y="0"/>
                    <a:pt x="0" y="0"/>
                    <a:pt x="0" y="1"/>
                  </a:cubicBezTo>
                  <a:cubicBezTo>
                    <a:pt x="1" y="1"/>
                    <a:pt x="1" y="1"/>
                    <a:pt x="1" y="1"/>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73" name="Freeform 98"/>
            <p:cNvSpPr>
              <a:spLocks/>
            </p:cNvSpPr>
            <p:nvPr/>
          </p:nvSpPr>
          <p:spPr bwMode="auto">
            <a:xfrm>
              <a:off x="3943160" y="5801904"/>
              <a:ext cx="3253" cy="2169"/>
            </a:xfrm>
            <a:custGeom>
              <a:avLst/>
              <a:gdLst>
                <a:gd name="T0" fmla="*/ 1 w 1"/>
                <a:gd name="T1" fmla="*/ 0 h 1"/>
                <a:gd name="T2" fmla="*/ 0 w 1"/>
                <a:gd name="T3" fmla="*/ 0 h 1"/>
                <a:gd name="T4" fmla="*/ 1 w 1"/>
                <a:gd name="T5" fmla="*/ 1 h 1"/>
                <a:gd name="T6" fmla="*/ 1 w 1"/>
                <a:gd name="T7" fmla="*/ 0 h 1"/>
              </a:gdLst>
              <a:ahLst/>
              <a:cxnLst>
                <a:cxn ang="0">
                  <a:pos x="T0" y="T1"/>
                </a:cxn>
                <a:cxn ang="0">
                  <a:pos x="T2" y="T3"/>
                </a:cxn>
                <a:cxn ang="0">
                  <a:pos x="T4" y="T5"/>
                </a:cxn>
                <a:cxn ang="0">
                  <a:pos x="T6" y="T7"/>
                </a:cxn>
              </a:cxnLst>
              <a:rect l="0" t="0" r="r" b="b"/>
              <a:pathLst>
                <a:path w="1" h="1">
                  <a:moveTo>
                    <a:pt x="1" y="0"/>
                  </a:moveTo>
                  <a:cubicBezTo>
                    <a:pt x="0" y="0"/>
                    <a:pt x="0" y="0"/>
                    <a:pt x="0" y="0"/>
                  </a:cubicBezTo>
                  <a:cubicBezTo>
                    <a:pt x="0" y="0"/>
                    <a:pt x="0" y="1"/>
                    <a:pt x="1" y="1"/>
                  </a:cubicBezTo>
                  <a:cubicBezTo>
                    <a:pt x="1" y="0"/>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74" name="Freeform 99"/>
            <p:cNvSpPr>
              <a:spLocks/>
            </p:cNvSpPr>
            <p:nvPr/>
          </p:nvSpPr>
          <p:spPr bwMode="auto">
            <a:xfrm>
              <a:off x="3946412" y="5804073"/>
              <a:ext cx="2169" cy="3253"/>
            </a:xfrm>
            <a:custGeom>
              <a:avLst/>
              <a:gdLst>
                <a:gd name="T0" fmla="*/ 0 w 1"/>
                <a:gd name="T1" fmla="*/ 0 h 1"/>
                <a:gd name="T2" fmla="*/ 0 w 1"/>
                <a:gd name="T3" fmla="*/ 1 h 1"/>
                <a:gd name="T4" fmla="*/ 1 w 1"/>
                <a:gd name="T5" fmla="*/ 1 h 1"/>
                <a:gd name="T6" fmla="*/ 0 w 1"/>
                <a:gd name="T7" fmla="*/ 0 h 1"/>
              </a:gdLst>
              <a:ahLst/>
              <a:cxnLst>
                <a:cxn ang="0">
                  <a:pos x="T0" y="T1"/>
                </a:cxn>
                <a:cxn ang="0">
                  <a:pos x="T2" y="T3"/>
                </a:cxn>
                <a:cxn ang="0">
                  <a:pos x="T4" y="T5"/>
                </a:cxn>
                <a:cxn ang="0">
                  <a:pos x="T6" y="T7"/>
                </a:cxn>
              </a:cxnLst>
              <a:rect l="0" t="0" r="r" b="b"/>
              <a:pathLst>
                <a:path w="1" h="1">
                  <a:moveTo>
                    <a:pt x="0" y="0"/>
                  </a:moveTo>
                  <a:cubicBezTo>
                    <a:pt x="0" y="0"/>
                    <a:pt x="0" y="1"/>
                    <a:pt x="0" y="1"/>
                  </a:cubicBezTo>
                  <a:cubicBezTo>
                    <a:pt x="1" y="1"/>
                    <a:pt x="1" y="1"/>
                    <a:pt x="1" y="1"/>
                  </a:cubicBezTo>
                  <a:cubicBezTo>
                    <a:pt x="1"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75" name="Freeform 100"/>
            <p:cNvSpPr>
              <a:spLocks/>
            </p:cNvSpPr>
            <p:nvPr/>
          </p:nvSpPr>
          <p:spPr bwMode="auto">
            <a:xfrm>
              <a:off x="3948581" y="5807325"/>
              <a:ext cx="2169" cy="2169"/>
            </a:xfrm>
            <a:custGeom>
              <a:avLst/>
              <a:gdLst>
                <a:gd name="T0" fmla="*/ 1 w 1"/>
                <a:gd name="T1" fmla="*/ 0 h 1"/>
                <a:gd name="T2" fmla="*/ 0 w 1"/>
                <a:gd name="T3" fmla="*/ 0 h 1"/>
                <a:gd name="T4" fmla="*/ 1 w 1"/>
                <a:gd name="T5" fmla="*/ 0 h 1"/>
              </a:gdLst>
              <a:ahLst/>
              <a:cxnLst>
                <a:cxn ang="0">
                  <a:pos x="T0" y="T1"/>
                </a:cxn>
                <a:cxn ang="0">
                  <a:pos x="T2" y="T3"/>
                </a:cxn>
                <a:cxn ang="0">
                  <a:pos x="T4" y="T5"/>
                </a:cxn>
              </a:cxnLst>
              <a:rect l="0" t="0" r="r" b="b"/>
              <a:pathLst>
                <a:path w="1" h="1">
                  <a:moveTo>
                    <a:pt x="1" y="0"/>
                  </a:moveTo>
                  <a:cubicBezTo>
                    <a:pt x="1" y="0"/>
                    <a:pt x="0" y="0"/>
                    <a:pt x="0" y="0"/>
                  </a:cubicBezTo>
                  <a:cubicBezTo>
                    <a:pt x="0" y="1"/>
                    <a:pt x="1" y="1"/>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76" name="Freeform 101"/>
            <p:cNvSpPr>
              <a:spLocks/>
            </p:cNvSpPr>
            <p:nvPr/>
          </p:nvSpPr>
          <p:spPr bwMode="auto">
            <a:xfrm>
              <a:off x="4222905" y="5848528"/>
              <a:ext cx="15180" cy="15180"/>
            </a:xfrm>
            <a:custGeom>
              <a:avLst/>
              <a:gdLst>
                <a:gd name="T0" fmla="*/ 4 w 6"/>
                <a:gd name="T1" fmla="*/ 6 h 6"/>
                <a:gd name="T2" fmla="*/ 6 w 6"/>
                <a:gd name="T3" fmla="*/ 1 h 6"/>
                <a:gd name="T4" fmla="*/ 4 w 6"/>
                <a:gd name="T5" fmla="*/ 0 h 6"/>
                <a:gd name="T6" fmla="*/ 4 w 6"/>
                <a:gd name="T7" fmla="*/ 0 h 6"/>
                <a:gd name="T8" fmla="*/ 3 w 6"/>
                <a:gd name="T9" fmla="*/ 0 h 6"/>
                <a:gd name="T10" fmla="*/ 2 w 6"/>
                <a:gd name="T11" fmla="*/ 1 h 6"/>
                <a:gd name="T12" fmla="*/ 1 w 6"/>
                <a:gd name="T13" fmla="*/ 1 h 6"/>
                <a:gd name="T14" fmla="*/ 0 w 6"/>
                <a:gd name="T15" fmla="*/ 2 h 6"/>
                <a:gd name="T16" fmla="*/ 1 w 6"/>
                <a:gd name="T17" fmla="*/ 2 h 6"/>
                <a:gd name="T18" fmla="*/ 3 w 6"/>
                <a:gd name="T19" fmla="*/ 4 h 6"/>
                <a:gd name="T20" fmla="*/ 4 w 6"/>
                <a:gd name="T21" fmla="*/ 5 h 6"/>
                <a:gd name="T22" fmla="*/ 4 w 6"/>
                <a:gd name="T23" fmla="*/ 6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 h="6">
                  <a:moveTo>
                    <a:pt x="4" y="6"/>
                  </a:moveTo>
                  <a:cubicBezTo>
                    <a:pt x="5" y="5"/>
                    <a:pt x="5" y="3"/>
                    <a:pt x="6" y="1"/>
                  </a:cubicBezTo>
                  <a:cubicBezTo>
                    <a:pt x="5" y="1"/>
                    <a:pt x="5" y="1"/>
                    <a:pt x="4" y="0"/>
                  </a:cubicBezTo>
                  <a:cubicBezTo>
                    <a:pt x="4" y="0"/>
                    <a:pt x="4" y="0"/>
                    <a:pt x="4" y="0"/>
                  </a:cubicBezTo>
                  <a:cubicBezTo>
                    <a:pt x="4" y="0"/>
                    <a:pt x="3" y="0"/>
                    <a:pt x="3" y="0"/>
                  </a:cubicBezTo>
                  <a:cubicBezTo>
                    <a:pt x="3" y="1"/>
                    <a:pt x="2" y="1"/>
                    <a:pt x="2" y="1"/>
                  </a:cubicBezTo>
                  <a:cubicBezTo>
                    <a:pt x="1" y="1"/>
                    <a:pt x="1" y="1"/>
                    <a:pt x="1" y="1"/>
                  </a:cubicBezTo>
                  <a:cubicBezTo>
                    <a:pt x="1" y="1"/>
                    <a:pt x="0" y="1"/>
                    <a:pt x="0" y="2"/>
                  </a:cubicBezTo>
                  <a:cubicBezTo>
                    <a:pt x="0" y="2"/>
                    <a:pt x="1" y="1"/>
                    <a:pt x="1" y="2"/>
                  </a:cubicBezTo>
                  <a:cubicBezTo>
                    <a:pt x="2" y="2"/>
                    <a:pt x="3" y="3"/>
                    <a:pt x="3" y="4"/>
                  </a:cubicBezTo>
                  <a:cubicBezTo>
                    <a:pt x="4" y="4"/>
                    <a:pt x="4" y="4"/>
                    <a:pt x="4" y="5"/>
                  </a:cubicBezTo>
                  <a:cubicBezTo>
                    <a:pt x="4" y="5"/>
                    <a:pt x="4" y="6"/>
                    <a:pt x="4" y="6"/>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77" name="Freeform 102"/>
            <p:cNvSpPr>
              <a:spLocks/>
            </p:cNvSpPr>
            <p:nvPr/>
          </p:nvSpPr>
          <p:spPr bwMode="auto">
            <a:xfrm>
              <a:off x="3950749" y="568154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78" name="Freeform 103"/>
            <p:cNvSpPr>
              <a:spLocks/>
            </p:cNvSpPr>
            <p:nvPr/>
          </p:nvSpPr>
          <p:spPr bwMode="auto">
            <a:xfrm>
              <a:off x="4200135" y="5771544"/>
              <a:ext cx="4337" cy="4337"/>
            </a:xfrm>
            <a:custGeom>
              <a:avLst/>
              <a:gdLst>
                <a:gd name="T0" fmla="*/ 2 w 2"/>
                <a:gd name="T1" fmla="*/ 0 h 2"/>
                <a:gd name="T2" fmla="*/ 0 w 2"/>
                <a:gd name="T3" fmla="*/ 1 h 2"/>
                <a:gd name="T4" fmla="*/ 2 w 2"/>
                <a:gd name="T5" fmla="*/ 1 h 2"/>
                <a:gd name="T6" fmla="*/ 2 w 2"/>
                <a:gd name="T7" fmla="*/ 0 h 2"/>
              </a:gdLst>
              <a:ahLst/>
              <a:cxnLst>
                <a:cxn ang="0">
                  <a:pos x="T0" y="T1"/>
                </a:cxn>
                <a:cxn ang="0">
                  <a:pos x="T2" y="T3"/>
                </a:cxn>
                <a:cxn ang="0">
                  <a:pos x="T4" y="T5"/>
                </a:cxn>
                <a:cxn ang="0">
                  <a:pos x="T6" y="T7"/>
                </a:cxn>
              </a:cxnLst>
              <a:rect l="0" t="0" r="r" b="b"/>
              <a:pathLst>
                <a:path w="2" h="2">
                  <a:moveTo>
                    <a:pt x="2" y="0"/>
                  </a:moveTo>
                  <a:cubicBezTo>
                    <a:pt x="1" y="0"/>
                    <a:pt x="0" y="0"/>
                    <a:pt x="0" y="1"/>
                  </a:cubicBezTo>
                  <a:cubicBezTo>
                    <a:pt x="1" y="1"/>
                    <a:pt x="1" y="2"/>
                    <a:pt x="2" y="1"/>
                  </a:cubicBezTo>
                  <a:cubicBezTo>
                    <a:pt x="1" y="1"/>
                    <a:pt x="2" y="0"/>
                    <a:pt x="2"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79" name="Freeform 104"/>
            <p:cNvSpPr>
              <a:spLocks/>
            </p:cNvSpPr>
            <p:nvPr/>
          </p:nvSpPr>
          <p:spPr bwMode="auto">
            <a:xfrm>
              <a:off x="4168691" y="5686970"/>
              <a:ext cx="3253" cy="0"/>
            </a:xfrm>
            <a:custGeom>
              <a:avLst/>
              <a:gdLst>
                <a:gd name="T0" fmla="*/ 0 w 1"/>
                <a:gd name="T1" fmla="*/ 0 w 1"/>
                <a:gd name="T2" fmla="*/ 0 w 1"/>
              </a:gdLst>
              <a:ahLst/>
              <a:cxnLst>
                <a:cxn ang="0">
                  <a:pos x="T0" y="0"/>
                </a:cxn>
                <a:cxn ang="0">
                  <a:pos x="T1" y="0"/>
                </a:cxn>
                <a:cxn ang="0">
                  <a:pos x="T2" y="0"/>
                </a:cxn>
              </a:cxnLst>
              <a:rect l="0" t="0" r="r" b="b"/>
              <a:pathLst>
                <a:path w="1">
                  <a:moveTo>
                    <a:pt x="0" y="0"/>
                  </a:moveTo>
                  <a:cubicBezTo>
                    <a:pt x="0" y="0"/>
                    <a:pt x="1"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80" name="Freeform 105"/>
            <p:cNvSpPr>
              <a:spLocks/>
            </p:cNvSpPr>
            <p:nvPr/>
          </p:nvSpPr>
          <p:spPr bwMode="auto">
            <a:xfrm>
              <a:off x="4171943" y="5686970"/>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81" name="Freeform 106"/>
            <p:cNvSpPr>
              <a:spLocks/>
            </p:cNvSpPr>
            <p:nvPr/>
          </p:nvSpPr>
          <p:spPr bwMode="auto">
            <a:xfrm>
              <a:off x="4130741" y="5696728"/>
              <a:ext cx="2169" cy="3253"/>
            </a:xfrm>
            <a:custGeom>
              <a:avLst/>
              <a:gdLst>
                <a:gd name="T0" fmla="*/ 0 w 1"/>
                <a:gd name="T1" fmla="*/ 0 h 1"/>
                <a:gd name="T2" fmla="*/ 1 w 1"/>
                <a:gd name="T3" fmla="*/ 1 h 1"/>
                <a:gd name="T4" fmla="*/ 0 w 1"/>
                <a:gd name="T5" fmla="*/ 0 h 1"/>
              </a:gdLst>
              <a:ahLst/>
              <a:cxnLst>
                <a:cxn ang="0">
                  <a:pos x="T0" y="T1"/>
                </a:cxn>
                <a:cxn ang="0">
                  <a:pos x="T2" y="T3"/>
                </a:cxn>
                <a:cxn ang="0">
                  <a:pos x="T4" y="T5"/>
                </a:cxn>
              </a:cxnLst>
              <a:rect l="0" t="0" r="r" b="b"/>
              <a:pathLst>
                <a:path w="1" h="1">
                  <a:moveTo>
                    <a:pt x="0" y="0"/>
                  </a:moveTo>
                  <a:cubicBezTo>
                    <a:pt x="0" y="1"/>
                    <a:pt x="0" y="1"/>
                    <a:pt x="1" y="1"/>
                  </a:cubicBezTo>
                  <a:cubicBezTo>
                    <a:pt x="1" y="0"/>
                    <a:pt x="0" y="1"/>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82" name="Freeform 107"/>
            <p:cNvSpPr>
              <a:spLocks/>
            </p:cNvSpPr>
            <p:nvPr/>
          </p:nvSpPr>
          <p:spPr bwMode="auto">
            <a:xfrm>
              <a:off x="3894367" y="5796482"/>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83" name="Freeform 108"/>
            <p:cNvSpPr>
              <a:spLocks/>
            </p:cNvSpPr>
            <p:nvPr/>
          </p:nvSpPr>
          <p:spPr bwMode="auto">
            <a:xfrm>
              <a:off x="4051588" y="5763954"/>
              <a:ext cx="2169" cy="2169"/>
            </a:xfrm>
            <a:custGeom>
              <a:avLst/>
              <a:gdLst>
                <a:gd name="T0" fmla="*/ 1 w 1"/>
                <a:gd name="T1" fmla="*/ 1 h 1"/>
                <a:gd name="T2" fmla="*/ 1 w 1"/>
                <a:gd name="T3" fmla="*/ 0 h 1"/>
                <a:gd name="T4" fmla="*/ 1 w 1"/>
                <a:gd name="T5" fmla="*/ 1 h 1"/>
              </a:gdLst>
              <a:ahLst/>
              <a:cxnLst>
                <a:cxn ang="0">
                  <a:pos x="T0" y="T1"/>
                </a:cxn>
                <a:cxn ang="0">
                  <a:pos x="T2" y="T3"/>
                </a:cxn>
                <a:cxn ang="0">
                  <a:pos x="T4" y="T5"/>
                </a:cxn>
              </a:cxnLst>
              <a:rect l="0" t="0" r="r" b="b"/>
              <a:pathLst>
                <a:path w="1" h="1">
                  <a:moveTo>
                    <a:pt x="1" y="1"/>
                  </a:moveTo>
                  <a:cubicBezTo>
                    <a:pt x="1" y="0"/>
                    <a:pt x="1" y="0"/>
                    <a:pt x="1" y="0"/>
                  </a:cubicBezTo>
                  <a:cubicBezTo>
                    <a:pt x="0" y="0"/>
                    <a:pt x="1"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84" name="Freeform 109"/>
            <p:cNvSpPr>
              <a:spLocks/>
            </p:cNvSpPr>
            <p:nvPr/>
          </p:nvSpPr>
          <p:spPr bwMode="auto">
            <a:xfrm>
              <a:off x="4053757" y="5707571"/>
              <a:ext cx="15180" cy="30360"/>
            </a:xfrm>
            <a:custGeom>
              <a:avLst/>
              <a:gdLst>
                <a:gd name="T0" fmla="*/ 6 w 6"/>
                <a:gd name="T1" fmla="*/ 0 h 12"/>
                <a:gd name="T2" fmla="*/ 3 w 6"/>
                <a:gd name="T3" fmla="*/ 6 h 12"/>
                <a:gd name="T4" fmla="*/ 4 w 6"/>
                <a:gd name="T5" fmla="*/ 7 h 12"/>
                <a:gd name="T6" fmla="*/ 2 w 6"/>
                <a:gd name="T7" fmla="*/ 11 h 12"/>
                <a:gd name="T8" fmla="*/ 0 w 6"/>
                <a:gd name="T9" fmla="*/ 8 h 12"/>
                <a:gd name="T10" fmla="*/ 0 w 6"/>
                <a:gd name="T11" fmla="*/ 11 h 12"/>
                <a:gd name="T12" fmla="*/ 0 w 6"/>
                <a:gd name="T13" fmla="*/ 12 h 12"/>
                <a:gd name="T14" fmla="*/ 1 w 6"/>
                <a:gd name="T15" fmla="*/ 12 h 12"/>
                <a:gd name="T16" fmla="*/ 3 w 6"/>
                <a:gd name="T17" fmla="*/ 11 h 12"/>
                <a:gd name="T18" fmla="*/ 4 w 6"/>
                <a:gd name="T19" fmla="*/ 11 h 12"/>
                <a:gd name="T20" fmla="*/ 5 w 6"/>
                <a:gd name="T21" fmla="*/ 8 h 12"/>
                <a:gd name="T22" fmla="*/ 6 w 6"/>
                <a:gd name="T23" fmla="*/ 9 h 12"/>
                <a:gd name="T24" fmla="*/ 6 w 6"/>
                <a:gd name="T25" fmla="*/ 6 h 12"/>
                <a:gd name="T26" fmla="*/ 4 w 6"/>
                <a:gd name="T27" fmla="*/ 5 h 12"/>
                <a:gd name="T28" fmla="*/ 6 w 6"/>
                <a:gd name="T29" fmla="*/ 1 h 12"/>
                <a:gd name="T30" fmla="*/ 6 w 6"/>
                <a:gd name="T31"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 h="12">
                  <a:moveTo>
                    <a:pt x="6" y="0"/>
                  </a:moveTo>
                  <a:cubicBezTo>
                    <a:pt x="5" y="2"/>
                    <a:pt x="3" y="3"/>
                    <a:pt x="3" y="6"/>
                  </a:cubicBezTo>
                  <a:cubicBezTo>
                    <a:pt x="3" y="6"/>
                    <a:pt x="4" y="7"/>
                    <a:pt x="4" y="7"/>
                  </a:cubicBezTo>
                  <a:cubicBezTo>
                    <a:pt x="3" y="8"/>
                    <a:pt x="3" y="10"/>
                    <a:pt x="2" y="11"/>
                  </a:cubicBezTo>
                  <a:cubicBezTo>
                    <a:pt x="0" y="12"/>
                    <a:pt x="1" y="8"/>
                    <a:pt x="0" y="8"/>
                  </a:cubicBezTo>
                  <a:cubicBezTo>
                    <a:pt x="0" y="9"/>
                    <a:pt x="0" y="10"/>
                    <a:pt x="0" y="11"/>
                  </a:cubicBezTo>
                  <a:cubicBezTo>
                    <a:pt x="0" y="11"/>
                    <a:pt x="0" y="12"/>
                    <a:pt x="0" y="12"/>
                  </a:cubicBezTo>
                  <a:cubicBezTo>
                    <a:pt x="0" y="11"/>
                    <a:pt x="1" y="12"/>
                    <a:pt x="1" y="12"/>
                  </a:cubicBezTo>
                  <a:cubicBezTo>
                    <a:pt x="2" y="12"/>
                    <a:pt x="2" y="11"/>
                    <a:pt x="3" y="11"/>
                  </a:cubicBezTo>
                  <a:cubicBezTo>
                    <a:pt x="3" y="11"/>
                    <a:pt x="4" y="11"/>
                    <a:pt x="4" y="11"/>
                  </a:cubicBezTo>
                  <a:cubicBezTo>
                    <a:pt x="5" y="10"/>
                    <a:pt x="5" y="8"/>
                    <a:pt x="5" y="8"/>
                  </a:cubicBezTo>
                  <a:cubicBezTo>
                    <a:pt x="6" y="7"/>
                    <a:pt x="6" y="9"/>
                    <a:pt x="6" y="9"/>
                  </a:cubicBezTo>
                  <a:cubicBezTo>
                    <a:pt x="6" y="8"/>
                    <a:pt x="6" y="7"/>
                    <a:pt x="6" y="6"/>
                  </a:cubicBezTo>
                  <a:cubicBezTo>
                    <a:pt x="6" y="6"/>
                    <a:pt x="5" y="5"/>
                    <a:pt x="4" y="5"/>
                  </a:cubicBezTo>
                  <a:cubicBezTo>
                    <a:pt x="4" y="2"/>
                    <a:pt x="6" y="3"/>
                    <a:pt x="6" y="1"/>
                  </a:cubicBezTo>
                  <a:cubicBezTo>
                    <a:pt x="6" y="0"/>
                    <a:pt x="6" y="0"/>
                    <a:pt x="6"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85" name="Freeform 110"/>
            <p:cNvSpPr>
              <a:spLocks/>
            </p:cNvSpPr>
            <p:nvPr/>
          </p:nvSpPr>
          <p:spPr bwMode="auto">
            <a:xfrm>
              <a:off x="3971351" y="5740099"/>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86" name="Freeform 111"/>
            <p:cNvSpPr>
              <a:spLocks/>
            </p:cNvSpPr>
            <p:nvPr/>
          </p:nvSpPr>
          <p:spPr bwMode="auto">
            <a:xfrm>
              <a:off x="4187123" y="5809494"/>
              <a:ext cx="5422" cy="7590"/>
            </a:xfrm>
            <a:custGeom>
              <a:avLst/>
              <a:gdLst>
                <a:gd name="T0" fmla="*/ 1 w 2"/>
                <a:gd name="T1" fmla="*/ 0 h 3"/>
                <a:gd name="T2" fmla="*/ 1 w 2"/>
                <a:gd name="T3" fmla="*/ 2 h 3"/>
                <a:gd name="T4" fmla="*/ 2 w 2"/>
                <a:gd name="T5" fmla="*/ 3 h 3"/>
                <a:gd name="T6" fmla="*/ 2 w 2"/>
                <a:gd name="T7" fmla="*/ 1 h 3"/>
                <a:gd name="T8" fmla="*/ 1 w 2"/>
                <a:gd name="T9" fmla="*/ 0 h 3"/>
              </a:gdLst>
              <a:ahLst/>
              <a:cxnLst>
                <a:cxn ang="0">
                  <a:pos x="T0" y="T1"/>
                </a:cxn>
                <a:cxn ang="0">
                  <a:pos x="T2" y="T3"/>
                </a:cxn>
                <a:cxn ang="0">
                  <a:pos x="T4" y="T5"/>
                </a:cxn>
                <a:cxn ang="0">
                  <a:pos x="T6" y="T7"/>
                </a:cxn>
                <a:cxn ang="0">
                  <a:pos x="T8" y="T9"/>
                </a:cxn>
              </a:cxnLst>
              <a:rect l="0" t="0" r="r" b="b"/>
              <a:pathLst>
                <a:path w="2" h="3">
                  <a:moveTo>
                    <a:pt x="1" y="0"/>
                  </a:moveTo>
                  <a:cubicBezTo>
                    <a:pt x="0" y="1"/>
                    <a:pt x="1" y="1"/>
                    <a:pt x="1" y="2"/>
                  </a:cubicBezTo>
                  <a:cubicBezTo>
                    <a:pt x="1" y="3"/>
                    <a:pt x="2" y="3"/>
                    <a:pt x="2" y="3"/>
                  </a:cubicBezTo>
                  <a:cubicBezTo>
                    <a:pt x="2" y="1"/>
                    <a:pt x="2" y="2"/>
                    <a:pt x="2" y="1"/>
                  </a:cubicBezTo>
                  <a:cubicBezTo>
                    <a:pt x="1" y="1"/>
                    <a:pt x="1"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87" name="Freeform 112"/>
            <p:cNvSpPr>
              <a:spLocks/>
            </p:cNvSpPr>
            <p:nvPr/>
          </p:nvSpPr>
          <p:spPr bwMode="auto">
            <a:xfrm>
              <a:off x="4081948" y="5704318"/>
              <a:ext cx="7590" cy="7590"/>
            </a:xfrm>
            <a:custGeom>
              <a:avLst/>
              <a:gdLst>
                <a:gd name="T0" fmla="*/ 0 w 3"/>
                <a:gd name="T1" fmla="*/ 0 h 3"/>
                <a:gd name="T2" fmla="*/ 2 w 3"/>
                <a:gd name="T3" fmla="*/ 3 h 3"/>
                <a:gd name="T4" fmla="*/ 2 w 3"/>
                <a:gd name="T5" fmla="*/ 2 h 3"/>
                <a:gd name="T6" fmla="*/ 3 w 3"/>
                <a:gd name="T7" fmla="*/ 1 h 3"/>
                <a:gd name="T8" fmla="*/ 0 w 3"/>
                <a:gd name="T9" fmla="*/ 0 h 3"/>
              </a:gdLst>
              <a:ahLst/>
              <a:cxnLst>
                <a:cxn ang="0">
                  <a:pos x="T0" y="T1"/>
                </a:cxn>
                <a:cxn ang="0">
                  <a:pos x="T2" y="T3"/>
                </a:cxn>
                <a:cxn ang="0">
                  <a:pos x="T4" y="T5"/>
                </a:cxn>
                <a:cxn ang="0">
                  <a:pos x="T6" y="T7"/>
                </a:cxn>
                <a:cxn ang="0">
                  <a:pos x="T8" y="T9"/>
                </a:cxn>
              </a:cxnLst>
              <a:rect l="0" t="0" r="r" b="b"/>
              <a:pathLst>
                <a:path w="3" h="3">
                  <a:moveTo>
                    <a:pt x="0" y="0"/>
                  </a:moveTo>
                  <a:cubicBezTo>
                    <a:pt x="0" y="1"/>
                    <a:pt x="0" y="3"/>
                    <a:pt x="2" y="3"/>
                  </a:cubicBezTo>
                  <a:cubicBezTo>
                    <a:pt x="2" y="3"/>
                    <a:pt x="1" y="2"/>
                    <a:pt x="2" y="2"/>
                  </a:cubicBezTo>
                  <a:cubicBezTo>
                    <a:pt x="2" y="1"/>
                    <a:pt x="3" y="2"/>
                    <a:pt x="3" y="1"/>
                  </a:cubicBezTo>
                  <a:cubicBezTo>
                    <a:pt x="3" y="0"/>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88" name="Freeform 113"/>
            <p:cNvSpPr>
              <a:spLocks/>
            </p:cNvSpPr>
            <p:nvPr/>
          </p:nvSpPr>
          <p:spPr bwMode="auto">
            <a:xfrm>
              <a:off x="4076526" y="5696728"/>
              <a:ext cx="0" cy="0"/>
            </a:xfrm>
            <a:custGeom>
              <a:avLst/>
              <a:gdLst/>
              <a:ahLst/>
              <a:cxnLst>
                <a:cxn ang="0">
                  <a:pos x="0" y="0"/>
                </a:cxn>
                <a:cxn ang="0">
                  <a:pos x="0" y="0"/>
                </a:cxn>
                <a:cxn ang="0">
                  <a:pos x="0" y="0"/>
                </a:cxn>
              </a:cxnLst>
              <a:rect l="0" t="0" r="r" b="b"/>
              <a:pathLst>
                <a:path>
                  <a:moveTo>
                    <a:pt x="0" y="0"/>
                  </a:moveTo>
                  <a:cubicBezTo>
                    <a:pt x="0" y="0"/>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89" name="Freeform 114"/>
            <p:cNvSpPr>
              <a:spLocks/>
            </p:cNvSpPr>
            <p:nvPr/>
          </p:nvSpPr>
          <p:spPr bwMode="auto">
            <a:xfrm>
              <a:off x="4087369" y="5796482"/>
              <a:ext cx="0" cy="3253"/>
            </a:xfrm>
            <a:custGeom>
              <a:avLst/>
              <a:gdLst>
                <a:gd name="T0" fmla="*/ 0 h 1"/>
                <a:gd name="T1" fmla="*/ 0 h 1"/>
                <a:gd name="T2" fmla="*/ 0 h 1"/>
              </a:gdLst>
              <a:ahLst/>
              <a:cxnLst>
                <a:cxn ang="0">
                  <a:pos x="0" y="T0"/>
                </a:cxn>
                <a:cxn ang="0">
                  <a:pos x="0" y="T1"/>
                </a:cxn>
                <a:cxn ang="0">
                  <a:pos x="0" y="T2"/>
                </a:cxn>
              </a:cxnLst>
              <a:rect l="0" t="0" r="r" b="b"/>
              <a:pathLst>
                <a:path h="1">
                  <a:moveTo>
                    <a:pt x="0" y="0"/>
                  </a:moveTo>
                  <a:cubicBezTo>
                    <a:pt x="0" y="1"/>
                    <a:pt x="0" y="0"/>
                    <a:pt x="0" y="0"/>
                  </a:cubicBezTo>
                  <a:cubicBezTo>
                    <a:pt x="0" y="0"/>
                    <a:pt x="0"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90" name="Freeform 115"/>
            <p:cNvSpPr>
              <a:spLocks/>
            </p:cNvSpPr>
            <p:nvPr/>
          </p:nvSpPr>
          <p:spPr bwMode="auto">
            <a:xfrm>
              <a:off x="4087369" y="5709740"/>
              <a:ext cx="2169" cy="2169"/>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0" y="1"/>
                    <a:pt x="1" y="0"/>
                    <a:pt x="1" y="0"/>
                  </a:cubicBezTo>
                  <a:cubicBezTo>
                    <a:pt x="1"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91" name="Freeform 116"/>
            <p:cNvSpPr>
              <a:spLocks/>
            </p:cNvSpPr>
            <p:nvPr/>
          </p:nvSpPr>
          <p:spPr bwMode="auto">
            <a:xfrm>
              <a:off x="4128572" y="5694560"/>
              <a:ext cx="2169" cy="2169"/>
            </a:xfrm>
            <a:custGeom>
              <a:avLst/>
              <a:gdLst>
                <a:gd name="T0" fmla="*/ 1 w 1"/>
                <a:gd name="T1" fmla="*/ 1 h 1"/>
                <a:gd name="T2" fmla="*/ 1 w 1"/>
                <a:gd name="T3" fmla="*/ 1 h 1"/>
              </a:gdLst>
              <a:ahLst/>
              <a:cxnLst>
                <a:cxn ang="0">
                  <a:pos x="T0" y="T1"/>
                </a:cxn>
                <a:cxn ang="0">
                  <a:pos x="T2" y="T3"/>
                </a:cxn>
              </a:cxnLst>
              <a:rect l="0" t="0" r="r" b="b"/>
              <a:pathLst>
                <a:path w="1" h="1">
                  <a:moveTo>
                    <a:pt x="1" y="1"/>
                  </a:moveTo>
                  <a:cubicBezTo>
                    <a:pt x="1" y="0"/>
                    <a:pt x="0" y="1"/>
                    <a:pt x="1"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92" name="Freeform 117"/>
            <p:cNvSpPr>
              <a:spLocks/>
            </p:cNvSpPr>
            <p:nvPr/>
          </p:nvSpPr>
          <p:spPr bwMode="auto">
            <a:xfrm>
              <a:off x="4072189" y="5722751"/>
              <a:ext cx="2169" cy="2169"/>
            </a:xfrm>
            <a:custGeom>
              <a:avLst/>
              <a:gdLst>
                <a:gd name="T0" fmla="*/ 0 w 1"/>
                <a:gd name="T1" fmla="*/ 1 h 1"/>
                <a:gd name="T2" fmla="*/ 1 w 1"/>
                <a:gd name="T3" fmla="*/ 0 h 1"/>
                <a:gd name="T4" fmla="*/ 0 w 1"/>
                <a:gd name="T5" fmla="*/ 1 h 1"/>
              </a:gdLst>
              <a:ahLst/>
              <a:cxnLst>
                <a:cxn ang="0">
                  <a:pos x="T0" y="T1"/>
                </a:cxn>
                <a:cxn ang="0">
                  <a:pos x="T2" y="T3"/>
                </a:cxn>
                <a:cxn ang="0">
                  <a:pos x="T4" y="T5"/>
                </a:cxn>
              </a:cxnLst>
              <a:rect l="0" t="0" r="r" b="b"/>
              <a:pathLst>
                <a:path w="1" h="1">
                  <a:moveTo>
                    <a:pt x="0" y="1"/>
                  </a:moveTo>
                  <a:cubicBezTo>
                    <a:pt x="1" y="1"/>
                    <a:pt x="1" y="1"/>
                    <a:pt x="1" y="0"/>
                  </a:cubicBezTo>
                  <a:cubicBezTo>
                    <a:pt x="1" y="0"/>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93" name="Freeform 118"/>
            <p:cNvSpPr>
              <a:spLocks/>
            </p:cNvSpPr>
            <p:nvPr/>
          </p:nvSpPr>
          <p:spPr bwMode="auto">
            <a:xfrm>
              <a:off x="4171943" y="5683717"/>
              <a:ext cx="2169" cy="0"/>
            </a:xfrm>
            <a:custGeom>
              <a:avLst/>
              <a:gdLst>
                <a:gd name="T0" fmla="*/ 1 w 1"/>
                <a:gd name="T1" fmla="*/ 1 w 1"/>
                <a:gd name="T2" fmla="*/ 1 w 1"/>
              </a:gdLst>
              <a:ahLst/>
              <a:cxnLst>
                <a:cxn ang="0">
                  <a:pos x="T0" y="0"/>
                </a:cxn>
                <a:cxn ang="0">
                  <a:pos x="T1" y="0"/>
                </a:cxn>
                <a:cxn ang="0">
                  <a:pos x="T2" y="0"/>
                </a:cxn>
              </a:cxnLst>
              <a:rect l="0" t="0" r="r" b="b"/>
              <a:pathLst>
                <a:path w="1">
                  <a:moveTo>
                    <a:pt x="1" y="0"/>
                  </a:moveTo>
                  <a:cubicBezTo>
                    <a:pt x="1" y="0"/>
                    <a:pt x="1" y="0"/>
                    <a:pt x="1" y="0"/>
                  </a:cubicBezTo>
                  <a:cubicBezTo>
                    <a:pt x="1" y="0"/>
                    <a:pt x="0" y="0"/>
                    <a:pt x="1"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94" name="Freeform 119"/>
            <p:cNvSpPr>
              <a:spLocks/>
            </p:cNvSpPr>
            <p:nvPr/>
          </p:nvSpPr>
          <p:spPr bwMode="auto">
            <a:xfrm>
              <a:off x="4012554" y="5655525"/>
              <a:ext cx="10843" cy="5422"/>
            </a:xfrm>
            <a:custGeom>
              <a:avLst/>
              <a:gdLst>
                <a:gd name="T0" fmla="*/ 4 w 4"/>
                <a:gd name="T1" fmla="*/ 1 h 2"/>
                <a:gd name="T2" fmla="*/ 0 w 4"/>
                <a:gd name="T3" fmla="*/ 2 h 2"/>
                <a:gd name="T4" fmla="*/ 3 w 4"/>
                <a:gd name="T5" fmla="*/ 2 h 2"/>
                <a:gd name="T6" fmla="*/ 4 w 4"/>
                <a:gd name="T7" fmla="*/ 1 h 2"/>
              </a:gdLst>
              <a:ahLst/>
              <a:cxnLst>
                <a:cxn ang="0">
                  <a:pos x="T0" y="T1"/>
                </a:cxn>
                <a:cxn ang="0">
                  <a:pos x="T2" y="T3"/>
                </a:cxn>
                <a:cxn ang="0">
                  <a:pos x="T4" y="T5"/>
                </a:cxn>
                <a:cxn ang="0">
                  <a:pos x="T6" y="T7"/>
                </a:cxn>
              </a:cxnLst>
              <a:rect l="0" t="0" r="r" b="b"/>
              <a:pathLst>
                <a:path w="4" h="2">
                  <a:moveTo>
                    <a:pt x="4" y="1"/>
                  </a:moveTo>
                  <a:cubicBezTo>
                    <a:pt x="3" y="1"/>
                    <a:pt x="1" y="0"/>
                    <a:pt x="0" y="2"/>
                  </a:cubicBezTo>
                  <a:cubicBezTo>
                    <a:pt x="2" y="1"/>
                    <a:pt x="3" y="2"/>
                    <a:pt x="3" y="2"/>
                  </a:cubicBezTo>
                  <a:cubicBezTo>
                    <a:pt x="4" y="2"/>
                    <a:pt x="4" y="2"/>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95" name="Freeform 120"/>
            <p:cNvSpPr>
              <a:spLocks/>
            </p:cNvSpPr>
            <p:nvPr/>
          </p:nvSpPr>
          <p:spPr bwMode="auto">
            <a:xfrm>
              <a:off x="4017975" y="5686970"/>
              <a:ext cx="2169" cy="4337"/>
            </a:xfrm>
            <a:custGeom>
              <a:avLst/>
              <a:gdLst>
                <a:gd name="T0" fmla="*/ 1 w 1"/>
                <a:gd name="T1" fmla="*/ 2 h 2"/>
                <a:gd name="T2" fmla="*/ 1 w 1"/>
                <a:gd name="T3" fmla="*/ 0 h 2"/>
                <a:gd name="T4" fmla="*/ 1 w 1"/>
                <a:gd name="T5" fmla="*/ 2 h 2"/>
              </a:gdLst>
              <a:ahLst/>
              <a:cxnLst>
                <a:cxn ang="0">
                  <a:pos x="T0" y="T1"/>
                </a:cxn>
                <a:cxn ang="0">
                  <a:pos x="T2" y="T3"/>
                </a:cxn>
                <a:cxn ang="0">
                  <a:pos x="T4" y="T5"/>
                </a:cxn>
              </a:cxnLst>
              <a:rect l="0" t="0" r="r" b="b"/>
              <a:pathLst>
                <a:path w="1" h="2">
                  <a:moveTo>
                    <a:pt x="1" y="2"/>
                  </a:moveTo>
                  <a:cubicBezTo>
                    <a:pt x="1" y="1"/>
                    <a:pt x="1" y="1"/>
                    <a:pt x="1" y="0"/>
                  </a:cubicBezTo>
                  <a:cubicBezTo>
                    <a:pt x="1" y="0"/>
                    <a:pt x="0" y="1"/>
                    <a:pt x="1" y="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96" name="Freeform 121"/>
            <p:cNvSpPr>
              <a:spLocks/>
            </p:cNvSpPr>
            <p:nvPr/>
          </p:nvSpPr>
          <p:spPr bwMode="auto">
            <a:xfrm>
              <a:off x="3892198" y="5792145"/>
              <a:ext cx="2169" cy="4337"/>
            </a:xfrm>
            <a:custGeom>
              <a:avLst/>
              <a:gdLst>
                <a:gd name="T0" fmla="*/ 0 w 1"/>
                <a:gd name="T1" fmla="*/ 0 h 2"/>
                <a:gd name="T2" fmla="*/ 1 w 1"/>
                <a:gd name="T3" fmla="*/ 1 h 2"/>
                <a:gd name="T4" fmla="*/ 0 w 1"/>
                <a:gd name="T5" fmla="*/ 0 h 2"/>
              </a:gdLst>
              <a:ahLst/>
              <a:cxnLst>
                <a:cxn ang="0">
                  <a:pos x="T0" y="T1"/>
                </a:cxn>
                <a:cxn ang="0">
                  <a:pos x="T2" y="T3"/>
                </a:cxn>
                <a:cxn ang="0">
                  <a:pos x="T4" y="T5"/>
                </a:cxn>
              </a:cxnLst>
              <a:rect l="0" t="0" r="r" b="b"/>
              <a:pathLst>
                <a:path w="1" h="2">
                  <a:moveTo>
                    <a:pt x="0" y="0"/>
                  </a:moveTo>
                  <a:cubicBezTo>
                    <a:pt x="0" y="1"/>
                    <a:pt x="1" y="2"/>
                    <a:pt x="1" y="1"/>
                  </a:cubicBezTo>
                  <a:cubicBezTo>
                    <a:pt x="1" y="1"/>
                    <a:pt x="1" y="0"/>
                    <a:pt x="0" y="0"/>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97" name="Freeform 122"/>
            <p:cNvSpPr>
              <a:spLocks/>
            </p:cNvSpPr>
            <p:nvPr/>
          </p:nvSpPr>
          <p:spPr bwMode="auto">
            <a:xfrm>
              <a:off x="3892198" y="5788893"/>
              <a:ext cx="0" cy="3253"/>
            </a:xfrm>
            <a:custGeom>
              <a:avLst/>
              <a:gdLst>
                <a:gd name="T0" fmla="*/ 1 h 1"/>
                <a:gd name="T1" fmla="*/ 1 h 1"/>
                <a:gd name="T2" fmla="*/ 1 h 1"/>
              </a:gdLst>
              <a:ahLst/>
              <a:cxnLst>
                <a:cxn ang="0">
                  <a:pos x="0" y="T0"/>
                </a:cxn>
                <a:cxn ang="0">
                  <a:pos x="0" y="T1"/>
                </a:cxn>
                <a:cxn ang="0">
                  <a:pos x="0" y="T2"/>
                </a:cxn>
              </a:cxnLst>
              <a:rect l="0" t="0" r="r" b="b"/>
              <a:pathLst>
                <a:path h="1">
                  <a:moveTo>
                    <a:pt x="0" y="1"/>
                  </a:moveTo>
                  <a:cubicBezTo>
                    <a:pt x="0" y="1"/>
                    <a:pt x="0" y="1"/>
                    <a:pt x="0" y="1"/>
                  </a:cubicBezTo>
                  <a:cubicBezTo>
                    <a:pt x="0" y="1"/>
                    <a:pt x="0" y="0"/>
                    <a:pt x="0"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grpSp>
      <p:grpSp>
        <p:nvGrpSpPr>
          <p:cNvPr id="98" name="组合 97"/>
          <p:cNvGrpSpPr/>
          <p:nvPr/>
        </p:nvGrpSpPr>
        <p:grpSpPr>
          <a:xfrm>
            <a:off x="5889837" y="3455638"/>
            <a:ext cx="399987" cy="342963"/>
            <a:chOff x="5964264" y="5437584"/>
            <a:chExt cx="532384" cy="456484"/>
          </a:xfrm>
          <a:solidFill>
            <a:srgbClr val="9B1E23"/>
          </a:solidFill>
        </p:grpSpPr>
        <p:sp>
          <p:nvSpPr>
            <p:cNvPr id="99" name="Freeform 212"/>
            <p:cNvSpPr>
              <a:spLocks noEditPoints="1"/>
            </p:cNvSpPr>
            <p:nvPr/>
          </p:nvSpPr>
          <p:spPr bwMode="auto">
            <a:xfrm>
              <a:off x="6141003" y="5437584"/>
              <a:ext cx="355645" cy="315527"/>
            </a:xfrm>
            <a:custGeom>
              <a:avLst/>
              <a:gdLst>
                <a:gd name="T0" fmla="*/ 8 w 139"/>
                <a:gd name="T1" fmla="*/ 123 h 123"/>
                <a:gd name="T2" fmla="*/ 20 w 139"/>
                <a:gd name="T3" fmla="*/ 90 h 123"/>
                <a:gd name="T4" fmla="*/ 0 w 139"/>
                <a:gd name="T5" fmla="*/ 53 h 123"/>
                <a:gd name="T6" fmla="*/ 69 w 139"/>
                <a:gd name="T7" fmla="*/ 0 h 123"/>
                <a:gd name="T8" fmla="*/ 139 w 139"/>
                <a:gd name="T9" fmla="*/ 53 h 123"/>
                <a:gd name="T10" fmla="*/ 69 w 139"/>
                <a:gd name="T11" fmla="*/ 106 h 123"/>
                <a:gd name="T12" fmla="*/ 45 w 139"/>
                <a:gd name="T13" fmla="*/ 103 h 123"/>
                <a:gd name="T14" fmla="*/ 22 w 139"/>
                <a:gd name="T15" fmla="*/ 115 h 123"/>
                <a:gd name="T16" fmla="*/ 8 w 139"/>
                <a:gd name="T17" fmla="*/ 123 h 123"/>
                <a:gd name="T18" fmla="*/ 69 w 139"/>
                <a:gd name="T19" fmla="*/ 12 h 123"/>
                <a:gd name="T20" fmla="*/ 12 w 139"/>
                <a:gd name="T21" fmla="*/ 53 h 123"/>
                <a:gd name="T22" fmla="*/ 30 w 139"/>
                <a:gd name="T23" fmla="*/ 83 h 123"/>
                <a:gd name="T24" fmla="*/ 34 w 139"/>
                <a:gd name="T25" fmla="*/ 85 h 123"/>
                <a:gd name="T26" fmla="*/ 30 w 139"/>
                <a:gd name="T27" fmla="*/ 97 h 123"/>
                <a:gd name="T28" fmla="*/ 45 w 139"/>
                <a:gd name="T29" fmla="*/ 91 h 123"/>
                <a:gd name="T30" fmla="*/ 46 w 139"/>
                <a:gd name="T31" fmla="*/ 91 h 123"/>
                <a:gd name="T32" fmla="*/ 47 w 139"/>
                <a:gd name="T33" fmla="*/ 91 h 123"/>
                <a:gd name="T34" fmla="*/ 69 w 139"/>
                <a:gd name="T35" fmla="*/ 94 h 123"/>
                <a:gd name="T36" fmla="*/ 127 w 139"/>
                <a:gd name="T37" fmla="*/ 53 h 123"/>
                <a:gd name="T38" fmla="*/ 69 w 139"/>
                <a:gd name="T39" fmla="*/ 12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9" h="123">
                  <a:moveTo>
                    <a:pt x="8" y="123"/>
                  </a:moveTo>
                  <a:cubicBezTo>
                    <a:pt x="20" y="90"/>
                    <a:pt x="20" y="90"/>
                    <a:pt x="20" y="90"/>
                  </a:cubicBezTo>
                  <a:cubicBezTo>
                    <a:pt x="7" y="80"/>
                    <a:pt x="0" y="67"/>
                    <a:pt x="0" y="53"/>
                  </a:cubicBezTo>
                  <a:cubicBezTo>
                    <a:pt x="0" y="24"/>
                    <a:pt x="31" y="0"/>
                    <a:pt x="69" y="0"/>
                  </a:cubicBezTo>
                  <a:cubicBezTo>
                    <a:pt x="108" y="0"/>
                    <a:pt x="139" y="24"/>
                    <a:pt x="139" y="53"/>
                  </a:cubicBezTo>
                  <a:cubicBezTo>
                    <a:pt x="139" y="82"/>
                    <a:pt x="108" y="106"/>
                    <a:pt x="69" y="106"/>
                  </a:cubicBezTo>
                  <a:cubicBezTo>
                    <a:pt x="61" y="106"/>
                    <a:pt x="53" y="105"/>
                    <a:pt x="45" y="103"/>
                  </a:cubicBezTo>
                  <a:cubicBezTo>
                    <a:pt x="42" y="104"/>
                    <a:pt x="31" y="110"/>
                    <a:pt x="22" y="115"/>
                  </a:cubicBezTo>
                  <a:cubicBezTo>
                    <a:pt x="8" y="123"/>
                    <a:pt x="8" y="123"/>
                    <a:pt x="8" y="123"/>
                  </a:cubicBezTo>
                  <a:close/>
                  <a:moveTo>
                    <a:pt x="69" y="12"/>
                  </a:moveTo>
                  <a:cubicBezTo>
                    <a:pt x="38" y="12"/>
                    <a:pt x="12" y="30"/>
                    <a:pt x="12" y="53"/>
                  </a:cubicBezTo>
                  <a:cubicBezTo>
                    <a:pt x="12" y="64"/>
                    <a:pt x="18" y="75"/>
                    <a:pt x="30" y="83"/>
                  </a:cubicBezTo>
                  <a:cubicBezTo>
                    <a:pt x="34" y="85"/>
                    <a:pt x="34" y="85"/>
                    <a:pt x="34" y="85"/>
                  </a:cubicBezTo>
                  <a:cubicBezTo>
                    <a:pt x="30" y="97"/>
                    <a:pt x="30" y="97"/>
                    <a:pt x="30" y="97"/>
                  </a:cubicBezTo>
                  <a:cubicBezTo>
                    <a:pt x="42" y="91"/>
                    <a:pt x="44" y="91"/>
                    <a:pt x="45" y="91"/>
                  </a:cubicBezTo>
                  <a:cubicBezTo>
                    <a:pt x="46" y="91"/>
                    <a:pt x="46" y="91"/>
                    <a:pt x="46" y="91"/>
                  </a:cubicBezTo>
                  <a:cubicBezTo>
                    <a:pt x="47" y="91"/>
                    <a:pt x="47" y="91"/>
                    <a:pt x="47" y="91"/>
                  </a:cubicBezTo>
                  <a:cubicBezTo>
                    <a:pt x="54" y="93"/>
                    <a:pt x="62" y="94"/>
                    <a:pt x="69" y="94"/>
                  </a:cubicBezTo>
                  <a:cubicBezTo>
                    <a:pt x="101" y="94"/>
                    <a:pt x="127" y="76"/>
                    <a:pt x="127" y="53"/>
                  </a:cubicBezTo>
                  <a:cubicBezTo>
                    <a:pt x="127" y="30"/>
                    <a:pt x="101" y="12"/>
                    <a:pt x="69"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100" name="Freeform 213"/>
            <p:cNvSpPr>
              <a:spLocks/>
            </p:cNvSpPr>
            <p:nvPr/>
          </p:nvSpPr>
          <p:spPr bwMode="auto">
            <a:xfrm>
              <a:off x="6238588" y="5529748"/>
              <a:ext cx="169148" cy="16265"/>
            </a:xfrm>
            <a:custGeom>
              <a:avLst/>
              <a:gdLst>
                <a:gd name="T0" fmla="*/ 156 w 156"/>
                <a:gd name="T1" fmla="*/ 15 h 15"/>
                <a:gd name="T2" fmla="*/ 0 w 156"/>
                <a:gd name="T3" fmla="*/ 15 h 15"/>
                <a:gd name="T4" fmla="*/ 0 w 156"/>
                <a:gd name="T5" fmla="*/ 0 h 15"/>
                <a:gd name="T6" fmla="*/ 156 w 156"/>
                <a:gd name="T7" fmla="*/ 0 h 15"/>
                <a:gd name="T8" fmla="*/ 156 w 156"/>
                <a:gd name="T9" fmla="*/ 15 h 15"/>
                <a:gd name="T10" fmla="*/ 156 w 156"/>
                <a:gd name="T11" fmla="*/ 15 h 15"/>
              </a:gdLst>
              <a:ahLst/>
              <a:cxnLst>
                <a:cxn ang="0">
                  <a:pos x="T0" y="T1"/>
                </a:cxn>
                <a:cxn ang="0">
                  <a:pos x="T2" y="T3"/>
                </a:cxn>
                <a:cxn ang="0">
                  <a:pos x="T4" y="T5"/>
                </a:cxn>
                <a:cxn ang="0">
                  <a:pos x="T6" y="T7"/>
                </a:cxn>
                <a:cxn ang="0">
                  <a:pos x="T8" y="T9"/>
                </a:cxn>
                <a:cxn ang="0">
                  <a:pos x="T10" y="T11"/>
                </a:cxn>
              </a:cxnLst>
              <a:rect l="0" t="0" r="r" b="b"/>
              <a:pathLst>
                <a:path w="156" h="15">
                  <a:moveTo>
                    <a:pt x="156" y="15"/>
                  </a:moveTo>
                  <a:lnTo>
                    <a:pt x="0" y="15"/>
                  </a:lnTo>
                  <a:lnTo>
                    <a:pt x="0" y="0"/>
                  </a:lnTo>
                  <a:lnTo>
                    <a:pt x="156" y="0"/>
                  </a:lnTo>
                  <a:lnTo>
                    <a:pt x="156" y="15"/>
                  </a:lnTo>
                  <a:lnTo>
                    <a:pt x="156" y="15"/>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101" name="Freeform 214"/>
            <p:cNvSpPr>
              <a:spLocks/>
            </p:cNvSpPr>
            <p:nvPr/>
          </p:nvSpPr>
          <p:spPr bwMode="auto">
            <a:xfrm>
              <a:off x="6238588" y="5561192"/>
              <a:ext cx="169148" cy="15180"/>
            </a:xfrm>
            <a:custGeom>
              <a:avLst/>
              <a:gdLst>
                <a:gd name="T0" fmla="*/ 156 w 156"/>
                <a:gd name="T1" fmla="*/ 14 h 14"/>
                <a:gd name="T2" fmla="*/ 0 w 156"/>
                <a:gd name="T3" fmla="*/ 14 h 14"/>
                <a:gd name="T4" fmla="*/ 0 w 156"/>
                <a:gd name="T5" fmla="*/ 0 h 14"/>
                <a:gd name="T6" fmla="*/ 156 w 156"/>
                <a:gd name="T7" fmla="*/ 0 h 14"/>
                <a:gd name="T8" fmla="*/ 156 w 156"/>
                <a:gd name="T9" fmla="*/ 14 h 14"/>
                <a:gd name="T10" fmla="*/ 156 w 156"/>
                <a:gd name="T11" fmla="*/ 14 h 14"/>
              </a:gdLst>
              <a:ahLst/>
              <a:cxnLst>
                <a:cxn ang="0">
                  <a:pos x="T0" y="T1"/>
                </a:cxn>
                <a:cxn ang="0">
                  <a:pos x="T2" y="T3"/>
                </a:cxn>
                <a:cxn ang="0">
                  <a:pos x="T4" y="T5"/>
                </a:cxn>
                <a:cxn ang="0">
                  <a:pos x="T6" y="T7"/>
                </a:cxn>
                <a:cxn ang="0">
                  <a:pos x="T8" y="T9"/>
                </a:cxn>
                <a:cxn ang="0">
                  <a:pos x="T10" y="T11"/>
                </a:cxn>
              </a:cxnLst>
              <a:rect l="0" t="0" r="r" b="b"/>
              <a:pathLst>
                <a:path w="156" h="14">
                  <a:moveTo>
                    <a:pt x="156" y="14"/>
                  </a:moveTo>
                  <a:lnTo>
                    <a:pt x="0" y="14"/>
                  </a:lnTo>
                  <a:lnTo>
                    <a:pt x="0" y="0"/>
                  </a:lnTo>
                  <a:lnTo>
                    <a:pt x="156" y="0"/>
                  </a:lnTo>
                  <a:lnTo>
                    <a:pt x="156" y="14"/>
                  </a:lnTo>
                  <a:lnTo>
                    <a:pt x="156" y="1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102" name="Freeform 215"/>
            <p:cNvSpPr>
              <a:spLocks/>
            </p:cNvSpPr>
            <p:nvPr/>
          </p:nvSpPr>
          <p:spPr bwMode="auto">
            <a:xfrm>
              <a:off x="6238588" y="5591552"/>
              <a:ext cx="169148" cy="18433"/>
            </a:xfrm>
            <a:custGeom>
              <a:avLst/>
              <a:gdLst>
                <a:gd name="T0" fmla="*/ 156 w 156"/>
                <a:gd name="T1" fmla="*/ 17 h 17"/>
                <a:gd name="T2" fmla="*/ 0 w 156"/>
                <a:gd name="T3" fmla="*/ 17 h 17"/>
                <a:gd name="T4" fmla="*/ 0 w 156"/>
                <a:gd name="T5" fmla="*/ 0 h 17"/>
                <a:gd name="T6" fmla="*/ 156 w 156"/>
                <a:gd name="T7" fmla="*/ 0 h 17"/>
                <a:gd name="T8" fmla="*/ 156 w 156"/>
                <a:gd name="T9" fmla="*/ 17 h 17"/>
                <a:gd name="T10" fmla="*/ 156 w 156"/>
                <a:gd name="T11" fmla="*/ 17 h 17"/>
              </a:gdLst>
              <a:ahLst/>
              <a:cxnLst>
                <a:cxn ang="0">
                  <a:pos x="T0" y="T1"/>
                </a:cxn>
                <a:cxn ang="0">
                  <a:pos x="T2" y="T3"/>
                </a:cxn>
                <a:cxn ang="0">
                  <a:pos x="T4" y="T5"/>
                </a:cxn>
                <a:cxn ang="0">
                  <a:pos x="T6" y="T7"/>
                </a:cxn>
                <a:cxn ang="0">
                  <a:pos x="T8" y="T9"/>
                </a:cxn>
                <a:cxn ang="0">
                  <a:pos x="T10" y="T11"/>
                </a:cxn>
              </a:cxnLst>
              <a:rect l="0" t="0" r="r" b="b"/>
              <a:pathLst>
                <a:path w="156" h="17">
                  <a:moveTo>
                    <a:pt x="156" y="17"/>
                  </a:moveTo>
                  <a:lnTo>
                    <a:pt x="0" y="17"/>
                  </a:lnTo>
                  <a:lnTo>
                    <a:pt x="0" y="0"/>
                  </a:lnTo>
                  <a:lnTo>
                    <a:pt x="156" y="0"/>
                  </a:lnTo>
                  <a:lnTo>
                    <a:pt x="156" y="17"/>
                  </a:lnTo>
                  <a:lnTo>
                    <a:pt x="156" y="17"/>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103" name="Freeform 216"/>
            <p:cNvSpPr>
              <a:spLocks/>
            </p:cNvSpPr>
            <p:nvPr/>
          </p:nvSpPr>
          <p:spPr bwMode="auto">
            <a:xfrm>
              <a:off x="5964264" y="5622997"/>
              <a:ext cx="250470" cy="271071"/>
            </a:xfrm>
            <a:custGeom>
              <a:avLst/>
              <a:gdLst>
                <a:gd name="T0" fmla="*/ 92 w 98"/>
                <a:gd name="T1" fmla="*/ 73 h 106"/>
                <a:gd name="T2" fmla="*/ 61 w 98"/>
                <a:gd name="T3" fmla="*/ 64 h 106"/>
                <a:gd name="T4" fmla="*/ 62 w 98"/>
                <a:gd name="T5" fmla="*/ 57 h 106"/>
                <a:gd name="T6" fmla="*/ 66 w 98"/>
                <a:gd name="T7" fmla="*/ 51 h 106"/>
                <a:gd name="T8" fmla="*/ 67 w 98"/>
                <a:gd name="T9" fmla="*/ 44 h 106"/>
                <a:gd name="T10" fmla="*/ 69 w 98"/>
                <a:gd name="T11" fmla="*/ 45 h 106"/>
                <a:gd name="T12" fmla="*/ 71 w 98"/>
                <a:gd name="T13" fmla="*/ 43 h 106"/>
                <a:gd name="T14" fmla="*/ 72 w 98"/>
                <a:gd name="T15" fmla="*/ 32 h 106"/>
                <a:gd name="T16" fmla="*/ 70 w 98"/>
                <a:gd name="T17" fmla="*/ 29 h 106"/>
                <a:gd name="T18" fmla="*/ 69 w 98"/>
                <a:gd name="T19" fmla="*/ 30 h 106"/>
                <a:gd name="T20" fmla="*/ 70 w 98"/>
                <a:gd name="T21" fmla="*/ 23 h 106"/>
                <a:gd name="T22" fmla="*/ 66 w 98"/>
                <a:gd name="T23" fmla="*/ 8 h 106"/>
                <a:gd name="T24" fmla="*/ 32 w 98"/>
                <a:gd name="T25" fmla="*/ 8 h 106"/>
                <a:gd name="T26" fmla="*/ 28 w 98"/>
                <a:gd name="T27" fmla="*/ 23 h 106"/>
                <a:gd name="T28" fmla="*/ 29 w 98"/>
                <a:gd name="T29" fmla="*/ 30 h 106"/>
                <a:gd name="T30" fmla="*/ 28 w 98"/>
                <a:gd name="T31" fmla="*/ 29 h 106"/>
                <a:gd name="T32" fmla="*/ 26 w 98"/>
                <a:gd name="T33" fmla="*/ 32 h 106"/>
                <a:gd name="T34" fmla="*/ 27 w 98"/>
                <a:gd name="T35" fmla="*/ 43 h 106"/>
                <a:gd name="T36" fmla="*/ 29 w 98"/>
                <a:gd name="T37" fmla="*/ 45 h 106"/>
                <a:gd name="T38" fmla="*/ 31 w 98"/>
                <a:gd name="T39" fmla="*/ 44 h 106"/>
                <a:gd name="T40" fmla="*/ 31 w 98"/>
                <a:gd name="T41" fmla="*/ 51 h 106"/>
                <a:gd name="T42" fmla="*/ 36 w 98"/>
                <a:gd name="T43" fmla="*/ 57 h 106"/>
                <a:gd name="T44" fmla="*/ 37 w 98"/>
                <a:gd name="T45" fmla="*/ 64 h 106"/>
                <a:gd name="T46" fmla="*/ 5 w 98"/>
                <a:gd name="T47" fmla="*/ 73 h 106"/>
                <a:gd name="T48" fmla="*/ 0 w 98"/>
                <a:gd name="T49" fmla="*/ 83 h 106"/>
                <a:gd name="T50" fmla="*/ 1 w 98"/>
                <a:gd name="T51" fmla="*/ 94 h 106"/>
                <a:gd name="T52" fmla="*/ 8 w 98"/>
                <a:gd name="T53" fmla="*/ 102 h 106"/>
                <a:gd name="T54" fmla="*/ 90 w 98"/>
                <a:gd name="T55" fmla="*/ 102 h 106"/>
                <a:gd name="T56" fmla="*/ 96 w 98"/>
                <a:gd name="T57" fmla="*/ 94 h 106"/>
                <a:gd name="T58" fmla="*/ 98 w 98"/>
                <a:gd name="T59" fmla="*/ 83 h 106"/>
                <a:gd name="T60" fmla="*/ 92 w 98"/>
                <a:gd name="T61" fmla="*/ 73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98" h="106">
                  <a:moveTo>
                    <a:pt x="92" y="73"/>
                  </a:moveTo>
                  <a:cubicBezTo>
                    <a:pt x="82" y="69"/>
                    <a:pt x="72" y="66"/>
                    <a:pt x="61" y="64"/>
                  </a:cubicBezTo>
                  <a:cubicBezTo>
                    <a:pt x="61" y="62"/>
                    <a:pt x="62" y="59"/>
                    <a:pt x="62" y="57"/>
                  </a:cubicBezTo>
                  <a:cubicBezTo>
                    <a:pt x="65" y="55"/>
                    <a:pt x="66" y="53"/>
                    <a:pt x="66" y="51"/>
                  </a:cubicBezTo>
                  <a:cubicBezTo>
                    <a:pt x="67" y="49"/>
                    <a:pt x="67" y="46"/>
                    <a:pt x="67" y="44"/>
                  </a:cubicBezTo>
                  <a:cubicBezTo>
                    <a:pt x="68" y="44"/>
                    <a:pt x="68" y="44"/>
                    <a:pt x="69" y="45"/>
                  </a:cubicBezTo>
                  <a:cubicBezTo>
                    <a:pt x="70" y="45"/>
                    <a:pt x="71" y="44"/>
                    <a:pt x="71" y="43"/>
                  </a:cubicBezTo>
                  <a:cubicBezTo>
                    <a:pt x="72" y="32"/>
                    <a:pt x="72" y="32"/>
                    <a:pt x="72" y="32"/>
                  </a:cubicBezTo>
                  <a:cubicBezTo>
                    <a:pt x="72" y="31"/>
                    <a:pt x="71" y="30"/>
                    <a:pt x="70" y="29"/>
                  </a:cubicBezTo>
                  <a:cubicBezTo>
                    <a:pt x="70" y="29"/>
                    <a:pt x="69" y="29"/>
                    <a:pt x="69" y="30"/>
                  </a:cubicBezTo>
                  <a:cubicBezTo>
                    <a:pt x="69" y="28"/>
                    <a:pt x="69" y="25"/>
                    <a:pt x="70" y="23"/>
                  </a:cubicBezTo>
                  <a:cubicBezTo>
                    <a:pt x="70" y="20"/>
                    <a:pt x="71" y="13"/>
                    <a:pt x="66" y="8"/>
                  </a:cubicBezTo>
                  <a:cubicBezTo>
                    <a:pt x="58" y="0"/>
                    <a:pt x="40" y="0"/>
                    <a:pt x="32" y="8"/>
                  </a:cubicBezTo>
                  <a:cubicBezTo>
                    <a:pt x="27" y="13"/>
                    <a:pt x="28" y="20"/>
                    <a:pt x="28" y="23"/>
                  </a:cubicBezTo>
                  <a:cubicBezTo>
                    <a:pt x="28" y="25"/>
                    <a:pt x="29" y="28"/>
                    <a:pt x="29" y="30"/>
                  </a:cubicBezTo>
                  <a:cubicBezTo>
                    <a:pt x="29" y="29"/>
                    <a:pt x="28" y="29"/>
                    <a:pt x="28" y="29"/>
                  </a:cubicBezTo>
                  <a:cubicBezTo>
                    <a:pt x="27" y="30"/>
                    <a:pt x="26" y="31"/>
                    <a:pt x="26" y="32"/>
                  </a:cubicBezTo>
                  <a:cubicBezTo>
                    <a:pt x="27" y="43"/>
                    <a:pt x="27" y="43"/>
                    <a:pt x="27" y="43"/>
                  </a:cubicBezTo>
                  <a:cubicBezTo>
                    <a:pt x="27" y="44"/>
                    <a:pt x="28" y="45"/>
                    <a:pt x="29" y="45"/>
                  </a:cubicBezTo>
                  <a:cubicBezTo>
                    <a:pt x="30" y="44"/>
                    <a:pt x="30" y="44"/>
                    <a:pt x="31" y="44"/>
                  </a:cubicBezTo>
                  <a:cubicBezTo>
                    <a:pt x="31" y="46"/>
                    <a:pt x="31" y="49"/>
                    <a:pt x="31" y="51"/>
                  </a:cubicBezTo>
                  <a:cubicBezTo>
                    <a:pt x="32" y="53"/>
                    <a:pt x="33" y="55"/>
                    <a:pt x="36" y="57"/>
                  </a:cubicBezTo>
                  <a:cubicBezTo>
                    <a:pt x="36" y="59"/>
                    <a:pt x="36" y="62"/>
                    <a:pt x="37" y="64"/>
                  </a:cubicBezTo>
                  <a:cubicBezTo>
                    <a:pt x="26" y="66"/>
                    <a:pt x="15" y="69"/>
                    <a:pt x="5" y="73"/>
                  </a:cubicBezTo>
                  <a:cubicBezTo>
                    <a:pt x="2" y="75"/>
                    <a:pt x="0" y="80"/>
                    <a:pt x="0" y="83"/>
                  </a:cubicBezTo>
                  <a:cubicBezTo>
                    <a:pt x="1" y="87"/>
                    <a:pt x="1" y="91"/>
                    <a:pt x="1" y="94"/>
                  </a:cubicBezTo>
                  <a:cubicBezTo>
                    <a:pt x="2" y="98"/>
                    <a:pt x="5" y="101"/>
                    <a:pt x="8" y="102"/>
                  </a:cubicBezTo>
                  <a:cubicBezTo>
                    <a:pt x="35" y="106"/>
                    <a:pt x="63" y="106"/>
                    <a:pt x="90" y="102"/>
                  </a:cubicBezTo>
                  <a:cubicBezTo>
                    <a:pt x="93" y="101"/>
                    <a:pt x="96" y="98"/>
                    <a:pt x="96" y="94"/>
                  </a:cubicBezTo>
                  <a:cubicBezTo>
                    <a:pt x="97" y="91"/>
                    <a:pt x="97" y="87"/>
                    <a:pt x="98" y="83"/>
                  </a:cubicBezTo>
                  <a:cubicBezTo>
                    <a:pt x="98" y="80"/>
                    <a:pt x="96" y="75"/>
                    <a:pt x="92" y="7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grpSp>
      <p:grpSp>
        <p:nvGrpSpPr>
          <p:cNvPr id="104" name="组合 103"/>
          <p:cNvGrpSpPr/>
          <p:nvPr/>
        </p:nvGrpSpPr>
        <p:grpSpPr>
          <a:xfrm>
            <a:off x="9659590" y="3475902"/>
            <a:ext cx="323412" cy="320968"/>
            <a:chOff x="7078908" y="5461438"/>
            <a:chExt cx="430461" cy="427208"/>
          </a:xfrm>
          <a:solidFill>
            <a:srgbClr val="9B1E23"/>
          </a:solidFill>
        </p:grpSpPr>
        <p:sp>
          <p:nvSpPr>
            <p:cNvPr id="105" name="Freeform 236"/>
            <p:cNvSpPr>
              <a:spLocks/>
            </p:cNvSpPr>
            <p:nvPr/>
          </p:nvSpPr>
          <p:spPr bwMode="auto">
            <a:xfrm>
              <a:off x="7078908" y="5461438"/>
              <a:ext cx="418534" cy="417450"/>
            </a:xfrm>
            <a:custGeom>
              <a:avLst/>
              <a:gdLst>
                <a:gd name="T0" fmla="*/ 84 w 163"/>
                <a:gd name="T1" fmla="*/ 129 h 163"/>
                <a:gd name="T2" fmla="*/ 46 w 163"/>
                <a:gd name="T3" fmla="*/ 50 h 163"/>
                <a:gd name="T4" fmla="*/ 81 w 163"/>
                <a:gd name="T5" fmla="*/ 34 h 163"/>
                <a:gd name="T6" fmla="*/ 127 w 163"/>
                <a:gd name="T7" fmla="*/ 89 h 163"/>
                <a:gd name="T8" fmla="*/ 147 w 163"/>
                <a:gd name="T9" fmla="*/ 94 h 163"/>
                <a:gd name="T10" fmla="*/ 162 w 163"/>
                <a:gd name="T11" fmla="*/ 86 h 163"/>
                <a:gd name="T12" fmla="*/ 162 w 163"/>
                <a:gd name="T13" fmla="*/ 70 h 163"/>
                <a:gd name="T14" fmla="*/ 144 w 163"/>
                <a:gd name="T15" fmla="*/ 59 h 163"/>
                <a:gd name="T16" fmla="*/ 154 w 163"/>
                <a:gd name="T17" fmla="*/ 45 h 163"/>
                <a:gd name="T18" fmla="*/ 145 w 163"/>
                <a:gd name="T19" fmla="*/ 32 h 163"/>
                <a:gd name="T20" fmla="*/ 125 w 163"/>
                <a:gd name="T21" fmla="*/ 30 h 163"/>
                <a:gd name="T22" fmla="*/ 126 w 163"/>
                <a:gd name="T23" fmla="*/ 13 h 163"/>
                <a:gd name="T24" fmla="*/ 112 w 163"/>
                <a:gd name="T25" fmla="*/ 6 h 163"/>
                <a:gd name="T26" fmla="*/ 93 w 163"/>
                <a:gd name="T27" fmla="*/ 15 h 163"/>
                <a:gd name="T28" fmla="*/ 86 w 163"/>
                <a:gd name="T29" fmla="*/ 0 h 163"/>
                <a:gd name="T30" fmla="*/ 70 w 163"/>
                <a:gd name="T31" fmla="*/ 1 h 163"/>
                <a:gd name="T32" fmla="*/ 58 w 163"/>
                <a:gd name="T33" fmla="*/ 18 h 163"/>
                <a:gd name="T34" fmla="*/ 44 w 163"/>
                <a:gd name="T35" fmla="*/ 9 h 163"/>
                <a:gd name="T36" fmla="*/ 31 w 163"/>
                <a:gd name="T37" fmla="*/ 17 h 163"/>
                <a:gd name="T38" fmla="*/ 31 w 163"/>
                <a:gd name="T39" fmla="*/ 36 h 163"/>
                <a:gd name="T40" fmla="*/ 15 w 163"/>
                <a:gd name="T41" fmla="*/ 33 h 163"/>
                <a:gd name="T42" fmla="*/ 8 w 163"/>
                <a:gd name="T43" fmla="*/ 47 h 163"/>
                <a:gd name="T44" fmla="*/ 18 w 163"/>
                <a:gd name="T45" fmla="*/ 59 h 163"/>
                <a:gd name="T46" fmla="*/ 0 w 163"/>
                <a:gd name="T47" fmla="*/ 73 h 163"/>
                <a:gd name="T48" fmla="*/ 0 w 163"/>
                <a:gd name="T49" fmla="*/ 88 h 163"/>
                <a:gd name="T50" fmla="*/ 15 w 163"/>
                <a:gd name="T51" fmla="*/ 94 h 163"/>
                <a:gd name="T52" fmla="*/ 6 w 163"/>
                <a:gd name="T53" fmla="*/ 114 h 163"/>
                <a:gd name="T54" fmla="*/ 15 w 163"/>
                <a:gd name="T55" fmla="*/ 128 h 163"/>
                <a:gd name="T56" fmla="*/ 30 w 163"/>
                <a:gd name="T57" fmla="*/ 125 h 163"/>
                <a:gd name="T58" fmla="*/ 33 w 163"/>
                <a:gd name="T59" fmla="*/ 148 h 163"/>
                <a:gd name="T60" fmla="*/ 47 w 163"/>
                <a:gd name="T61" fmla="*/ 155 h 163"/>
                <a:gd name="T62" fmla="*/ 59 w 163"/>
                <a:gd name="T63" fmla="*/ 145 h 163"/>
                <a:gd name="T64" fmla="*/ 72 w 163"/>
                <a:gd name="T65" fmla="*/ 163 h 163"/>
                <a:gd name="T66" fmla="*/ 88 w 163"/>
                <a:gd name="T67" fmla="*/ 162 h 163"/>
                <a:gd name="T68" fmla="*/ 94 w 163"/>
                <a:gd name="T69" fmla="*/ 148 h 163"/>
                <a:gd name="T70" fmla="*/ 89 w 163"/>
                <a:gd name="T71" fmla="*/ 128 h 1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63" h="163">
                  <a:moveTo>
                    <a:pt x="89" y="128"/>
                  </a:moveTo>
                  <a:cubicBezTo>
                    <a:pt x="88" y="128"/>
                    <a:pt x="86" y="129"/>
                    <a:pt x="84" y="129"/>
                  </a:cubicBezTo>
                  <a:cubicBezTo>
                    <a:pt x="58" y="130"/>
                    <a:pt x="36" y="110"/>
                    <a:pt x="35" y="84"/>
                  </a:cubicBezTo>
                  <a:cubicBezTo>
                    <a:pt x="34" y="71"/>
                    <a:pt x="38" y="59"/>
                    <a:pt x="46" y="50"/>
                  </a:cubicBezTo>
                  <a:cubicBezTo>
                    <a:pt x="55" y="40"/>
                    <a:pt x="66" y="35"/>
                    <a:pt x="79" y="34"/>
                  </a:cubicBezTo>
                  <a:cubicBezTo>
                    <a:pt x="79" y="34"/>
                    <a:pt x="80" y="34"/>
                    <a:pt x="81" y="34"/>
                  </a:cubicBezTo>
                  <a:cubicBezTo>
                    <a:pt x="106" y="34"/>
                    <a:pt x="127" y="54"/>
                    <a:pt x="128" y="79"/>
                  </a:cubicBezTo>
                  <a:cubicBezTo>
                    <a:pt x="128" y="82"/>
                    <a:pt x="128" y="85"/>
                    <a:pt x="127" y="89"/>
                  </a:cubicBezTo>
                  <a:cubicBezTo>
                    <a:pt x="144" y="105"/>
                    <a:pt x="144" y="105"/>
                    <a:pt x="144" y="105"/>
                  </a:cubicBezTo>
                  <a:cubicBezTo>
                    <a:pt x="145" y="101"/>
                    <a:pt x="146" y="97"/>
                    <a:pt x="147" y="94"/>
                  </a:cubicBezTo>
                  <a:cubicBezTo>
                    <a:pt x="163" y="90"/>
                    <a:pt x="163" y="90"/>
                    <a:pt x="163" y="90"/>
                  </a:cubicBezTo>
                  <a:cubicBezTo>
                    <a:pt x="162" y="86"/>
                    <a:pt x="162" y="86"/>
                    <a:pt x="162" y="86"/>
                  </a:cubicBezTo>
                  <a:cubicBezTo>
                    <a:pt x="162" y="75"/>
                    <a:pt x="162" y="75"/>
                    <a:pt x="162" y="75"/>
                  </a:cubicBezTo>
                  <a:cubicBezTo>
                    <a:pt x="162" y="70"/>
                    <a:pt x="162" y="70"/>
                    <a:pt x="162" y="70"/>
                  </a:cubicBezTo>
                  <a:cubicBezTo>
                    <a:pt x="147" y="69"/>
                    <a:pt x="147" y="69"/>
                    <a:pt x="147" y="69"/>
                  </a:cubicBezTo>
                  <a:cubicBezTo>
                    <a:pt x="146" y="66"/>
                    <a:pt x="145" y="62"/>
                    <a:pt x="144" y="59"/>
                  </a:cubicBezTo>
                  <a:cubicBezTo>
                    <a:pt x="156" y="48"/>
                    <a:pt x="156" y="48"/>
                    <a:pt x="156" y="48"/>
                  </a:cubicBezTo>
                  <a:cubicBezTo>
                    <a:pt x="154" y="45"/>
                    <a:pt x="154" y="45"/>
                    <a:pt x="154" y="45"/>
                  </a:cubicBezTo>
                  <a:cubicBezTo>
                    <a:pt x="148" y="35"/>
                    <a:pt x="148" y="35"/>
                    <a:pt x="148" y="35"/>
                  </a:cubicBezTo>
                  <a:cubicBezTo>
                    <a:pt x="145" y="32"/>
                    <a:pt x="145" y="32"/>
                    <a:pt x="145" y="32"/>
                  </a:cubicBezTo>
                  <a:cubicBezTo>
                    <a:pt x="132" y="38"/>
                    <a:pt x="132" y="38"/>
                    <a:pt x="132" y="38"/>
                  </a:cubicBezTo>
                  <a:cubicBezTo>
                    <a:pt x="130" y="35"/>
                    <a:pt x="127" y="32"/>
                    <a:pt x="125" y="30"/>
                  </a:cubicBezTo>
                  <a:cubicBezTo>
                    <a:pt x="130" y="15"/>
                    <a:pt x="130" y="15"/>
                    <a:pt x="130" y="15"/>
                  </a:cubicBezTo>
                  <a:cubicBezTo>
                    <a:pt x="126" y="13"/>
                    <a:pt x="126" y="13"/>
                    <a:pt x="126" y="13"/>
                  </a:cubicBezTo>
                  <a:cubicBezTo>
                    <a:pt x="116" y="8"/>
                    <a:pt x="116" y="8"/>
                    <a:pt x="116" y="8"/>
                  </a:cubicBezTo>
                  <a:cubicBezTo>
                    <a:pt x="112" y="6"/>
                    <a:pt x="112" y="6"/>
                    <a:pt x="112" y="6"/>
                  </a:cubicBezTo>
                  <a:cubicBezTo>
                    <a:pt x="104" y="18"/>
                    <a:pt x="104" y="18"/>
                    <a:pt x="104" y="18"/>
                  </a:cubicBezTo>
                  <a:cubicBezTo>
                    <a:pt x="100" y="17"/>
                    <a:pt x="97" y="16"/>
                    <a:pt x="93" y="15"/>
                  </a:cubicBezTo>
                  <a:cubicBezTo>
                    <a:pt x="90" y="0"/>
                    <a:pt x="90" y="0"/>
                    <a:pt x="90" y="0"/>
                  </a:cubicBezTo>
                  <a:cubicBezTo>
                    <a:pt x="86" y="0"/>
                    <a:pt x="86" y="0"/>
                    <a:pt x="86" y="0"/>
                  </a:cubicBezTo>
                  <a:cubicBezTo>
                    <a:pt x="75" y="1"/>
                    <a:pt x="75" y="1"/>
                    <a:pt x="75" y="1"/>
                  </a:cubicBezTo>
                  <a:cubicBezTo>
                    <a:pt x="70" y="1"/>
                    <a:pt x="70" y="1"/>
                    <a:pt x="70" y="1"/>
                  </a:cubicBezTo>
                  <a:cubicBezTo>
                    <a:pt x="69" y="15"/>
                    <a:pt x="69" y="15"/>
                    <a:pt x="69" y="15"/>
                  </a:cubicBezTo>
                  <a:cubicBezTo>
                    <a:pt x="65" y="16"/>
                    <a:pt x="62" y="17"/>
                    <a:pt x="58" y="18"/>
                  </a:cubicBezTo>
                  <a:cubicBezTo>
                    <a:pt x="48" y="6"/>
                    <a:pt x="48" y="6"/>
                    <a:pt x="48" y="6"/>
                  </a:cubicBezTo>
                  <a:cubicBezTo>
                    <a:pt x="44" y="9"/>
                    <a:pt x="44" y="9"/>
                    <a:pt x="44" y="9"/>
                  </a:cubicBezTo>
                  <a:cubicBezTo>
                    <a:pt x="35" y="15"/>
                    <a:pt x="35" y="15"/>
                    <a:pt x="35" y="15"/>
                  </a:cubicBezTo>
                  <a:cubicBezTo>
                    <a:pt x="31" y="17"/>
                    <a:pt x="31" y="17"/>
                    <a:pt x="31" y="17"/>
                  </a:cubicBezTo>
                  <a:cubicBezTo>
                    <a:pt x="37" y="30"/>
                    <a:pt x="37" y="30"/>
                    <a:pt x="37" y="30"/>
                  </a:cubicBezTo>
                  <a:cubicBezTo>
                    <a:pt x="35" y="32"/>
                    <a:pt x="33" y="34"/>
                    <a:pt x="31" y="36"/>
                  </a:cubicBezTo>
                  <a:cubicBezTo>
                    <a:pt x="31" y="37"/>
                    <a:pt x="30" y="37"/>
                    <a:pt x="30" y="38"/>
                  </a:cubicBezTo>
                  <a:cubicBezTo>
                    <a:pt x="15" y="33"/>
                    <a:pt x="15" y="33"/>
                    <a:pt x="15" y="33"/>
                  </a:cubicBezTo>
                  <a:cubicBezTo>
                    <a:pt x="13" y="37"/>
                    <a:pt x="13" y="37"/>
                    <a:pt x="13" y="37"/>
                  </a:cubicBezTo>
                  <a:cubicBezTo>
                    <a:pt x="8" y="47"/>
                    <a:pt x="8" y="47"/>
                    <a:pt x="8" y="47"/>
                  </a:cubicBezTo>
                  <a:cubicBezTo>
                    <a:pt x="6" y="51"/>
                    <a:pt x="6" y="51"/>
                    <a:pt x="6" y="51"/>
                  </a:cubicBezTo>
                  <a:cubicBezTo>
                    <a:pt x="18" y="59"/>
                    <a:pt x="18" y="59"/>
                    <a:pt x="18" y="59"/>
                  </a:cubicBezTo>
                  <a:cubicBezTo>
                    <a:pt x="17" y="63"/>
                    <a:pt x="16" y="66"/>
                    <a:pt x="15" y="69"/>
                  </a:cubicBezTo>
                  <a:cubicBezTo>
                    <a:pt x="0" y="73"/>
                    <a:pt x="0" y="73"/>
                    <a:pt x="0" y="73"/>
                  </a:cubicBezTo>
                  <a:cubicBezTo>
                    <a:pt x="0" y="77"/>
                    <a:pt x="0" y="77"/>
                    <a:pt x="0" y="77"/>
                  </a:cubicBezTo>
                  <a:cubicBezTo>
                    <a:pt x="0" y="88"/>
                    <a:pt x="0" y="88"/>
                    <a:pt x="0" y="88"/>
                  </a:cubicBezTo>
                  <a:cubicBezTo>
                    <a:pt x="1" y="92"/>
                    <a:pt x="1" y="92"/>
                    <a:pt x="1" y="92"/>
                  </a:cubicBezTo>
                  <a:cubicBezTo>
                    <a:pt x="15" y="94"/>
                    <a:pt x="15" y="94"/>
                    <a:pt x="15" y="94"/>
                  </a:cubicBezTo>
                  <a:cubicBezTo>
                    <a:pt x="16" y="97"/>
                    <a:pt x="17" y="101"/>
                    <a:pt x="18" y="104"/>
                  </a:cubicBezTo>
                  <a:cubicBezTo>
                    <a:pt x="6" y="114"/>
                    <a:pt x="6" y="114"/>
                    <a:pt x="6" y="114"/>
                  </a:cubicBezTo>
                  <a:cubicBezTo>
                    <a:pt x="9" y="118"/>
                    <a:pt x="9" y="118"/>
                    <a:pt x="9" y="118"/>
                  </a:cubicBezTo>
                  <a:cubicBezTo>
                    <a:pt x="15" y="128"/>
                    <a:pt x="15" y="128"/>
                    <a:pt x="15" y="128"/>
                  </a:cubicBezTo>
                  <a:cubicBezTo>
                    <a:pt x="17" y="131"/>
                    <a:pt x="17" y="131"/>
                    <a:pt x="17" y="131"/>
                  </a:cubicBezTo>
                  <a:cubicBezTo>
                    <a:pt x="30" y="125"/>
                    <a:pt x="30" y="125"/>
                    <a:pt x="30" y="125"/>
                  </a:cubicBezTo>
                  <a:cubicBezTo>
                    <a:pt x="33" y="128"/>
                    <a:pt x="35" y="130"/>
                    <a:pt x="38" y="133"/>
                  </a:cubicBezTo>
                  <a:cubicBezTo>
                    <a:pt x="33" y="148"/>
                    <a:pt x="33" y="148"/>
                    <a:pt x="33" y="148"/>
                  </a:cubicBezTo>
                  <a:cubicBezTo>
                    <a:pt x="37" y="150"/>
                    <a:pt x="37" y="150"/>
                    <a:pt x="37" y="150"/>
                  </a:cubicBezTo>
                  <a:cubicBezTo>
                    <a:pt x="47" y="155"/>
                    <a:pt x="47" y="155"/>
                    <a:pt x="47" y="155"/>
                  </a:cubicBezTo>
                  <a:cubicBezTo>
                    <a:pt x="51" y="157"/>
                    <a:pt x="51" y="157"/>
                    <a:pt x="51" y="157"/>
                  </a:cubicBezTo>
                  <a:cubicBezTo>
                    <a:pt x="59" y="145"/>
                    <a:pt x="59" y="145"/>
                    <a:pt x="59" y="145"/>
                  </a:cubicBezTo>
                  <a:cubicBezTo>
                    <a:pt x="62" y="146"/>
                    <a:pt x="66" y="147"/>
                    <a:pt x="69" y="148"/>
                  </a:cubicBezTo>
                  <a:cubicBezTo>
                    <a:pt x="72" y="163"/>
                    <a:pt x="72" y="163"/>
                    <a:pt x="72" y="163"/>
                  </a:cubicBezTo>
                  <a:cubicBezTo>
                    <a:pt x="77" y="163"/>
                    <a:pt x="77" y="163"/>
                    <a:pt x="77" y="163"/>
                  </a:cubicBezTo>
                  <a:cubicBezTo>
                    <a:pt x="88" y="162"/>
                    <a:pt x="88" y="162"/>
                    <a:pt x="88" y="162"/>
                  </a:cubicBezTo>
                  <a:cubicBezTo>
                    <a:pt x="92" y="162"/>
                    <a:pt x="92" y="162"/>
                    <a:pt x="92" y="162"/>
                  </a:cubicBezTo>
                  <a:cubicBezTo>
                    <a:pt x="94" y="148"/>
                    <a:pt x="94" y="148"/>
                    <a:pt x="94" y="148"/>
                  </a:cubicBezTo>
                  <a:cubicBezTo>
                    <a:pt x="98" y="147"/>
                    <a:pt x="102" y="146"/>
                    <a:pt x="105" y="144"/>
                  </a:cubicBezTo>
                  <a:lnTo>
                    <a:pt x="89" y="128"/>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106" name="Freeform 237"/>
            <p:cNvSpPr>
              <a:spLocks/>
            </p:cNvSpPr>
            <p:nvPr/>
          </p:nvSpPr>
          <p:spPr bwMode="auto">
            <a:xfrm>
              <a:off x="7197095" y="5576372"/>
              <a:ext cx="312274" cy="312274"/>
            </a:xfrm>
            <a:custGeom>
              <a:avLst/>
              <a:gdLst>
                <a:gd name="T0" fmla="*/ 122 w 122"/>
                <a:gd name="T1" fmla="*/ 101 h 122"/>
                <a:gd name="T2" fmla="*/ 119 w 122"/>
                <a:gd name="T3" fmla="*/ 94 h 122"/>
                <a:gd name="T4" fmla="*/ 67 w 122"/>
                <a:gd name="T5" fmla="*/ 43 h 122"/>
                <a:gd name="T6" fmla="*/ 58 w 122"/>
                <a:gd name="T7" fmla="*/ 12 h 122"/>
                <a:gd name="T8" fmla="*/ 23 w 122"/>
                <a:gd name="T9" fmla="*/ 5 h 122"/>
                <a:gd name="T10" fmla="*/ 41 w 122"/>
                <a:gd name="T11" fmla="*/ 23 h 122"/>
                <a:gd name="T12" fmla="*/ 41 w 122"/>
                <a:gd name="T13" fmla="*/ 29 h 122"/>
                <a:gd name="T14" fmla="*/ 29 w 122"/>
                <a:gd name="T15" fmla="*/ 41 h 122"/>
                <a:gd name="T16" fmla="*/ 23 w 122"/>
                <a:gd name="T17" fmla="*/ 41 h 122"/>
                <a:gd name="T18" fmla="*/ 5 w 122"/>
                <a:gd name="T19" fmla="*/ 23 h 122"/>
                <a:gd name="T20" fmla="*/ 12 w 122"/>
                <a:gd name="T21" fmla="*/ 58 h 122"/>
                <a:gd name="T22" fmla="*/ 43 w 122"/>
                <a:gd name="T23" fmla="*/ 67 h 122"/>
                <a:gd name="T24" fmla="*/ 94 w 122"/>
                <a:gd name="T25" fmla="*/ 119 h 122"/>
                <a:gd name="T26" fmla="*/ 101 w 122"/>
                <a:gd name="T27" fmla="*/ 122 h 122"/>
                <a:gd name="T28" fmla="*/ 122 w 122"/>
                <a:gd name="T29" fmla="*/ 101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22" h="122">
                  <a:moveTo>
                    <a:pt x="122" y="101"/>
                  </a:moveTo>
                  <a:cubicBezTo>
                    <a:pt x="122" y="99"/>
                    <a:pt x="121" y="95"/>
                    <a:pt x="119" y="94"/>
                  </a:cubicBezTo>
                  <a:cubicBezTo>
                    <a:pt x="102" y="77"/>
                    <a:pt x="84" y="60"/>
                    <a:pt x="67" y="43"/>
                  </a:cubicBezTo>
                  <a:cubicBezTo>
                    <a:pt x="69" y="32"/>
                    <a:pt x="66" y="21"/>
                    <a:pt x="58" y="12"/>
                  </a:cubicBezTo>
                  <a:cubicBezTo>
                    <a:pt x="49" y="3"/>
                    <a:pt x="35" y="0"/>
                    <a:pt x="23" y="5"/>
                  </a:cubicBezTo>
                  <a:cubicBezTo>
                    <a:pt x="41" y="23"/>
                    <a:pt x="41" y="23"/>
                    <a:pt x="41" y="23"/>
                  </a:cubicBezTo>
                  <a:cubicBezTo>
                    <a:pt x="42" y="25"/>
                    <a:pt x="42" y="27"/>
                    <a:pt x="41" y="29"/>
                  </a:cubicBezTo>
                  <a:cubicBezTo>
                    <a:pt x="29" y="41"/>
                    <a:pt x="29" y="41"/>
                    <a:pt x="29" y="41"/>
                  </a:cubicBezTo>
                  <a:cubicBezTo>
                    <a:pt x="27" y="43"/>
                    <a:pt x="25" y="43"/>
                    <a:pt x="23" y="41"/>
                  </a:cubicBezTo>
                  <a:cubicBezTo>
                    <a:pt x="5" y="23"/>
                    <a:pt x="5" y="23"/>
                    <a:pt x="5" y="23"/>
                  </a:cubicBezTo>
                  <a:cubicBezTo>
                    <a:pt x="0" y="35"/>
                    <a:pt x="3" y="49"/>
                    <a:pt x="12" y="58"/>
                  </a:cubicBezTo>
                  <a:cubicBezTo>
                    <a:pt x="20" y="66"/>
                    <a:pt x="32" y="69"/>
                    <a:pt x="43" y="67"/>
                  </a:cubicBezTo>
                  <a:cubicBezTo>
                    <a:pt x="60" y="84"/>
                    <a:pt x="77" y="102"/>
                    <a:pt x="94" y="119"/>
                  </a:cubicBezTo>
                  <a:cubicBezTo>
                    <a:pt x="95" y="121"/>
                    <a:pt x="98" y="122"/>
                    <a:pt x="101" y="122"/>
                  </a:cubicBezTo>
                  <a:cubicBezTo>
                    <a:pt x="111" y="120"/>
                    <a:pt x="120" y="112"/>
                    <a:pt x="122" y="10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grpSp>
      <p:sp>
        <p:nvSpPr>
          <p:cNvPr id="107" name="Freeform 247"/>
          <p:cNvSpPr>
            <a:spLocks noEditPoints="1"/>
          </p:cNvSpPr>
          <p:nvPr/>
        </p:nvSpPr>
        <p:spPr bwMode="auto">
          <a:xfrm>
            <a:off x="4579987" y="2068979"/>
            <a:ext cx="300602" cy="275348"/>
          </a:xfrm>
          <a:custGeom>
            <a:avLst/>
            <a:gdLst>
              <a:gd name="T0" fmla="*/ 139 w 156"/>
              <a:gd name="T1" fmla="*/ 26 h 143"/>
              <a:gd name="T2" fmla="*/ 117 w 156"/>
              <a:gd name="T3" fmla="*/ 26 h 143"/>
              <a:gd name="T4" fmla="*/ 117 w 156"/>
              <a:gd name="T5" fmla="*/ 23 h 143"/>
              <a:gd name="T6" fmla="*/ 94 w 156"/>
              <a:gd name="T7" fmla="*/ 0 h 143"/>
              <a:gd name="T8" fmla="*/ 62 w 156"/>
              <a:gd name="T9" fmla="*/ 0 h 143"/>
              <a:gd name="T10" fmla="*/ 39 w 156"/>
              <a:gd name="T11" fmla="*/ 23 h 143"/>
              <a:gd name="T12" fmla="*/ 39 w 156"/>
              <a:gd name="T13" fmla="*/ 26 h 143"/>
              <a:gd name="T14" fmla="*/ 16 w 156"/>
              <a:gd name="T15" fmla="*/ 26 h 143"/>
              <a:gd name="T16" fmla="*/ 0 w 156"/>
              <a:gd name="T17" fmla="*/ 42 h 143"/>
              <a:gd name="T18" fmla="*/ 0 w 156"/>
              <a:gd name="T19" fmla="*/ 121 h 143"/>
              <a:gd name="T20" fmla="*/ 15 w 156"/>
              <a:gd name="T21" fmla="*/ 137 h 143"/>
              <a:gd name="T22" fmla="*/ 14 w 156"/>
              <a:gd name="T23" fmla="*/ 139 h 143"/>
              <a:gd name="T24" fmla="*/ 19 w 156"/>
              <a:gd name="T25" fmla="*/ 143 h 143"/>
              <a:gd name="T26" fmla="*/ 27 w 156"/>
              <a:gd name="T27" fmla="*/ 143 h 143"/>
              <a:gd name="T28" fmla="*/ 31 w 156"/>
              <a:gd name="T29" fmla="*/ 139 h 143"/>
              <a:gd name="T30" fmla="*/ 31 w 156"/>
              <a:gd name="T31" fmla="*/ 138 h 143"/>
              <a:gd name="T32" fmla="*/ 125 w 156"/>
              <a:gd name="T33" fmla="*/ 138 h 143"/>
              <a:gd name="T34" fmla="*/ 124 w 156"/>
              <a:gd name="T35" fmla="*/ 139 h 143"/>
              <a:gd name="T36" fmla="*/ 129 w 156"/>
              <a:gd name="T37" fmla="*/ 143 h 143"/>
              <a:gd name="T38" fmla="*/ 137 w 156"/>
              <a:gd name="T39" fmla="*/ 143 h 143"/>
              <a:gd name="T40" fmla="*/ 141 w 156"/>
              <a:gd name="T41" fmla="*/ 139 h 143"/>
              <a:gd name="T42" fmla="*/ 141 w 156"/>
              <a:gd name="T43" fmla="*/ 137 h 143"/>
              <a:gd name="T44" fmla="*/ 156 w 156"/>
              <a:gd name="T45" fmla="*/ 121 h 143"/>
              <a:gd name="T46" fmla="*/ 156 w 156"/>
              <a:gd name="T47" fmla="*/ 42 h 143"/>
              <a:gd name="T48" fmla="*/ 139 w 156"/>
              <a:gd name="T49" fmla="*/ 26 h 143"/>
              <a:gd name="T50" fmla="*/ 126 w 156"/>
              <a:gd name="T51" fmla="*/ 31 h 143"/>
              <a:gd name="T52" fmla="*/ 134 w 156"/>
              <a:gd name="T53" fmla="*/ 31 h 143"/>
              <a:gd name="T54" fmla="*/ 134 w 156"/>
              <a:gd name="T55" fmla="*/ 130 h 143"/>
              <a:gd name="T56" fmla="*/ 126 w 156"/>
              <a:gd name="T57" fmla="*/ 130 h 143"/>
              <a:gd name="T58" fmla="*/ 126 w 156"/>
              <a:gd name="T59" fmla="*/ 31 h 143"/>
              <a:gd name="T60" fmla="*/ 52 w 156"/>
              <a:gd name="T61" fmla="*/ 23 h 143"/>
              <a:gd name="T62" fmla="*/ 62 w 156"/>
              <a:gd name="T63" fmla="*/ 13 h 143"/>
              <a:gd name="T64" fmla="*/ 94 w 156"/>
              <a:gd name="T65" fmla="*/ 13 h 143"/>
              <a:gd name="T66" fmla="*/ 104 w 156"/>
              <a:gd name="T67" fmla="*/ 23 h 143"/>
              <a:gd name="T68" fmla="*/ 104 w 156"/>
              <a:gd name="T69" fmla="*/ 26 h 143"/>
              <a:gd name="T70" fmla="*/ 52 w 156"/>
              <a:gd name="T71" fmla="*/ 26 h 143"/>
              <a:gd name="T72" fmla="*/ 52 w 156"/>
              <a:gd name="T73" fmla="*/ 23 h 143"/>
              <a:gd name="T74" fmla="*/ 22 w 156"/>
              <a:gd name="T75" fmla="*/ 31 h 143"/>
              <a:gd name="T76" fmla="*/ 30 w 156"/>
              <a:gd name="T77" fmla="*/ 31 h 143"/>
              <a:gd name="T78" fmla="*/ 30 w 156"/>
              <a:gd name="T79" fmla="*/ 130 h 143"/>
              <a:gd name="T80" fmla="*/ 22 w 156"/>
              <a:gd name="T81" fmla="*/ 130 h 143"/>
              <a:gd name="T82" fmla="*/ 22 w 156"/>
              <a:gd name="T83" fmla="*/ 31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56" h="143">
                <a:moveTo>
                  <a:pt x="139" y="26"/>
                </a:moveTo>
                <a:cubicBezTo>
                  <a:pt x="117" y="26"/>
                  <a:pt x="117" y="26"/>
                  <a:pt x="117" y="26"/>
                </a:cubicBezTo>
                <a:cubicBezTo>
                  <a:pt x="117" y="23"/>
                  <a:pt x="117" y="23"/>
                  <a:pt x="117" y="23"/>
                </a:cubicBezTo>
                <a:cubicBezTo>
                  <a:pt x="117" y="10"/>
                  <a:pt x="106" y="0"/>
                  <a:pt x="94" y="0"/>
                </a:cubicBezTo>
                <a:cubicBezTo>
                  <a:pt x="62" y="0"/>
                  <a:pt x="62" y="0"/>
                  <a:pt x="62" y="0"/>
                </a:cubicBezTo>
                <a:cubicBezTo>
                  <a:pt x="49" y="0"/>
                  <a:pt x="39" y="10"/>
                  <a:pt x="39" y="23"/>
                </a:cubicBezTo>
                <a:cubicBezTo>
                  <a:pt x="39" y="26"/>
                  <a:pt x="39" y="26"/>
                  <a:pt x="39" y="26"/>
                </a:cubicBezTo>
                <a:cubicBezTo>
                  <a:pt x="16" y="26"/>
                  <a:pt x="16" y="26"/>
                  <a:pt x="16" y="26"/>
                </a:cubicBezTo>
                <a:cubicBezTo>
                  <a:pt x="7" y="26"/>
                  <a:pt x="0" y="33"/>
                  <a:pt x="0" y="42"/>
                </a:cubicBezTo>
                <a:cubicBezTo>
                  <a:pt x="0" y="121"/>
                  <a:pt x="0" y="121"/>
                  <a:pt x="0" y="121"/>
                </a:cubicBezTo>
                <a:cubicBezTo>
                  <a:pt x="0" y="130"/>
                  <a:pt x="6" y="137"/>
                  <a:pt x="15" y="137"/>
                </a:cubicBezTo>
                <a:cubicBezTo>
                  <a:pt x="14" y="138"/>
                  <a:pt x="14" y="138"/>
                  <a:pt x="14" y="139"/>
                </a:cubicBezTo>
                <a:cubicBezTo>
                  <a:pt x="14" y="141"/>
                  <a:pt x="16" y="143"/>
                  <a:pt x="19" y="143"/>
                </a:cubicBezTo>
                <a:cubicBezTo>
                  <a:pt x="27" y="143"/>
                  <a:pt x="27" y="143"/>
                  <a:pt x="27" y="143"/>
                </a:cubicBezTo>
                <a:cubicBezTo>
                  <a:pt x="29" y="143"/>
                  <a:pt x="31" y="141"/>
                  <a:pt x="31" y="139"/>
                </a:cubicBezTo>
                <a:cubicBezTo>
                  <a:pt x="31" y="138"/>
                  <a:pt x="31" y="138"/>
                  <a:pt x="31" y="138"/>
                </a:cubicBezTo>
                <a:cubicBezTo>
                  <a:pt x="125" y="138"/>
                  <a:pt x="125" y="138"/>
                  <a:pt x="125" y="138"/>
                </a:cubicBezTo>
                <a:cubicBezTo>
                  <a:pt x="125" y="138"/>
                  <a:pt x="124" y="138"/>
                  <a:pt x="124" y="139"/>
                </a:cubicBezTo>
                <a:cubicBezTo>
                  <a:pt x="124" y="141"/>
                  <a:pt x="127" y="143"/>
                  <a:pt x="129" y="143"/>
                </a:cubicBezTo>
                <a:cubicBezTo>
                  <a:pt x="137" y="143"/>
                  <a:pt x="137" y="143"/>
                  <a:pt x="137" y="143"/>
                </a:cubicBezTo>
                <a:cubicBezTo>
                  <a:pt x="139" y="143"/>
                  <a:pt x="141" y="141"/>
                  <a:pt x="141" y="139"/>
                </a:cubicBezTo>
                <a:cubicBezTo>
                  <a:pt x="141" y="138"/>
                  <a:pt x="141" y="138"/>
                  <a:pt x="141" y="137"/>
                </a:cubicBezTo>
                <a:cubicBezTo>
                  <a:pt x="149" y="137"/>
                  <a:pt x="156" y="130"/>
                  <a:pt x="156" y="121"/>
                </a:cubicBezTo>
                <a:cubicBezTo>
                  <a:pt x="156" y="42"/>
                  <a:pt x="156" y="42"/>
                  <a:pt x="156" y="42"/>
                </a:cubicBezTo>
                <a:cubicBezTo>
                  <a:pt x="156" y="33"/>
                  <a:pt x="148" y="26"/>
                  <a:pt x="139" y="26"/>
                </a:cubicBezTo>
                <a:close/>
                <a:moveTo>
                  <a:pt x="126" y="31"/>
                </a:moveTo>
                <a:cubicBezTo>
                  <a:pt x="134" y="31"/>
                  <a:pt x="134" y="31"/>
                  <a:pt x="134" y="31"/>
                </a:cubicBezTo>
                <a:cubicBezTo>
                  <a:pt x="134" y="130"/>
                  <a:pt x="134" y="130"/>
                  <a:pt x="134" y="130"/>
                </a:cubicBezTo>
                <a:cubicBezTo>
                  <a:pt x="126" y="130"/>
                  <a:pt x="126" y="130"/>
                  <a:pt x="126" y="130"/>
                </a:cubicBezTo>
                <a:lnTo>
                  <a:pt x="126" y="31"/>
                </a:lnTo>
                <a:close/>
                <a:moveTo>
                  <a:pt x="52" y="23"/>
                </a:moveTo>
                <a:cubicBezTo>
                  <a:pt x="52" y="17"/>
                  <a:pt x="56" y="13"/>
                  <a:pt x="62" y="13"/>
                </a:cubicBezTo>
                <a:cubicBezTo>
                  <a:pt x="94" y="13"/>
                  <a:pt x="94" y="13"/>
                  <a:pt x="94" y="13"/>
                </a:cubicBezTo>
                <a:cubicBezTo>
                  <a:pt x="99" y="13"/>
                  <a:pt x="104" y="17"/>
                  <a:pt x="104" y="23"/>
                </a:cubicBezTo>
                <a:cubicBezTo>
                  <a:pt x="104" y="26"/>
                  <a:pt x="104" y="26"/>
                  <a:pt x="104" y="26"/>
                </a:cubicBezTo>
                <a:cubicBezTo>
                  <a:pt x="52" y="26"/>
                  <a:pt x="52" y="26"/>
                  <a:pt x="52" y="26"/>
                </a:cubicBezTo>
                <a:lnTo>
                  <a:pt x="52" y="23"/>
                </a:lnTo>
                <a:close/>
                <a:moveTo>
                  <a:pt x="22" y="31"/>
                </a:moveTo>
                <a:cubicBezTo>
                  <a:pt x="30" y="31"/>
                  <a:pt x="30" y="31"/>
                  <a:pt x="30" y="31"/>
                </a:cubicBezTo>
                <a:cubicBezTo>
                  <a:pt x="30" y="130"/>
                  <a:pt x="30" y="130"/>
                  <a:pt x="30" y="130"/>
                </a:cubicBezTo>
                <a:cubicBezTo>
                  <a:pt x="22" y="130"/>
                  <a:pt x="22" y="130"/>
                  <a:pt x="22" y="130"/>
                </a:cubicBezTo>
                <a:lnTo>
                  <a:pt x="22" y="31"/>
                </a:lnTo>
                <a:close/>
              </a:path>
            </a:pathLst>
          </a:custGeom>
          <a:solidFill>
            <a:srgbClr val="9B1E23"/>
          </a:solidFill>
          <a:ln>
            <a:noFill/>
          </a:ln>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grpSp>
        <p:nvGrpSpPr>
          <p:cNvPr id="108" name="组合 107"/>
          <p:cNvGrpSpPr/>
          <p:nvPr/>
        </p:nvGrpSpPr>
        <p:grpSpPr>
          <a:xfrm>
            <a:off x="2533770" y="3406992"/>
            <a:ext cx="373105" cy="399173"/>
            <a:chOff x="4895160" y="5416983"/>
            <a:chExt cx="496602" cy="531299"/>
          </a:xfrm>
          <a:solidFill>
            <a:srgbClr val="9B1E23"/>
          </a:solidFill>
        </p:grpSpPr>
        <p:sp>
          <p:nvSpPr>
            <p:cNvPr id="109" name="Freeform 836"/>
            <p:cNvSpPr>
              <a:spLocks/>
            </p:cNvSpPr>
            <p:nvPr/>
          </p:nvSpPr>
          <p:spPr bwMode="auto">
            <a:xfrm>
              <a:off x="5135871" y="5416983"/>
              <a:ext cx="28191" cy="74816"/>
            </a:xfrm>
            <a:custGeom>
              <a:avLst/>
              <a:gdLst>
                <a:gd name="T0" fmla="*/ 6 w 11"/>
                <a:gd name="T1" fmla="*/ 29 h 29"/>
                <a:gd name="T2" fmla="*/ 0 w 11"/>
                <a:gd name="T3" fmla="*/ 24 h 29"/>
                <a:gd name="T4" fmla="*/ 0 w 11"/>
                <a:gd name="T5" fmla="*/ 6 h 29"/>
                <a:gd name="T6" fmla="*/ 6 w 11"/>
                <a:gd name="T7" fmla="*/ 0 h 29"/>
                <a:gd name="T8" fmla="*/ 11 w 11"/>
                <a:gd name="T9" fmla="*/ 6 h 29"/>
                <a:gd name="T10" fmla="*/ 11 w 11"/>
                <a:gd name="T11" fmla="*/ 24 h 29"/>
                <a:gd name="T12" fmla="*/ 6 w 11"/>
                <a:gd name="T13" fmla="*/ 29 h 29"/>
              </a:gdLst>
              <a:ahLst/>
              <a:cxnLst>
                <a:cxn ang="0">
                  <a:pos x="T0" y="T1"/>
                </a:cxn>
                <a:cxn ang="0">
                  <a:pos x="T2" y="T3"/>
                </a:cxn>
                <a:cxn ang="0">
                  <a:pos x="T4" y="T5"/>
                </a:cxn>
                <a:cxn ang="0">
                  <a:pos x="T6" y="T7"/>
                </a:cxn>
                <a:cxn ang="0">
                  <a:pos x="T8" y="T9"/>
                </a:cxn>
                <a:cxn ang="0">
                  <a:pos x="T10" y="T11"/>
                </a:cxn>
                <a:cxn ang="0">
                  <a:pos x="T12" y="T13"/>
                </a:cxn>
              </a:cxnLst>
              <a:rect l="0" t="0" r="r" b="b"/>
              <a:pathLst>
                <a:path w="11" h="29">
                  <a:moveTo>
                    <a:pt x="6" y="29"/>
                  </a:moveTo>
                  <a:cubicBezTo>
                    <a:pt x="3" y="29"/>
                    <a:pt x="0" y="27"/>
                    <a:pt x="0" y="24"/>
                  </a:cubicBezTo>
                  <a:cubicBezTo>
                    <a:pt x="0" y="6"/>
                    <a:pt x="0" y="6"/>
                    <a:pt x="0" y="6"/>
                  </a:cubicBezTo>
                  <a:cubicBezTo>
                    <a:pt x="0" y="3"/>
                    <a:pt x="3" y="0"/>
                    <a:pt x="6" y="0"/>
                  </a:cubicBezTo>
                  <a:cubicBezTo>
                    <a:pt x="9" y="0"/>
                    <a:pt x="11" y="3"/>
                    <a:pt x="11" y="6"/>
                  </a:cubicBezTo>
                  <a:cubicBezTo>
                    <a:pt x="11" y="24"/>
                    <a:pt x="11" y="24"/>
                    <a:pt x="11" y="24"/>
                  </a:cubicBezTo>
                  <a:cubicBezTo>
                    <a:pt x="11" y="27"/>
                    <a:pt x="9" y="29"/>
                    <a:pt x="6" y="29"/>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110" name="Freeform 837"/>
            <p:cNvSpPr>
              <a:spLocks/>
            </p:cNvSpPr>
            <p:nvPr/>
          </p:nvSpPr>
          <p:spPr bwMode="auto">
            <a:xfrm>
              <a:off x="5015516" y="5443006"/>
              <a:ext cx="56383" cy="71563"/>
            </a:xfrm>
            <a:custGeom>
              <a:avLst/>
              <a:gdLst>
                <a:gd name="T0" fmla="*/ 16 w 22"/>
                <a:gd name="T1" fmla="*/ 28 h 28"/>
                <a:gd name="T2" fmla="*/ 11 w 22"/>
                <a:gd name="T3" fmla="*/ 25 h 28"/>
                <a:gd name="T4" fmla="*/ 2 w 22"/>
                <a:gd name="T5" fmla="*/ 10 h 28"/>
                <a:gd name="T6" fmla="*/ 4 w 22"/>
                <a:gd name="T7" fmla="*/ 2 h 28"/>
                <a:gd name="T8" fmla="*/ 11 w 22"/>
                <a:gd name="T9" fmla="*/ 4 h 28"/>
                <a:gd name="T10" fmla="*/ 20 w 22"/>
                <a:gd name="T11" fmla="*/ 19 h 28"/>
                <a:gd name="T12" fmla="*/ 18 w 22"/>
                <a:gd name="T13" fmla="*/ 27 h 28"/>
                <a:gd name="T14" fmla="*/ 16 w 22"/>
                <a:gd name="T15" fmla="*/ 28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2" h="28">
                  <a:moveTo>
                    <a:pt x="16" y="28"/>
                  </a:moveTo>
                  <a:cubicBezTo>
                    <a:pt x="14" y="28"/>
                    <a:pt x="12" y="27"/>
                    <a:pt x="11" y="25"/>
                  </a:cubicBezTo>
                  <a:cubicBezTo>
                    <a:pt x="2" y="10"/>
                    <a:pt x="2" y="10"/>
                    <a:pt x="2" y="10"/>
                  </a:cubicBezTo>
                  <a:cubicBezTo>
                    <a:pt x="0" y="7"/>
                    <a:pt x="1" y="3"/>
                    <a:pt x="4" y="2"/>
                  </a:cubicBezTo>
                  <a:cubicBezTo>
                    <a:pt x="7" y="0"/>
                    <a:pt x="10" y="1"/>
                    <a:pt x="11" y="4"/>
                  </a:cubicBezTo>
                  <a:cubicBezTo>
                    <a:pt x="20" y="19"/>
                    <a:pt x="20" y="19"/>
                    <a:pt x="20" y="19"/>
                  </a:cubicBezTo>
                  <a:cubicBezTo>
                    <a:pt x="22" y="22"/>
                    <a:pt x="21" y="26"/>
                    <a:pt x="18" y="27"/>
                  </a:cubicBezTo>
                  <a:cubicBezTo>
                    <a:pt x="17" y="28"/>
                    <a:pt x="17" y="28"/>
                    <a:pt x="16"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111" name="Freeform 838"/>
            <p:cNvSpPr>
              <a:spLocks/>
            </p:cNvSpPr>
            <p:nvPr/>
          </p:nvSpPr>
          <p:spPr bwMode="auto">
            <a:xfrm>
              <a:off x="4927689" y="5527580"/>
              <a:ext cx="72647" cy="54214"/>
            </a:xfrm>
            <a:custGeom>
              <a:avLst/>
              <a:gdLst>
                <a:gd name="T0" fmla="*/ 22 w 28"/>
                <a:gd name="T1" fmla="*/ 21 h 21"/>
                <a:gd name="T2" fmla="*/ 19 w 28"/>
                <a:gd name="T3" fmla="*/ 20 h 21"/>
                <a:gd name="T4" fmla="*/ 3 w 28"/>
                <a:gd name="T5" fmla="*/ 11 h 21"/>
                <a:gd name="T6" fmla="*/ 1 w 28"/>
                <a:gd name="T7" fmla="*/ 3 h 21"/>
                <a:gd name="T8" fmla="*/ 9 w 28"/>
                <a:gd name="T9" fmla="*/ 1 h 21"/>
                <a:gd name="T10" fmla="*/ 24 w 28"/>
                <a:gd name="T11" fmla="*/ 10 h 21"/>
                <a:gd name="T12" fmla="*/ 26 w 28"/>
                <a:gd name="T13" fmla="*/ 18 h 21"/>
                <a:gd name="T14" fmla="*/ 22 w 28"/>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21">
                  <a:moveTo>
                    <a:pt x="22" y="21"/>
                  </a:moveTo>
                  <a:cubicBezTo>
                    <a:pt x="21" y="21"/>
                    <a:pt x="20" y="20"/>
                    <a:pt x="19" y="20"/>
                  </a:cubicBezTo>
                  <a:cubicBezTo>
                    <a:pt x="3" y="11"/>
                    <a:pt x="3" y="11"/>
                    <a:pt x="3" y="11"/>
                  </a:cubicBezTo>
                  <a:cubicBezTo>
                    <a:pt x="1" y="9"/>
                    <a:pt x="0" y="6"/>
                    <a:pt x="1" y="3"/>
                  </a:cubicBezTo>
                  <a:cubicBezTo>
                    <a:pt x="3" y="1"/>
                    <a:pt x="6" y="0"/>
                    <a:pt x="9" y="1"/>
                  </a:cubicBezTo>
                  <a:cubicBezTo>
                    <a:pt x="24" y="10"/>
                    <a:pt x="24" y="10"/>
                    <a:pt x="24" y="10"/>
                  </a:cubicBezTo>
                  <a:cubicBezTo>
                    <a:pt x="27" y="12"/>
                    <a:pt x="28" y="15"/>
                    <a:pt x="26" y="18"/>
                  </a:cubicBezTo>
                  <a:cubicBezTo>
                    <a:pt x="25" y="20"/>
                    <a:pt x="24" y="21"/>
                    <a:pt x="22"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112" name="Freeform 839"/>
            <p:cNvSpPr>
              <a:spLocks/>
            </p:cNvSpPr>
            <p:nvPr/>
          </p:nvSpPr>
          <p:spPr bwMode="auto">
            <a:xfrm>
              <a:off x="4895160" y="5645766"/>
              <a:ext cx="73731" cy="28191"/>
            </a:xfrm>
            <a:custGeom>
              <a:avLst/>
              <a:gdLst>
                <a:gd name="T0" fmla="*/ 23 w 29"/>
                <a:gd name="T1" fmla="*/ 11 h 11"/>
                <a:gd name="T2" fmla="*/ 6 w 29"/>
                <a:gd name="T3" fmla="*/ 11 h 11"/>
                <a:gd name="T4" fmla="*/ 0 w 29"/>
                <a:gd name="T5" fmla="*/ 5 h 11"/>
                <a:gd name="T6" fmla="*/ 6 w 29"/>
                <a:gd name="T7" fmla="*/ 0 h 11"/>
                <a:gd name="T8" fmla="*/ 23 w 29"/>
                <a:gd name="T9" fmla="*/ 0 h 11"/>
                <a:gd name="T10" fmla="*/ 29 w 29"/>
                <a:gd name="T11" fmla="*/ 5 h 11"/>
                <a:gd name="T12" fmla="*/ 23 w 29"/>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29" h="11">
                  <a:moveTo>
                    <a:pt x="23" y="11"/>
                  </a:moveTo>
                  <a:cubicBezTo>
                    <a:pt x="6" y="11"/>
                    <a:pt x="6" y="11"/>
                    <a:pt x="6" y="11"/>
                  </a:cubicBezTo>
                  <a:cubicBezTo>
                    <a:pt x="2" y="11"/>
                    <a:pt x="0" y="8"/>
                    <a:pt x="0" y="5"/>
                  </a:cubicBezTo>
                  <a:cubicBezTo>
                    <a:pt x="0" y="2"/>
                    <a:pt x="2" y="0"/>
                    <a:pt x="6" y="0"/>
                  </a:cubicBezTo>
                  <a:cubicBezTo>
                    <a:pt x="23" y="0"/>
                    <a:pt x="23" y="0"/>
                    <a:pt x="23" y="0"/>
                  </a:cubicBezTo>
                  <a:cubicBezTo>
                    <a:pt x="27" y="0"/>
                    <a:pt x="29" y="2"/>
                    <a:pt x="29" y="5"/>
                  </a:cubicBezTo>
                  <a:cubicBezTo>
                    <a:pt x="29" y="8"/>
                    <a:pt x="27" y="11"/>
                    <a:pt x="23"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113" name="Freeform 840"/>
            <p:cNvSpPr>
              <a:spLocks/>
            </p:cNvSpPr>
            <p:nvPr/>
          </p:nvSpPr>
          <p:spPr bwMode="auto">
            <a:xfrm>
              <a:off x="4920099" y="5737931"/>
              <a:ext cx="71563" cy="54214"/>
            </a:xfrm>
            <a:custGeom>
              <a:avLst/>
              <a:gdLst>
                <a:gd name="T0" fmla="*/ 6 w 28"/>
                <a:gd name="T1" fmla="*/ 21 h 21"/>
                <a:gd name="T2" fmla="*/ 2 w 28"/>
                <a:gd name="T3" fmla="*/ 18 h 21"/>
                <a:gd name="T4" fmla="*/ 4 w 28"/>
                <a:gd name="T5" fmla="*/ 11 h 21"/>
                <a:gd name="T6" fmla="*/ 19 w 28"/>
                <a:gd name="T7" fmla="*/ 2 h 21"/>
                <a:gd name="T8" fmla="*/ 27 w 28"/>
                <a:gd name="T9" fmla="*/ 4 h 21"/>
                <a:gd name="T10" fmla="*/ 25 w 28"/>
                <a:gd name="T11" fmla="*/ 11 h 21"/>
                <a:gd name="T12" fmla="*/ 9 w 28"/>
                <a:gd name="T13" fmla="*/ 20 h 21"/>
                <a:gd name="T14" fmla="*/ 6 w 28"/>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21">
                  <a:moveTo>
                    <a:pt x="6" y="21"/>
                  </a:moveTo>
                  <a:cubicBezTo>
                    <a:pt x="4" y="21"/>
                    <a:pt x="3" y="20"/>
                    <a:pt x="2" y="18"/>
                  </a:cubicBezTo>
                  <a:cubicBezTo>
                    <a:pt x="0" y="16"/>
                    <a:pt x="1" y="12"/>
                    <a:pt x="4" y="11"/>
                  </a:cubicBezTo>
                  <a:cubicBezTo>
                    <a:pt x="19" y="2"/>
                    <a:pt x="19" y="2"/>
                    <a:pt x="19" y="2"/>
                  </a:cubicBezTo>
                  <a:cubicBezTo>
                    <a:pt x="22" y="0"/>
                    <a:pt x="25" y="1"/>
                    <a:pt x="27" y="4"/>
                  </a:cubicBezTo>
                  <a:cubicBezTo>
                    <a:pt x="28" y="6"/>
                    <a:pt x="27" y="10"/>
                    <a:pt x="25" y="11"/>
                  </a:cubicBezTo>
                  <a:cubicBezTo>
                    <a:pt x="9" y="20"/>
                    <a:pt x="9" y="20"/>
                    <a:pt x="9" y="20"/>
                  </a:cubicBezTo>
                  <a:cubicBezTo>
                    <a:pt x="8" y="21"/>
                    <a:pt x="7" y="21"/>
                    <a:pt x="6"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114" name="Freeform 841"/>
            <p:cNvSpPr>
              <a:spLocks/>
            </p:cNvSpPr>
            <p:nvPr/>
          </p:nvSpPr>
          <p:spPr bwMode="auto">
            <a:xfrm>
              <a:off x="5286587" y="5750942"/>
              <a:ext cx="72647" cy="53130"/>
            </a:xfrm>
            <a:custGeom>
              <a:avLst/>
              <a:gdLst>
                <a:gd name="T0" fmla="*/ 21 w 28"/>
                <a:gd name="T1" fmla="*/ 21 h 21"/>
                <a:gd name="T2" fmla="*/ 19 w 28"/>
                <a:gd name="T3" fmla="*/ 20 h 21"/>
                <a:gd name="T4" fmla="*/ 3 w 28"/>
                <a:gd name="T5" fmla="*/ 11 h 21"/>
                <a:gd name="T6" fmla="*/ 1 w 28"/>
                <a:gd name="T7" fmla="*/ 4 h 21"/>
                <a:gd name="T8" fmla="*/ 9 w 28"/>
                <a:gd name="T9" fmla="*/ 2 h 21"/>
                <a:gd name="T10" fmla="*/ 24 w 28"/>
                <a:gd name="T11" fmla="*/ 11 h 21"/>
                <a:gd name="T12" fmla="*/ 26 w 28"/>
                <a:gd name="T13" fmla="*/ 18 h 21"/>
                <a:gd name="T14" fmla="*/ 21 w 28"/>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8" h="21">
                  <a:moveTo>
                    <a:pt x="21" y="21"/>
                  </a:moveTo>
                  <a:cubicBezTo>
                    <a:pt x="21" y="21"/>
                    <a:pt x="20" y="21"/>
                    <a:pt x="19" y="20"/>
                  </a:cubicBezTo>
                  <a:cubicBezTo>
                    <a:pt x="3" y="11"/>
                    <a:pt x="3" y="11"/>
                    <a:pt x="3" y="11"/>
                  </a:cubicBezTo>
                  <a:cubicBezTo>
                    <a:pt x="1" y="10"/>
                    <a:pt x="0" y="6"/>
                    <a:pt x="1" y="4"/>
                  </a:cubicBezTo>
                  <a:cubicBezTo>
                    <a:pt x="3" y="1"/>
                    <a:pt x="6" y="0"/>
                    <a:pt x="9" y="2"/>
                  </a:cubicBezTo>
                  <a:cubicBezTo>
                    <a:pt x="24" y="11"/>
                    <a:pt x="24" y="11"/>
                    <a:pt x="24" y="11"/>
                  </a:cubicBezTo>
                  <a:cubicBezTo>
                    <a:pt x="27" y="12"/>
                    <a:pt x="28" y="15"/>
                    <a:pt x="26" y="18"/>
                  </a:cubicBezTo>
                  <a:cubicBezTo>
                    <a:pt x="25" y="20"/>
                    <a:pt x="23" y="21"/>
                    <a:pt x="21"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115" name="Freeform 842"/>
            <p:cNvSpPr>
              <a:spLocks/>
            </p:cNvSpPr>
            <p:nvPr/>
          </p:nvSpPr>
          <p:spPr bwMode="auto">
            <a:xfrm>
              <a:off x="5318031" y="5660946"/>
              <a:ext cx="73731" cy="28191"/>
            </a:xfrm>
            <a:custGeom>
              <a:avLst/>
              <a:gdLst>
                <a:gd name="T0" fmla="*/ 23 w 29"/>
                <a:gd name="T1" fmla="*/ 11 h 11"/>
                <a:gd name="T2" fmla="*/ 5 w 29"/>
                <a:gd name="T3" fmla="*/ 11 h 11"/>
                <a:gd name="T4" fmla="*/ 0 w 29"/>
                <a:gd name="T5" fmla="*/ 5 h 11"/>
                <a:gd name="T6" fmla="*/ 5 w 29"/>
                <a:gd name="T7" fmla="*/ 0 h 11"/>
                <a:gd name="T8" fmla="*/ 23 w 29"/>
                <a:gd name="T9" fmla="*/ 0 h 11"/>
                <a:gd name="T10" fmla="*/ 29 w 29"/>
                <a:gd name="T11" fmla="*/ 5 h 11"/>
                <a:gd name="T12" fmla="*/ 23 w 29"/>
                <a:gd name="T13" fmla="*/ 11 h 11"/>
              </a:gdLst>
              <a:ahLst/>
              <a:cxnLst>
                <a:cxn ang="0">
                  <a:pos x="T0" y="T1"/>
                </a:cxn>
                <a:cxn ang="0">
                  <a:pos x="T2" y="T3"/>
                </a:cxn>
                <a:cxn ang="0">
                  <a:pos x="T4" y="T5"/>
                </a:cxn>
                <a:cxn ang="0">
                  <a:pos x="T6" y="T7"/>
                </a:cxn>
                <a:cxn ang="0">
                  <a:pos x="T8" y="T9"/>
                </a:cxn>
                <a:cxn ang="0">
                  <a:pos x="T10" y="T11"/>
                </a:cxn>
                <a:cxn ang="0">
                  <a:pos x="T12" y="T13"/>
                </a:cxn>
              </a:cxnLst>
              <a:rect l="0" t="0" r="r" b="b"/>
              <a:pathLst>
                <a:path w="29" h="11">
                  <a:moveTo>
                    <a:pt x="23" y="11"/>
                  </a:moveTo>
                  <a:cubicBezTo>
                    <a:pt x="5" y="11"/>
                    <a:pt x="5" y="11"/>
                    <a:pt x="5" y="11"/>
                  </a:cubicBezTo>
                  <a:cubicBezTo>
                    <a:pt x="2" y="11"/>
                    <a:pt x="0" y="8"/>
                    <a:pt x="0" y="5"/>
                  </a:cubicBezTo>
                  <a:cubicBezTo>
                    <a:pt x="0" y="2"/>
                    <a:pt x="2" y="0"/>
                    <a:pt x="5" y="0"/>
                  </a:cubicBezTo>
                  <a:cubicBezTo>
                    <a:pt x="23" y="0"/>
                    <a:pt x="23" y="0"/>
                    <a:pt x="23" y="0"/>
                  </a:cubicBezTo>
                  <a:cubicBezTo>
                    <a:pt x="26" y="0"/>
                    <a:pt x="29" y="2"/>
                    <a:pt x="29" y="5"/>
                  </a:cubicBezTo>
                  <a:cubicBezTo>
                    <a:pt x="29" y="8"/>
                    <a:pt x="26" y="11"/>
                    <a:pt x="23" y="1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116" name="Freeform 843"/>
            <p:cNvSpPr>
              <a:spLocks/>
            </p:cNvSpPr>
            <p:nvPr/>
          </p:nvSpPr>
          <p:spPr bwMode="auto">
            <a:xfrm>
              <a:off x="5292008" y="5540591"/>
              <a:ext cx="74816" cy="54214"/>
            </a:xfrm>
            <a:custGeom>
              <a:avLst/>
              <a:gdLst>
                <a:gd name="T0" fmla="*/ 7 w 29"/>
                <a:gd name="T1" fmla="*/ 21 h 21"/>
                <a:gd name="T2" fmla="*/ 2 w 29"/>
                <a:gd name="T3" fmla="*/ 18 h 21"/>
                <a:gd name="T4" fmla="*/ 4 w 29"/>
                <a:gd name="T5" fmla="*/ 10 h 21"/>
                <a:gd name="T6" fmla="*/ 20 w 29"/>
                <a:gd name="T7" fmla="*/ 1 h 21"/>
                <a:gd name="T8" fmla="*/ 27 w 29"/>
                <a:gd name="T9" fmla="*/ 3 h 21"/>
                <a:gd name="T10" fmla="*/ 25 w 29"/>
                <a:gd name="T11" fmla="*/ 11 h 21"/>
                <a:gd name="T12" fmla="*/ 10 w 29"/>
                <a:gd name="T13" fmla="*/ 20 h 21"/>
                <a:gd name="T14" fmla="*/ 7 w 29"/>
                <a:gd name="T15" fmla="*/ 21 h 2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9" h="21">
                  <a:moveTo>
                    <a:pt x="7" y="21"/>
                  </a:moveTo>
                  <a:cubicBezTo>
                    <a:pt x="5" y="21"/>
                    <a:pt x="3" y="20"/>
                    <a:pt x="2" y="18"/>
                  </a:cubicBezTo>
                  <a:cubicBezTo>
                    <a:pt x="0" y="15"/>
                    <a:pt x="1" y="12"/>
                    <a:pt x="4" y="10"/>
                  </a:cubicBezTo>
                  <a:cubicBezTo>
                    <a:pt x="20" y="1"/>
                    <a:pt x="20" y="1"/>
                    <a:pt x="20" y="1"/>
                  </a:cubicBezTo>
                  <a:cubicBezTo>
                    <a:pt x="22" y="0"/>
                    <a:pt x="26" y="1"/>
                    <a:pt x="27" y="3"/>
                  </a:cubicBezTo>
                  <a:cubicBezTo>
                    <a:pt x="29" y="6"/>
                    <a:pt x="28" y="9"/>
                    <a:pt x="25" y="11"/>
                  </a:cubicBezTo>
                  <a:cubicBezTo>
                    <a:pt x="10" y="20"/>
                    <a:pt x="10" y="20"/>
                    <a:pt x="10" y="20"/>
                  </a:cubicBezTo>
                  <a:cubicBezTo>
                    <a:pt x="9" y="20"/>
                    <a:pt x="8" y="21"/>
                    <a:pt x="7" y="2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117" name="Freeform 844"/>
            <p:cNvSpPr>
              <a:spLocks/>
            </p:cNvSpPr>
            <p:nvPr/>
          </p:nvSpPr>
          <p:spPr bwMode="auto">
            <a:xfrm>
              <a:off x="5228036" y="5450595"/>
              <a:ext cx="54214" cy="71563"/>
            </a:xfrm>
            <a:custGeom>
              <a:avLst/>
              <a:gdLst>
                <a:gd name="T0" fmla="*/ 6 w 21"/>
                <a:gd name="T1" fmla="*/ 28 h 28"/>
                <a:gd name="T2" fmla="*/ 3 w 21"/>
                <a:gd name="T3" fmla="*/ 27 h 28"/>
                <a:gd name="T4" fmla="*/ 1 w 21"/>
                <a:gd name="T5" fmla="*/ 19 h 28"/>
                <a:gd name="T6" fmla="*/ 10 w 21"/>
                <a:gd name="T7" fmla="*/ 4 h 28"/>
                <a:gd name="T8" fmla="*/ 18 w 21"/>
                <a:gd name="T9" fmla="*/ 2 h 28"/>
                <a:gd name="T10" fmla="*/ 20 w 21"/>
                <a:gd name="T11" fmla="*/ 9 h 28"/>
                <a:gd name="T12" fmla="*/ 11 w 21"/>
                <a:gd name="T13" fmla="*/ 25 h 28"/>
                <a:gd name="T14" fmla="*/ 6 w 21"/>
                <a:gd name="T15" fmla="*/ 28 h 2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1" h="28">
                  <a:moveTo>
                    <a:pt x="6" y="28"/>
                  </a:moveTo>
                  <a:cubicBezTo>
                    <a:pt x="5" y="28"/>
                    <a:pt x="4" y="27"/>
                    <a:pt x="3" y="27"/>
                  </a:cubicBezTo>
                  <a:cubicBezTo>
                    <a:pt x="1" y="25"/>
                    <a:pt x="0" y="22"/>
                    <a:pt x="1" y="19"/>
                  </a:cubicBezTo>
                  <a:cubicBezTo>
                    <a:pt x="10" y="4"/>
                    <a:pt x="10" y="4"/>
                    <a:pt x="10" y="4"/>
                  </a:cubicBezTo>
                  <a:cubicBezTo>
                    <a:pt x="12" y="1"/>
                    <a:pt x="15" y="0"/>
                    <a:pt x="18" y="2"/>
                  </a:cubicBezTo>
                  <a:cubicBezTo>
                    <a:pt x="20" y="3"/>
                    <a:pt x="21" y="7"/>
                    <a:pt x="20" y="9"/>
                  </a:cubicBezTo>
                  <a:cubicBezTo>
                    <a:pt x="11" y="25"/>
                    <a:pt x="11" y="25"/>
                    <a:pt x="11" y="25"/>
                  </a:cubicBezTo>
                  <a:cubicBezTo>
                    <a:pt x="10" y="27"/>
                    <a:pt x="8" y="28"/>
                    <a:pt x="6" y="28"/>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118" name="Freeform 845"/>
            <p:cNvSpPr>
              <a:spLocks noEditPoints="1"/>
            </p:cNvSpPr>
            <p:nvPr/>
          </p:nvSpPr>
          <p:spPr bwMode="auto">
            <a:xfrm>
              <a:off x="5010094" y="5535169"/>
              <a:ext cx="264565" cy="320948"/>
            </a:xfrm>
            <a:custGeom>
              <a:avLst/>
              <a:gdLst>
                <a:gd name="T0" fmla="*/ 52 w 103"/>
                <a:gd name="T1" fmla="*/ 0 h 125"/>
                <a:gd name="T2" fmla="*/ 0 w 103"/>
                <a:gd name="T3" fmla="*/ 57 h 125"/>
                <a:gd name="T4" fmla="*/ 24 w 103"/>
                <a:gd name="T5" fmla="*/ 125 h 125"/>
                <a:gd name="T6" fmla="*/ 55 w 103"/>
                <a:gd name="T7" fmla="*/ 125 h 125"/>
                <a:gd name="T8" fmla="*/ 82 w 103"/>
                <a:gd name="T9" fmla="*/ 103 h 125"/>
                <a:gd name="T10" fmla="*/ 103 w 103"/>
                <a:gd name="T11" fmla="*/ 52 h 125"/>
                <a:gd name="T12" fmla="*/ 45 w 103"/>
                <a:gd name="T13" fmla="*/ 92 h 125"/>
                <a:gd name="T14" fmla="*/ 35 w 103"/>
                <a:gd name="T15" fmla="*/ 71 h 125"/>
                <a:gd name="T16" fmla="*/ 42 w 103"/>
                <a:gd name="T17" fmla="*/ 68 h 125"/>
                <a:gd name="T18" fmla="*/ 56 w 103"/>
                <a:gd name="T19" fmla="*/ 67 h 125"/>
                <a:gd name="T20" fmla="*/ 62 w 103"/>
                <a:gd name="T21" fmla="*/ 72 h 125"/>
                <a:gd name="T22" fmla="*/ 65 w 103"/>
                <a:gd name="T23" fmla="*/ 71 h 125"/>
                <a:gd name="T24" fmla="*/ 55 w 103"/>
                <a:gd name="T25" fmla="*/ 92 h 125"/>
                <a:gd name="T26" fmla="*/ 45 w 103"/>
                <a:gd name="T27" fmla="*/ 117 h 125"/>
                <a:gd name="T28" fmla="*/ 43 w 103"/>
                <a:gd name="T29" fmla="*/ 56 h 125"/>
                <a:gd name="T30" fmla="*/ 44 w 103"/>
                <a:gd name="T31" fmla="*/ 57 h 125"/>
                <a:gd name="T32" fmla="*/ 42 w 103"/>
                <a:gd name="T33" fmla="*/ 56 h 125"/>
                <a:gd name="T34" fmla="*/ 58 w 103"/>
                <a:gd name="T35" fmla="*/ 54 h 125"/>
                <a:gd name="T36" fmla="*/ 59 w 103"/>
                <a:gd name="T37" fmla="*/ 55 h 125"/>
                <a:gd name="T38" fmla="*/ 57 w 103"/>
                <a:gd name="T39" fmla="*/ 55 h 125"/>
                <a:gd name="T40" fmla="*/ 93 w 103"/>
                <a:gd name="T41" fmla="*/ 60 h 125"/>
                <a:gd name="T42" fmla="*/ 75 w 103"/>
                <a:gd name="T43" fmla="*/ 97 h 125"/>
                <a:gd name="T44" fmla="*/ 61 w 103"/>
                <a:gd name="T45" fmla="*/ 117 h 125"/>
                <a:gd name="T46" fmla="*/ 73 w 103"/>
                <a:gd name="T47" fmla="*/ 70 h 125"/>
                <a:gd name="T48" fmla="*/ 67 w 103"/>
                <a:gd name="T49" fmla="*/ 67 h 125"/>
                <a:gd name="T50" fmla="*/ 59 w 103"/>
                <a:gd name="T51" fmla="*/ 67 h 125"/>
                <a:gd name="T52" fmla="*/ 58 w 103"/>
                <a:gd name="T53" fmla="*/ 65 h 125"/>
                <a:gd name="T54" fmla="*/ 58 w 103"/>
                <a:gd name="T55" fmla="*/ 51 h 125"/>
                <a:gd name="T56" fmla="*/ 55 w 103"/>
                <a:gd name="T57" fmla="*/ 64 h 125"/>
                <a:gd name="T58" fmla="*/ 44 w 103"/>
                <a:gd name="T59" fmla="*/ 65 h 125"/>
                <a:gd name="T60" fmla="*/ 44 w 103"/>
                <a:gd name="T61" fmla="*/ 53 h 125"/>
                <a:gd name="T62" fmla="*/ 39 w 103"/>
                <a:gd name="T63" fmla="*/ 63 h 125"/>
                <a:gd name="T64" fmla="*/ 36 w 103"/>
                <a:gd name="T65" fmla="*/ 67 h 125"/>
                <a:gd name="T66" fmla="*/ 33 w 103"/>
                <a:gd name="T67" fmla="*/ 67 h 125"/>
                <a:gd name="T68" fmla="*/ 29 w 103"/>
                <a:gd name="T69" fmla="*/ 65 h 125"/>
                <a:gd name="T70" fmla="*/ 29 w 103"/>
                <a:gd name="T71" fmla="*/ 66 h 125"/>
                <a:gd name="T72" fmla="*/ 29 w 103"/>
                <a:gd name="T73" fmla="*/ 66 h 125"/>
                <a:gd name="T74" fmla="*/ 39 w 103"/>
                <a:gd name="T75" fmla="*/ 93 h 125"/>
                <a:gd name="T76" fmla="*/ 33 w 103"/>
                <a:gd name="T77" fmla="*/ 117 h 125"/>
                <a:gd name="T78" fmla="*/ 9 w 103"/>
                <a:gd name="T79" fmla="*/ 60 h 125"/>
                <a:gd name="T80" fmla="*/ 9 w 103"/>
                <a:gd name="T81" fmla="*/ 54 h 125"/>
                <a:gd name="T82" fmla="*/ 52 w 103"/>
                <a:gd name="T83" fmla="*/ 9 h 125"/>
                <a:gd name="T84" fmla="*/ 94 w 103"/>
                <a:gd name="T85" fmla="*/ 54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103" h="125">
                  <a:moveTo>
                    <a:pt x="103" y="52"/>
                  </a:moveTo>
                  <a:cubicBezTo>
                    <a:pt x="103" y="23"/>
                    <a:pt x="80" y="0"/>
                    <a:pt x="52" y="0"/>
                  </a:cubicBezTo>
                  <a:cubicBezTo>
                    <a:pt x="23" y="0"/>
                    <a:pt x="0" y="23"/>
                    <a:pt x="0" y="52"/>
                  </a:cubicBezTo>
                  <a:cubicBezTo>
                    <a:pt x="0" y="54"/>
                    <a:pt x="0" y="55"/>
                    <a:pt x="0" y="57"/>
                  </a:cubicBezTo>
                  <a:cubicBezTo>
                    <a:pt x="0" y="58"/>
                    <a:pt x="1" y="78"/>
                    <a:pt x="21" y="103"/>
                  </a:cubicBezTo>
                  <a:cubicBezTo>
                    <a:pt x="26" y="110"/>
                    <a:pt x="24" y="125"/>
                    <a:pt x="24" y="125"/>
                  </a:cubicBezTo>
                  <a:cubicBezTo>
                    <a:pt x="32" y="125"/>
                    <a:pt x="40" y="125"/>
                    <a:pt x="48" y="125"/>
                  </a:cubicBezTo>
                  <a:cubicBezTo>
                    <a:pt x="50" y="125"/>
                    <a:pt x="53" y="125"/>
                    <a:pt x="55" y="125"/>
                  </a:cubicBezTo>
                  <a:cubicBezTo>
                    <a:pt x="63" y="125"/>
                    <a:pt x="71" y="125"/>
                    <a:pt x="79" y="125"/>
                  </a:cubicBezTo>
                  <a:cubicBezTo>
                    <a:pt x="79" y="125"/>
                    <a:pt x="77" y="110"/>
                    <a:pt x="82" y="103"/>
                  </a:cubicBezTo>
                  <a:cubicBezTo>
                    <a:pt x="102" y="78"/>
                    <a:pt x="103" y="58"/>
                    <a:pt x="103" y="57"/>
                  </a:cubicBezTo>
                  <a:cubicBezTo>
                    <a:pt x="103" y="55"/>
                    <a:pt x="103" y="54"/>
                    <a:pt x="103" y="52"/>
                  </a:cubicBezTo>
                  <a:close/>
                  <a:moveTo>
                    <a:pt x="45" y="117"/>
                  </a:moveTo>
                  <a:cubicBezTo>
                    <a:pt x="45" y="92"/>
                    <a:pt x="45" y="92"/>
                    <a:pt x="45" y="92"/>
                  </a:cubicBezTo>
                  <a:cubicBezTo>
                    <a:pt x="45" y="91"/>
                    <a:pt x="45" y="91"/>
                    <a:pt x="45" y="90"/>
                  </a:cubicBezTo>
                  <a:cubicBezTo>
                    <a:pt x="35" y="71"/>
                    <a:pt x="35" y="71"/>
                    <a:pt x="35" y="71"/>
                  </a:cubicBezTo>
                  <a:cubicBezTo>
                    <a:pt x="36" y="71"/>
                    <a:pt x="36" y="71"/>
                    <a:pt x="37" y="70"/>
                  </a:cubicBezTo>
                  <a:cubicBezTo>
                    <a:pt x="39" y="70"/>
                    <a:pt x="40" y="69"/>
                    <a:pt x="42" y="68"/>
                  </a:cubicBezTo>
                  <a:cubicBezTo>
                    <a:pt x="43" y="70"/>
                    <a:pt x="45" y="71"/>
                    <a:pt x="47" y="71"/>
                  </a:cubicBezTo>
                  <a:cubicBezTo>
                    <a:pt x="50" y="72"/>
                    <a:pt x="53" y="70"/>
                    <a:pt x="56" y="67"/>
                  </a:cubicBezTo>
                  <a:cubicBezTo>
                    <a:pt x="56" y="68"/>
                    <a:pt x="57" y="68"/>
                    <a:pt x="57" y="68"/>
                  </a:cubicBezTo>
                  <a:cubicBezTo>
                    <a:pt x="58" y="71"/>
                    <a:pt x="60" y="72"/>
                    <a:pt x="62" y="72"/>
                  </a:cubicBezTo>
                  <a:cubicBezTo>
                    <a:pt x="62" y="72"/>
                    <a:pt x="63" y="72"/>
                    <a:pt x="63" y="72"/>
                  </a:cubicBezTo>
                  <a:cubicBezTo>
                    <a:pt x="63" y="72"/>
                    <a:pt x="64" y="71"/>
                    <a:pt x="65" y="71"/>
                  </a:cubicBezTo>
                  <a:cubicBezTo>
                    <a:pt x="55" y="90"/>
                    <a:pt x="55" y="90"/>
                    <a:pt x="55" y="90"/>
                  </a:cubicBezTo>
                  <a:cubicBezTo>
                    <a:pt x="55" y="91"/>
                    <a:pt x="55" y="91"/>
                    <a:pt x="55" y="92"/>
                  </a:cubicBezTo>
                  <a:cubicBezTo>
                    <a:pt x="55" y="117"/>
                    <a:pt x="55" y="117"/>
                    <a:pt x="55" y="117"/>
                  </a:cubicBezTo>
                  <a:lnTo>
                    <a:pt x="45" y="117"/>
                  </a:lnTo>
                  <a:close/>
                  <a:moveTo>
                    <a:pt x="42" y="56"/>
                  </a:moveTo>
                  <a:cubicBezTo>
                    <a:pt x="42" y="56"/>
                    <a:pt x="43" y="56"/>
                    <a:pt x="43" y="56"/>
                  </a:cubicBezTo>
                  <a:cubicBezTo>
                    <a:pt x="43" y="56"/>
                    <a:pt x="43" y="56"/>
                    <a:pt x="43" y="56"/>
                  </a:cubicBezTo>
                  <a:cubicBezTo>
                    <a:pt x="44" y="56"/>
                    <a:pt x="44" y="57"/>
                    <a:pt x="44" y="57"/>
                  </a:cubicBezTo>
                  <a:cubicBezTo>
                    <a:pt x="44" y="59"/>
                    <a:pt x="44" y="60"/>
                    <a:pt x="42" y="62"/>
                  </a:cubicBezTo>
                  <a:cubicBezTo>
                    <a:pt x="41" y="59"/>
                    <a:pt x="42" y="57"/>
                    <a:pt x="42" y="56"/>
                  </a:cubicBezTo>
                  <a:close/>
                  <a:moveTo>
                    <a:pt x="57" y="55"/>
                  </a:moveTo>
                  <a:cubicBezTo>
                    <a:pt x="58" y="54"/>
                    <a:pt x="58" y="54"/>
                    <a:pt x="58" y="54"/>
                  </a:cubicBezTo>
                  <a:cubicBezTo>
                    <a:pt x="58" y="54"/>
                    <a:pt x="58" y="54"/>
                    <a:pt x="58" y="54"/>
                  </a:cubicBezTo>
                  <a:cubicBezTo>
                    <a:pt x="59" y="54"/>
                    <a:pt x="59" y="55"/>
                    <a:pt x="59" y="55"/>
                  </a:cubicBezTo>
                  <a:cubicBezTo>
                    <a:pt x="59" y="55"/>
                    <a:pt x="59" y="58"/>
                    <a:pt x="57" y="61"/>
                  </a:cubicBezTo>
                  <a:cubicBezTo>
                    <a:pt x="57" y="59"/>
                    <a:pt x="57" y="56"/>
                    <a:pt x="57" y="55"/>
                  </a:cubicBezTo>
                  <a:close/>
                  <a:moveTo>
                    <a:pt x="94" y="54"/>
                  </a:moveTo>
                  <a:cubicBezTo>
                    <a:pt x="93" y="60"/>
                    <a:pt x="93" y="60"/>
                    <a:pt x="93" y="60"/>
                  </a:cubicBezTo>
                  <a:cubicBezTo>
                    <a:pt x="94" y="60"/>
                    <a:pt x="94" y="60"/>
                    <a:pt x="94" y="60"/>
                  </a:cubicBezTo>
                  <a:cubicBezTo>
                    <a:pt x="93" y="66"/>
                    <a:pt x="89" y="80"/>
                    <a:pt x="75" y="97"/>
                  </a:cubicBezTo>
                  <a:cubicBezTo>
                    <a:pt x="71" y="103"/>
                    <a:pt x="70" y="110"/>
                    <a:pt x="70" y="117"/>
                  </a:cubicBezTo>
                  <a:cubicBezTo>
                    <a:pt x="61" y="117"/>
                    <a:pt x="61" y="117"/>
                    <a:pt x="61" y="117"/>
                  </a:cubicBezTo>
                  <a:cubicBezTo>
                    <a:pt x="61" y="93"/>
                    <a:pt x="61" y="93"/>
                    <a:pt x="61" y="93"/>
                  </a:cubicBezTo>
                  <a:cubicBezTo>
                    <a:pt x="73" y="70"/>
                    <a:pt x="73" y="70"/>
                    <a:pt x="73" y="70"/>
                  </a:cubicBezTo>
                  <a:cubicBezTo>
                    <a:pt x="73" y="68"/>
                    <a:pt x="73" y="66"/>
                    <a:pt x="71" y="65"/>
                  </a:cubicBezTo>
                  <a:cubicBezTo>
                    <a:pt x="70" y="65"/>
                    <a:pt x="68" y="65"/>
                    <a:pt x="67" y="67"/>
                  </a:cubicBezTo>
                  <a:cubicBezTo>
                    <a:pt x="66" y="67"/>
                    <a:pt x="64" y="68"/>
                    <a:pt x="62" y="68"/>
                  </a:cubicBezTo>
                  <a:cubicBezTo>
                    <a:pt x="61" y="69"/>
                    <a:pt x="60" y="68"/>
                    <a:pt x="59" y="67"/>
                  </a:cubicBezTo>
                  <a:cubicBezTo>
                    <a:pt x="59" y="66"/>
                    <a:pt x="59" y="65"/>
                    <a:pt x="58" y="65"/>
                  </a:cubicBezTo>
                  <a:cubicBezTo>
                    <a:pt x="58" y="65"/>
                    <a:pt x="58" y="65"/>
                    <a:pt x="58" y="65"/>
                  </a:cubicBezTo>
                  <a:cubicBezTo>
                    <a:pt x="61" y="61"/>
                    <a:pt x="63" y="56"/>
                    <a:pt x="61" y="53"/>
                  </a:cubicBezTo>
                  <a:cubicBezTo>
                    <a:pt x="61" y="52"/>
                    <a:pt x="60" y="51"/>
                    <a:pt x="58" y="51"/>
                  </a:cubicBezTo>
                  <a:cubicBezTo>
                    <a:pt x="56" y="51"/>
                    <a:pt x="55" y="52"/>
                    <a:pt x="54" y="54"/>
                  </a:cubicBezTo>
                  <a:cubicBezTo>
                    <a:pt x="53" y="56"/>
                    <a:pt x="53" y="61"/>
                    <a:pt x="55" y="64"/>
                  </a:cubicBezTo>
                  <a:cubicBezTo>
                    <a:pt x="53" y="66"/>
                    <a:pt x="50" y="68"/>
                    <a:pt x="48" y="68"/>
                  </a:cubicBezTo>
                  <a:cubicBezTo>
                    <a:pt x="46" y="68"/>
                    <a:pt x="45" y="67"/>
                    <a:pt x="44" y="65"/>
                  </a:cubicBezTo>
                  <a:cubicBezTo>
                    <a:pt x="46" y="63"/>
                    <a:pt x="47" y="60"/>
                    <a:pt x="47" y="57"/>
                  </a:cubicBezTo>
                  <a:cubicBezTo>
                    <a:pt x="47" y="55"/>
                    <a:pt x="46" y="53"/>
                    <a:pt x="44" y="53"/>
                  </a:cubicBezTo>
                  <a:cubicBezTo>
                    <a:pt x="42" y="52"/>
                    <a:pt x="41" y="53"/>
                    <a:pt x="40" y="54"/>
                  </a:cubicBezTo>
                  <a:cubicBezTo>
                    <a:pt x="38" y="56"/>
                    <a:pt x="38" y="60"/>
                    <a:pt x="39" y="63"/>
                  </a:cubicBezTo>
                  <a:cubicBezTo>
                    <a:pt x="40" y="64"/>
                    <a:pt x="40" y="64"/>
                    <a:pt x="40" y="65"/>
                  </a:cubicBezTo>
                  <a:cubicBezTo>
                    <a:pt x="39" y="66"/>
                    <a:pt x="38" y="67"/>
                    <a:pt x="36" y="67"/>
                  </a:cubicBezTo>
                  <a:cubicBezTo>
                    <a:pt x="35" y="68"/>
                    <a:pt x="34" y="68"/>
                    <a:pt x="34" y="68"/>
                  </a:cubicBezTo>
                  <a:cubicBezTo>
                    <a:pt x="33" y="67"/>
                    <a:pt x="33" y="67"/>
                    <a:pt x="33" y="67"/>
                  </a:cubicBezTo>
                  <a:cubicBezTo>
                    <a:pt x="33" y="66"/>
                    <a:pt x="31" y="65"/>
                    <a:pt x="30" y="65"/>
                  </a:cubicBezTo>
                  <a:cubicBezTo>
                    <a:pt x="29" y="65"/>
                    <a:pt x="29" y="65"/>
                    <a:pt x="29" y="65"/>
                  </a:cubicBezTo>
                  <a:cubicBezTo>
                    <a:pt x="29" y="65"/>
                    <a:pt x="29" y="65"/>
                    <a:pt x="29" y="65"/>
                  </a:cubicBezTo>
                  <a:cubicBezTo>
                    <a:pt x="29" y="66"/>
                    <a:pt x="29" y="66"/>
                    <a:pt x="29" y="66"/>
                  </a:cubicBezTo>
                  <a:cubicBezTo>
                    <a:pt x="29" y="66"/>
                    <a:pt x="29" y="66"/>
                    <a:pt x="29" y="66"/>
                  </a:cubicBezTo>
                  <a:cubicBezTo>
                    <a:pt x="29" y="66"/>
                    <a:pt x="29" y="66"/>
                    <a:pt x="29" y="66"/>
                  </a:cubicBezTo>
                  <a:cubicBezTo>
                    <a:pt x="27" y="67"/>
                    <a:pt x="27" y="68"/>
                    <a:pt x="28" y="70"/>
                  </a:cubicBezTo>
                  <a:cubicBezTo>
                    <a:pt x="39" y="93"/>
                    <a:pt x="39" y="93"/>
                    <a:pt x="39" y="93"/>
                  </a:cubicBezTo>
                  <a:cubicBezTo>
                    <a:pt x="39" y="117"/>
                    <a:pt x="39" y="117"/>
                    <a:pt x="39" y="117"/>
                  </a:cubicBezTo>
                  <a:cubicBezTo>
                    <a:pt x="33" y="117"/>
                    <a:pt x="33" y="117"/>
                    <a:pt x="33" y="117"/>
                  </a:cubicBezTo>
                  <a:cubicBezTo>
                    <a:pt x="33" y="110"/>
                    <a:pt x="32" y="103"/>
                    <a:pt x="28" y="97"/>
                  </a:cubicBezTo>
                  <a:cubicBezTo>
                    <a:pt x="14" y="80"/>
                    <a:pt x="10" y="66"/>
                    <a:pt x="9" y="60"/>
                  </a:cubicBezTo>
                  <a:cubicBezTo>
                    <a:pt x="10" y="60"/>
                    <a:pt x="10" y="60"/>
                    <a:pt x="10" y="60"/>
                  </a:cubicBezTo>
                  <a:cubicBezTo>
                    <a:pt x="9" y="54"/>
                    <a:pt x="9" y="54"/>
                    <a:pt x="9" y="54"/>
                  </a:cubicBezTo>
                  <a:cubicBezTo>
                    <a:pt x="9" y="53"/>
                    <a:pt x="9" y="53"/>
                    <a:pt x="9" y="52"/>
                  </a:cubicBezTo>
                  <a:cubicBezTo>
                    <a:pt x="9" y="28"/>
                    <a:pt x="28" y="9"/>
                    <a:pt x="52" y="9"/>
                  </a:cubicBezTo>
                  <a:cubicBezTo>
                    <a:pt x="75" y="9"/>
                    <a:pt x="94" y="28"/>
                    <a:pt x="94" y="52"/>
                  </a:cubicBezTo>
                  <a:cubicBezTo>
                    <a:pt x="94" y="53"/>
                    <a:pt x="94" y="53"/>
                    <a:pt x="94" y="54"/>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119" name="Freeform 846"/>
            <p:cNvSpPr>
              <a:spLocks/>
            </p:cNvSpPr>
            <p:nvPr/>
          </p:nvSpPr>
          <p:spPr bwMode="auto">
            <a:xfrm>
              <a:off x="5071899" y="5869129"/>
              <a:ext cx="140957" cy="79153"/>
            </a:xfrm>
            <a:custGeom>
              <a:avLst/>
              <a:gdLst>
                <a:gd name="T0" fmla="*/ 0 w 55"/>
                <a:gd name="T1" fmla="*/ 4 h 31"/>
                <a:gd name="T2" fmla="*/ 3 w 55"/>
                <a:gd name="T3" fmla="*/ 4 h 31"/>
                <a:gd name="T4" fmla="*/ 3 w 55"/>
                <a:gd name="T5" fmla="*/ 8 h 31"/>
                <a:gd name="T6" fmla="*/ 0 w 55"/>
                <a:gd name="T7" fmla="*/ 8 h 31"/>
                <a:gd name="T8" fmla="*/ 0 w 55"/>
                <a:gd name="T9" fmla="*/ 12 h 31"/>
                <a:gd name="T10" fmla="*/ 3 w 55"/>
                <a:gd name="T11" fmla="*/ 12 h 31"/>
                <a:gd name="T12" fmla="*/ 3 w 55"/>
                <a:gd name="T13" fmla="*/ 16 h 31"/>
                <a:gd name="T14" fmla="*/ 0 w 55"/>
                <a:gd name="T15" fmla="*/ 16 h 31"/>
                <a:gd name="T16" fmla="*/ 12 w 55"/>
                <a:gd name="T17" fmla="*/ 26 h 31"/>
                <a:gd name="T18" fmla="*/ 19 w 55"/>
                <a:gd name="T19" fmla="*/ 31 h 31"/>
                <a:gd name="T20" fmla="*/ 36 w 55"/>
                <a:gd name="T21" fmla="*/ 31 h 31"/>
                <a:gd name="T22" fmla="*/ 43 w 55"/>
                <a:gd name="T23" fmla="*/ 26 h 31"/>
                <a:gd name="T24" fmla="*/ 55 w 55"/>
                <a:gd name="T25" fmla="*/ 16 h 31"/>
                <a:gd name="T26" fmla="*/ 53 w 55"/>
                <a:gd name="T27" fmla="*/ 16 h 31"/>
                <a:gd name="T28" fmla="*/ 53 w 55"/>
                <a:gd name="T29" fmla="*/ 12 h 31"/>
                <a:gd name="T30" fmla="*/ 55 w 55"/>
                <a:gd name="T31" fmla="*/ 12 h 31"/>
                <a:gd name="T32" fmla="*/ 55 w 55"/>
                <a:gd name="T33" fmla="*/ 8 h 31"/>
                <a:gd name="T34" fmla="*/ 53 w 55"/>
                <a:gd name="T35" fmla="*/ 8 h 31"/>
                <a:gd name="T36" fmla="*/ 53 w 55"/>
                <a:gd name="T37" fmla="*/ 4 h 31"/>
                <a:gd name="T38" fmla="*/ 55 w 55"/>
                <a:gd name="T39" fmla="*/ 4 h 31"/>
                <a:gd name="T40" fmla="*/ 55 w 55"/>
                <a:gd name="T41" fmla="*/ 0 h 31"/>
                <a:gd name="T42" fmla="*/ 0 w 55"/>
                <a:gd name="T43" fmla="*/ 0 h 31"/>
                <a:gd name="T44" fmla="*/ 0 w 55"/>
                <a:gd name="T45" fmla="*/ 4 h 3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55" h="31">
                  <a:moveTo>
                    <a:pt x="0" y="4"/>
                  </a:moveTo>
                  <a:cubicBezTo>
                    <a:pt x="3" y="4"/>
                    <a:pt x="3" y="4"/>
                    <a:pt x="3" y="4"/>
                  </a:cubicBezTo>
                  <a:cubicBezTo>
                    <a:pt x="3" y="8"/>
                    <a:pt x="3" y="8"/>
                    <a:pt x="3" y="8"/>
                  </a:cubicBezTo>
                  <a:cubicBezTo>
                    <a:pt x="0" y="8"/>
                    <a:pt x="0" y="8"/>
                    <a:pt x="0" y="8"/>
                  </a:cubicBezTo>
                  <a:cubicBezTo>
                    <a:pt x="0" y="12"/>
                    <a:pt x="0" y="12"/>
                    <a:pt x="0" y="12"/>
                  </a:cubicBezTo>
                  <a:cubicBezTo>
                    <a:pt x="3" y="12"/>
                    <a:pt x="3" y="12"/>
                    <a:pt x="3" y="12"/>
                  </a:cubicBezTo>
                  <a:cubicBezTo>
                    <a:pt x="3" y="16"/>
                    <a:pt x="3" y="16"/>
                    <a:pt x="3" y="16"/>
                  </a:cubicBezTo>
                  <a:cubicBezTo>
                    <a:pt x="0" y="16"/>
                    <a:pt x="0" y="16"/>
                    <a:pt x="0" y="16"/>
                  </a:cubicBezTo>
                  <a:cubicBezTo>
                    <a:pt x="1" y="21"/>
                    <a:pt x="6" y="26"/>
                    <a:pt x="12" y="26"/>
                  </a:cubicBezTo>
                  <a:cubicBezTo>
                    <a:pt x="13" y="29"/>
                    <a:pt x="16" y="31"/>
                    <a:pt x="19" y="31"/>
                  </a:cubicBezTo>
                  <a:cubicBezTo>
                    <a:pt x="36" y="31"/>
                    <a:pt x="36" y="31"/>
                    <a:pt x="36" y="31"/>
                  </a:cubicBezTo>
                  <a:cubicBezTo>
                    <a:pt x="39" y="31"/>
                    <a:pt x="42" y="29"/>
                    <a:pt x="43" y="26"/>
                  </a:cubicBezTo>
                  <a:cubicBezTo>
                    <a:pt x="49" y="26"/>
                    <a:pt x="54" y="21"/>
                    <a:pt x="55" y="16"/>
                  </a:cubicBezTo>
                  <a:cubicBezTo>
                    <a:pt x="53" y="16"/>
                    <a:pt x="53" y="16"/>
                    <a:pt x="53" y="16"/>
                  </a:cubicBezTo>
                  <a:cubicBezTo>
                    <a:pt x="53" y="12"/>
                    <a:pt x="53" y="12"/>
                    <a:pt x="53" y="12"/>
                  </a:cubicBezTo>
                  <a:cubicBezTo>
                    <a:pt x="55" y="12"/>
                    <a:pt x="55" y="12"/>
                    <a:pt x="55" y="12"/>
                  </a:cubicBezTo>
                  <a:cubicBezTo>
                    <a:pt x="55" y="8"/>
                    <a:pt x="55" y="8"/>
                    <a:pt x="55" y="8"/>
                  </a:cubicBezTo>
                  <a:cubicBezTo>
                    <a:pt x="53" y="8"/>
                    <a:pt x="53" y="8"/>
                    <a:pt x="53" y="8"/>
                  </a:cubicBezTo>
                  <a:cubicBezTo>
                    <a:pt x="53" y="4"/>
                    <a:pt x="53" y="4"/>
                    <a:pt x="53" y="4"/>
                  </a:cubicBezTo>
                  <a:cubicBezTo>
                    <a:pt x="55" y="4"/>
                    <a:pt x="55" y="4"/>
                    <a:pt x="55" y="4"/>
                  </a:cubicBezTo>
                  <a:cubicBezTo>
                    <a:pt x="55" y="0"/>
                    <a:pt x="55" y="0"/>
                    <a:pt x="55" y="0"/>
                  </a:cubicBezTo>
                  <a:cubicBezTo>
                    <a:pt x="0" y="0"/>
                    <a:pt x="0" y="0"/>
                    <a:pt x="0" y="0"/>
                  </a:cubicBezTo>
                  <a:lnTo>
                    <a:pt x="0" y="4"/>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grpSp>
      <p:grpSp>
        <p:nvGrpSpPr>
          <p:cNvPr id="120" name="组合 119"/>
          <p:cNvGrpSpPr/>
          <p:nvPr/>
        </p:nvGrpSpPr>
        <p:grpSpPr>
          <a:xfrm>
            <a:off x="4589117" y="4857744"/>
            <a:ext cx="371476" cy="354368"/>
            <a:chOff x="8145843" y="5425657"/>
            <a:chExt cx="494435" cy="471664"/>
          </a:xfrm>
          <a:solidFill>
            <a:srgbClr val="9B1E23"/>
          </a:solidFill>
        </p:grpSpPr>
        <p:sp>
          <p:nvSpPr>
            <p:cNvPr id="121" name="Freeform 850"/>
            <p:cNvSpPr>
              <a:spLocks/>
            </p:cNvSpPr>
            <p:nvPr/>
          </p:nvSpPr>
          <p:spPr bwMode="auto">
            <a:xfrm>
              <a:off x="8294391" y="5425657"/>
              <a:ext cx="89996" cy="101923"/>
            </a:xfrm>
            <a:custGeom>
              <a:avLst/>
              <a:gdLst>
                <a:gd name="T0" fmla="*/ 9 w 35"/>
                <a:gd name="T1" fmla="*/ 35 h 40"/>
                <a:gd name="T2" fmla="*/ 5 w 35"/>
                <a:gd name="T3" fmla="*/ 13 h 40"/>
                <a:gd name="T4" fmla="*/ 27 w 35"/>
                <a:gd name="T5" fmla="*/ 4 h 40"/>
                <a:gd name="T6" fmla="*/ 30 w 35"/>
                <a:gd name="T7" fmla="*/ 27 h 40"/>
                <a:gd name="T8" fmla="*/ 9 w 35"/>
                <a:gd name="T9" fmla="*/ 35 h 40"/>
              </a:gdLst>
              <a:ahLst/>
              <a:cxnLst>
                <a:cxn ang="0">
                  <a:pos x="T0" y="T1"/>
                </a:cxn>
                <a:cxn ang="0">
                  <a:pos x="T2" y="T3"/>
                </a:cxn>
                <a:cxn ang="0">
                  <a:pos x="T4" y="T5"/>
                </a:cxn>
                <a:cxn ang="0">
                  <a:pos x="T6" y="T7"/>
                </a:cxn>
                <a:cxn ang="0">
                  <a:pos x="T8" y="T9"/>
                </a:cxn>
              </a:cxnLst>
              <a:rect l="0" t="0" r="r" b="b"/>
              <a:pathLst>
                <a:path w="35" h="40">
                  <a:moveTo>
                    <a:pt x="9" y="35"/>
                  </a:moveTo>
                  <a:cubicBezTo>
                    <a:pt x="2" y="31"/>
                    <a:pt x="0" y="21"/>
                    <a:pt x="5" y="13"/>
                  </a:cubicBezTo>
                  <a:cubicBezTo>
                    <a:pt x="10" y="4"/>
                    <a:pt x="20" y="0"/>
                    <a:pt x="27" y="4"/>
                  </a:cubicBezTo>
                  <a:cubicBezTo>
                    <a:pt x="34" y="8"/>
                    <a:pt x="35" y="19"/>
                    <a:pt x="30" y="27"/>
                  </a:cubicBezTo>
                  <a:cubicBezTo>
                    <a:pt x="25" y="36"/>
                    <a:pt x="16" y="40"/>
                    <a:pt x="9" y="35"/>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122" name="Freeform 851"/>
            <p:cNvSpPr>
              <a:spLocks/>
            </p:cNvSpPr>
            <p:nvPr/>
          </p:nvSpPr>
          <p:spPr bwMode="auto">
            <a:xfrm>
              <a:off x="8145843" y="5499388"/>
              <a:ext cx="489012" cy="397933"/>
            </a:xfrm>
            <a:custGeom>
              <a:avLst/>
              <a:gdLst>
                <a:gd name="T0" fmla="*/ 3 w 191"/>
                <a:gd name="T1" fmla="*/ 12 h 155"/>
                <a:gd name="T2" fmla="*/ 4 w 191"/>
                <a:gd name="T3" fmla="*/ 12 h 155"/>
                <a:gd name="T4" fmla="*/ 10 w 191"/>
                <a:gd name="T5" fmla="*/ 10 h 155"/>
                <a:gd name="T6" fmla="*/ 35 w 191"/>
                <a:gd name="T7" fmla="*/ 1 h 155"/>
                <a:gd name="T8" fmla="*/ 58 w 191"/>
                <a:gd name="T9" fmla="*/ 6 h 155"/>
                <a:gd name="T10" fmla="*/ 52 w 191"/>
                <a:gd name="T11" fmla="*/ 9 h 155"/>
                <a:gd name="T12" fmla="*/ 50 w 191"/>
                <a:gd name="T13" fmla="*/ 19 h 155"/>
                <a:gd name="T14" fmla="*/ 60 w 191"/>
                <a:gd name="T15" fmla="*/ 14 h 155"/>
                <a:gd name="T16" fmla="*/ 64 w 191"/>
                <a:gd name="T17" fmla="*/ 7 h 155"/>
                <a:gd name="T18" fmla="*/ 65 w 191"/>
                <a:gd name="T19" fmla="*/ 15 h 155"/>
                <a:gd name="T20" fmla="*/ 53 w 191"/>
                <a:gd name="T21" fmla="*/ 41 h 155"/>
                <a:gd name="T22" fmla="*/ 65 w 191"/>
                <a:gd name="T23" fmla="*/ 20 h 155"/>
                <a:gd name="T24" fmla="*/ 70 w 191"/>
                <a:gd name="T25" fmla="*/ 19 h 155"/>
                <a:gd name="T26" fmla="*/ 75 w 191"/>
                <a:gd name="T27" fmla="*/ 50 h 155"/>
                <a:gd name="T28" fmla="*/ 95 w 191"/>
                <a:gd name="T29" fmla="*/ 63 h 155"/>
                <a:gd name="T30" fmla="*/ 130 w 191"/>
                <a:gd name="T31" fmla="*/ 35 h 155"/>
                <a:gd name="T32" fmla="*/ 191 w 191"/>
                <a:gd name="T33" fmla="*/ 79 h 155"/>
                <a:gd name="T34" fmla="*/ 183 w 191"/>
                <a:gd name="T35" fmla="*/ 81 h 155"/>
                <a:gd name="T36" fmla="*/ 92 w 191"/>
                <a:gd name="T37" fmla="*/ 81 h 155"/>
                <a:gd name="T38" fmla="*/ 77 w 191"/>
                <a:gd name="T39" fmla="*/ 79 h 155"/>
                <a:gd name="T40" fmla="*/ 71 w 191"/>
                <a:gd name="T41" fmla="*/ 71 h 155"/>
                <a:gd name="T42" fmla="*/ 61 w 191"/>
                <a:gd name="T43" fmla="*/ 63 h 155"/>
                <a:gd name="T44" fmla="*/ 61 w 191"/>
                <a:gd name="T45" fmla="*/ 63 h 155"/>
                <a:gd name="T46" fmla="*/ 61 w 191"/>
                <a:gd name="T47" fmla="*/ 63 h 155"/>
                <a:gd name="T48" fmla="*/ 57 w 191"/>
                <a:gd name="T49" fmla="*/ 57 h 155"/>
                <a:gd name="T50" fmla="*/ 57 w 191"/>
                <a:gd name="T51" fmla="*/ 55 h 155"/>
                <a:gd name="T52" fmla="*/ 56 w 191"/>
                <a:gd name="T53" fmla="*/ 50 h 155"/>
                <a:gd name="T54" fmla="*/ 60 w 191"/>
                <a:gd name="T55" fmla="*/ 94 h 155"/>
                <a:gd name="T56" fmla="*/ 46 w 191"/>
                <a:gd name="T57" fmla="*/ 155 h 155"/>
                <a:gd name="T58" fmla="*/ 41 w 191"/>
                <a:gd name="T59" fmla="*/ 105 h 155"/>
                <a:gd name="T60" fmla="*/ 40 w 191"/>
                <a:gd name="T61" fmla="*/ 104 h 155"/>
                <a:gd name="T62" fmla="*/ 32 w 191"/>
                <a:gd name="T63" fmla="*/ 87 h 155"/>
                <a:gd name="T64" fmla="*/ 5 w 191"/>
                <a:gd name="T65" fmla="*/ 152 h 155"/>
                <a:gd name="T66" fmla="*/ 2 w 191"/>
                <a:gd name="T67" fmla="*/ 66 h 155"/>
                <a:gd name="T68" fmla="*/ 15 w 191"/>
                <a:gd name="T69" fmla="*/ 40 h 155"/>
                <a:gd name="T70" fmla="*/ 1 w 191"/>
                <a:gd name="T71" fmla="*/ 29 h 155"/>
                <a:gd name="T72" fmla="*/ 0 w 191"/>
                <a:gd name="T73" fmla="*/ 28 h 155"/>
                <a:gd name="T74" fmla="*/ 3 w 191"/>
                <a:gd name="T75" fmla="*/ 12 h 1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191" h="155">
                  <a:moveTo>
                    <a:pt x="3" y="12"/>
                  </a:moveTo>
                  <a:cubicBezTo>
                    <a:pt x="3" y="12"/>
                    <a:pt x="3" y="12"/>
                    <a:pt x="3" y="12"/>
                  </a:cubicBezTo>
                  <a:cubicBezTo>
                    <a:pt x="3" y="12"/>
                    <a:pt x="3" y="12"/>
                    <a:pt x="3" y="12"/>
                  </a:cubicBezTo>
                  <a:cubicBezTo>
                    <a:pt x="4" y="12"/>
                    <a:pt x="4" y="12"/>
                    <a:pt x="4" y="12"/>
                  </a:cubicBezTo>
                  <a:cubicBezTo>
                    <a:pt x="6" y="11"/>
                    <a:pt x="6" y="11"/>
                    <a:pt x="6" y="11"/>
                  </a:cubicBezTo>
                  <a:cubicBezTo>
                    <a:pt x="10" y="10"/>
                    <a:pt x="10" y="10"/>
                    <a:pt x="10" y="10"/>
                  </a:cubicBezTo>
                  <a:cubicBezTo>
                    <a:pt x="19" y="7"/>
                    <a:pt x="19" y="7"/>
                    <a:pt x="19" y="7"/>
                  </a:cubicBezTo>
                  <a:cubicBezTo>
                    <a:pt x="35" y="1"/>
                    <a:pt x="35" y="1"/>
                    <a:pt x="35" y="1"/>
                  </a:cubicBezTo>
                  <a:cubicBezTo>
                    <a:pt x="37" y="0"/>
                    <a:pt x="44" y="0"/>
                    <a:pt x="46" y="1"/>
                  </a:cubicBezTo>
                  <a:cubicBezTo>
                    <a:pt x="51" y="2"/>
                    <a:pt x="54" y="4"/>
                    <a:pt x="58" y="6"/>
                  </a:cubicBezTo>
                  <a:cubicBezTo>
                    <a:pt x="57" y="6"/>
                    <a:pt x="57" y="6"/>
                    <a:pt x="57" y="6"/>
                  </a:cubicBezTo>
                  <a:cubicBezTo>
                    <a:pt x="52" y="9"/>
                    <a:pt x="52" y="9"/>
                    <a:pt x="52" y="9"/>
                  </a:cubicBezTo>
                  <a:cubicBezTo>
                    <a:pt x="54" y="15"/>
                    <a:pt x="54" y="15"/>
                    <a:pt x="54" y="15"/>
                  </a:cubicBezTo>
                  <a:cubicBezTo>
                    <a:pt x="50" y="19"/>
                    <a:pt x="50" y="19"/>
                    <a:pt x="50" y="19"/>
                  </a:cubicBezTo>
                  <a:cubicBezTo>
                    <a:pt x="45" y="43"/>
                    <a:pt x="45" y="43"/>
                    <a:pt x="45" y="43"/>
                  </a:cubicBezTo>
                  <a:cubicBezTo>
                    <a:pt x="60" y="14"/>
                    <a:pt x="60" y="14"/>
                    <a:pt x="60" y="14"/>
                  </a:cubicBezTo>
                  <a:cubicBezTo>
                    <a:pt x="60" y="13"/>
                    <a:pt x="60" y="13"/>
                    <a:pt x="60" y="13"/>
                  </a:cubicBezTo>
                  <a:cubicBezTo>
                    <a:pt x="64" y="7"/>
                    <a:pt x="64" y="7"/>
                    <a:pt x="64" y="7"/>
                  </a:cubicBezTo>
                  <a:cubicBezTo>
                    <a:pt x="67" y="9"/>
                    <a:pt x="67" y="9"/>
                    <a:pt x="67" y="9"/>
                  </a:cubicBezTo>
                  <a:cubicBezTo>
                    <a:pt x="65" y="15"/>
                    <a:pt x="65" y="15"/>
                    <a:pt x="65" y="15"/>
                  </a:cubicBezTo>
                  <a:cubicBezTo>
                    <a:pt x="64" y="16"/>
                    <a:pt x="64" y="16"/>
                    <a:pt x="64" y="16"/>
                  </a:cubicBezTo>
                  <a:cubicBezTo>
                    <a:pt x="53" y="41"/>
                    <a:pt x="53" y="41"/>
                    <a:pt x="53" y="41"/>
                  </a:cubicBezTo>
                  <a:cubicBezTo>
                    <a:pt x="65" y="26"/>
                    <a:pt x="65" y="26"/>
                    <a:pt x="65" y="26"/>
                  </a:cubicBezTo>
                  <a:cubicBezTo>
                    <a:pt x="65" y="20"/>
                    <a:pt x="65" y="20"/>
                    <a:pt x="65" y="20"/>
                  </a:cubicBezTo>
                  <a:cubicBezTo>
                    <a:pt x="69" y="19"/>
                    <a:pt x="69" y="19"/>
                    <a:pt x="69" y="19"/>
                  </a:cubicBezTo>
                  <a:cubicBezTo>
                    <a:pt x="69" y="19"/>
                    <a:pt x="69" y="19"/>
                    <a:pt x="70" y="19"/>
                  </a:cubicBezTo>
                  <a:cubicBezTo>
                    <a:pt x="75" y="50"/>
                    <a:pt x="75" y="50"/>
                    <a:pt x="75" y="50"/>
                  </a:cubicBezTo>
                  <a:cubicBezTo>
                    <a:pt x="75" y="50"/>
                    <a:pt x="75" y="50"/>
                    <a:pt x="75" y="50"/>
                  </a:cubicBezTo>
                  <a:cubicBezTo>
                    <a:pt x="82" y="55"/>
                    <a:pt x="82" y="55"/>
                    <a:pt x="82" y="55"/>
                  </a:cubicBezTo>
                  <a:cubicBezTo>
                    <a:pt x="95" y="63"/>
                    <a:pt x="95" y="63"/>
                    <a:pt x="95" y="63"/>
                  </a:cubicBezTo>
                  <a:cubicBezTo>
                    <a:pt x="95" y="64"/>
                    <a:pt x="95" y="64"/>
                    <a:pt x="95" y="64"/>
                  </a:cubicBezTo>
                  <a:cubicBezTo>
                    <a:pt x="130" y="35"/>
                    <a:pt x="130" y="35"/>
                    <a:pt x="130" y="35"/>
                  </a:cubicBezTo>
                  <a:cubicBezTo>
                    <a:pt x="132" y="33"/>
                    <a:pt x="136" y="33"/>
                    <a:pt x="138" y="35"/>
                  </a:cubicBezTo>
                  <a:cubicBezTo>
                    <a:pt x="191" y="79"/>
                    <a:pt x="191" y="79"/>
                    <a:pt x="191" y="79"/>
                  </a:cubicBezTo>
                  <a:cubicBezTo>
                    <a:pt x="190" y="80"/>
                    <a:pt x="189" y="81"/>
                    <a:pt x="187" y="81"/>
                  </a:cubicBezTo>
                  <a:cubicBezTo>
                    <a:pt x="183" y="81"/>
                    <a:pt x="183" y="81"/>
                    <a:pt x="183" y="81"/>
                  </a:cubicBezTo>
                  <a:cubicBezTo>
                    <a:pt x="94" y="67"/>
                    <a:pt x="94" y="67"/>
                    <a:pt x="94" y="67"/>
                  </a:cubicBezTo>
                  <a:cubicBezTo>
                    <a:pt x="92" y="81"/>
                    <a:pt x="92" y="81"/>
                    <a:pt x="92" y="81"/>
                  </a:cubicBezTo>
                  <a:cubicBezTo>
                    <a:pt x="80" y="81"/>
                    <a:pt x="80" y="81"/>
                    <a:pt x="80" y="81"/>
                  </a:cubicBezTo>
                  <a:cubicBezTo>
                    <a:pt x="79" y="81"/>
                    <a:pt x="78" y="80"/>
                    <a:pt x="77" y="79"/>
                  </a:cubicBezTo>
                  <a:cubicBezTo>
                    <a:pt x="79" y="77"/>
                    <a:pt x="79" y="77"/>
                    <a:pt x="79" y="77"/>
                  </a:cubicBezTo>
                  <a:cubicBezTo>
                    <a:pt x="71" y="71"/>
                    <a:pt x="71" y="71"/>
                    <a:pt x="71" y="71"/>
                  </a:cubicBezTo>
                  <a:cubicBezTo>
                    <a:pt x="65" y="66"/>
                    <a:pt x="65" y="66"/>
                    <a:pt x="65" y="66"/>
                  </a:cubicBezTo>
                  <a:cubicBezTo>
                    <a:pt x="61" y="63"/>
                    <a:pt x="61" y="63"/>
                    <a:pt x="61" y="63"/>
                  </a:cubicBezTo>
                  <a:cubicBezTo>
                    <a:pt x="61" y="63"/>
                    <a:pt x="61" y="63"/>
                    <a:pt x="61" y="63"/>
                  </a:cubicBezTo>
                  <a:cubicBezTo>
                    <a:pt x="61" y="63"/>
                    <a:pt x="61" y="63"/>
                    <a:pt x="61" y="63"/>
                  </a:cubicBezTo>
                  <a:cubicBezTo>
                    <a:pt x="61" y="63"/>
                    <a:pt x="61" y="63"/>
                    <a:pt x="61" y="63"/>
                  </a:cubicBezTo>
                  <a:cubicBezTo>
                    <a:pt x="61" y="63"/>
                    <a:pt x="61" y="63"/>
                    <a:pt x="61" y="63"/>
                  </a:cubicBezTo>
                  <a:cubicBezTo>
                    <a:pt x="53" y="50"/>
                    <a:pt x="59" y="59"/>
                    <a:pt x="57" y="57"/>
                  </a:cubicBezTo>
                  <a:cubicBezTo>
                    <a:pt x="57" y="57"/>
                    <a:pt x="57" y="57"/>
                    <a:pt x="57" y="57"/>
                  </a:cubicBezTo>
                  <a:cubicBezTo>
                    <a:pt x="57" y="56"/>
                    <a:pt x="57" y="56"/>
                    <a:pt x="57" y="56"/>
                  </a:cubicBezTo>
                  <a:cubicBezTo>
                    <a:pt x="57" y="55"/>
                    <a:pt x="57" y="55"/>
                    <a:pt x="57" y="55"/>
                  </a:cubicBezTo>
                  <a:cubicBezTo>
                    <a:pt x="57" y="53"/>
                    <a:pt x="57" y="53"/>
                    <a:pt x="57" y="53"/>
                  </a:cubicBezTo>
                  <a:cubicBezTo>
                    <a:pt x="56" y="50"/>
                    <a:pt x="56" y="50"/>
                    <a:pt x="56" y="50"/>
                  </a:cubicBezTo>
                  <a:cubicBezTo>
                    <a:pt x="54" y="56"/>
                    <a:pt x="51" y="63"/>
                    <a:pt x="49" y="71"/>
                  </a:cubicBezTo>
                  <a:cubicBezTo>
                    <a:pt x="51" y="76"/>
                    <a:pt x="55" y="85"/>
                    <a:pt x="60" y="94"/>
                  </a:cubicBezTo>
                  <a:cubicBezTo>
                    <a:pt x="65" y="120"/>
                    <a:pt x="64" y="137"/>
                    <a:pt x="65" y="154"/>
                  </a:cubicBezTo>
                  <a:cubicBezTo>
                    <a:pt x="46" y="155"/>
                    <a:pt x="46" y="155"/>
                    <a:pt x="46" y="155"/>
                  </a:cubicBezTo>
                  <a:cubicBezTo>
                    <a:pt x="41" y="111"/>
                    <a:pt x="41" y="111"/>
                    <a:pt x="41" y="111"/>
                  </a:cubicBezTo>
                  <a:cubicBezTo>
                    <a:pt x="41" y="105"/>
                    <a:pt x="41" y="105"/>
                    <a:pt x="41" y="105"/>
                  </a:cubicBezTo>
                  <a:cubicBezTo>
                    <a:pt x="41" y="105"/>
                    <a:pt x="41" y="105"/>
                    <a:pt x="41" y="105"/>
                  </a:cubicBezTo>
                  <a:cubicBezTo>
                    <a:pt x="40" y="104"/>
                    <a:pt x="40" y="104"/>
                    <a:pt x="40" y="104"/>
                  </a:cubicBezTo>
                  <a:cubicBezTo>
                    <a:pt x="35" y="94"/>
                    <a:pt x="35" y="94"/>
                    <a:pt x="35" y="94"/>
                  </a:cubicBezTo>
                  <a:cubicBezTo>
                    <a:pt x="32" y="87"/>
                    <a:pt x="32" y="87"/>
                    <a:pt x="32" y="87"/>
                  </a:cubicBezTo>
                  <a:cubicBezTo>
                    <a:pt x="31" y="106"/>
                    <a:pt x="28" y="136"/>
                    <a:pt x="25" y="154"/>
                  </a:cubicBezTo>
                  <a:cubicBezTo>
                    <a:pt x="5" y="152"/>
                    <a:pt x="5" y="152"/>
                    <a:pt x="5" y="152"/>
                  </a:cubicBezTo>
                  <a:cubicBezTo>
                    <a:pt x="8" y="124"/>
                    <a:pt x="10" y="98"/>
                    <a:pt x="11" y="70"/>
                  </a:cubicBezTo>
                  <a:cubicBezTo>
                    <a:pt x="8" y="69"/>
                    <a:pt x="5" y="67"/>
                    <a:pt x="2" y="66"/>
                  </a:cubicBezTo>
                  <a:cubicBezTo>
                    <a:pt x="2" y="66"/>
                    <a:pt x="2" y="66"/>
                    <a:pt x="2" y="66"/>
                  </a:cubicBezTo>
                  <a:cubicBezTo>
                    <a:pt x="6" y="57"/>
                    <a:pt x="11" y="49"/>
                    <a:pt x="15" y="40"/>
                  </a:cubicBezTo>
                  <a:cubicBezTo>
                    <a:pt x="1" y="29"/>
                    <a:pt x="1" y="29"/>
                    <a:pt x="1" y="29"/>
                  </a:cubicBezTo>
                  <a:cubicBezTo>
                    <a:pt x="1" y="29"/>
                    <a:pt x="1" y="29"/>
                    <a:pt x="1" y="29"/>
                  </a:cubicBezTo>
                  <a:cubicBezTo>
                    <a:pt x="0" y="28"/>
                    <a:pt x="0" y="28"/>
                    <a:pt x="0" y="28"/>
                  </a:cubicBezTo>
                  <a:cubicBezTo>
                    <a:pt x="0" y="28"/>
                    <a:pt x="0" y="28"/>
                    <a:pt x="0" y="28"/>
                  </a:cubicBezTo>
                  <a:cubicBezTo>
                    <a:pt x="0" y="28"/>
                    <a:pt x="0" y="28"/>
                    <a:pt x="0" y="28"/>
                  </a:cubicBezTo>
                  <a:cubicBezTo>
                    <a:pt x="0" y="28"/>
                    <a:pt x="3" y="8"/>
                    <a:pt x="3" y="12"/>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123" name="Freeform 852"/>
            <p:cNvSpPr>
              <a:spLocks noEditPoints="1"/>
            </p:cNvSpPr>
            <p:nvPr/>
          </p:nvSpPr>
          <p:spPr bwMode="auto">
            <a:xfrm>
              <a:off x="8337762" y="5711908"/>
              <a:ext cx="302516" cy="176739"/>
            </a:xfrm>
            <a:custGeom>
              <a:avLst/>
              <a:gdLst>
                <a:gd name="T0" fmla="*/ 63 w 118"/>
                <a:gd name="T1" fmla="*/ 46 h 69"/>
                <a:gd name="T2" fmla="*/ 118 w 118"/>
                <a:gd name="T3" fmla="*/ 0 h 69"/>
                <a:gd name="T4" fmla="*/ 118 w 118"/>
                <a:gd name="T5" fmla="*/ 63 h 69"/>
                <a:gd name="T6" fmla="*/ 112 w 118"/>
                <a:gd name="T7" fmla="*/ 69 h 69"/>
                <a:gd name="T8" fmla="*/ 5 w 118"/>
                <a:gd name="T9" fmla="*/ 69 h 69"/>
                <a:gd name="T10" fmla="*/ 0 w 118"/>
                <a:gd name="T11" fmla="*/ 63 h 69"/>
                <a:gd name="T12" fmla="*/ 0 w 118"/>
                <a:gd name="T13" fmla="*/ 0 h 69"/>
                <a:gd name="T14" fmla="*/ 55 w 118"/>
                <a:gd name="T15" fmla="*/ 46 h 69"/>
                <a:gd name="T16" fmla="*/ 63 w 118"/>
                <a:gd name="T17" fmla="*/ 46 h 69"/>
                <a:gd name="T18" fmla="*/ 84 w 118"/>
                <a:gd name="T19" fmla="*/ 39 h 69"/>
                <a:gd name="T20" fmla="*/ 110 w 118"/>
                <a:gd name="T21" fmla="*/ 64 h 69"/>
                <a:gd name="T22" fmla="*/ 111 w 118"/>
                <a:gd name="T23" fmla="*/ 64 h 69"/>
                <a:gd name="T24" fmla="*/ 113 w 118"/>
                <a:gd name="T25" fmla="*/ 64 h 69"/>
                <a:gd name="T26" fmla="*/ 113 w 118"/>
                <a:gd name="T27" fmla="*/ 61 h 69"/>
                <a:gd name="T28" fmla="*/ 87 w 118"/>
                <a:gd name="T29" fmla="*/ 36 h 69"/>
                <a:gd name="T30" fmla="*/ 84 w 118"/>
                <a:gd name="T31" fmla="*/ 37 h 69"/>
                <a:gd name="T32" fmla="*/ 84 w 118"/>
                <a:gd name="T33" fmla="*/ 39 h 69"/>
                <a:gd name="T34" fmla="*/ 34 w 118"/>
                <a:gd name="T35" fmla="*/ 37 h 69"/>
                <a:gd name="T36" fmla="*/ 31 w 118"/>
                <a:gd name="T37" fmla="*/ 36 h 69"/>
                <a:gd name="T38" fmla="*/ 5 w 118"/>
                <a:gd name="T39" fmla="*/ 61 h 69"/>
                <a:gd name="T40" fmla="*/ 5 w 118"/>
                <a:gd name="T41" fmla="*/ 64 h 69"/>
                <a:gd name="T42" fmla="*/ 6 w 118"/>
                <a:gd name="T43" fmla="*/ 64 h 69"/>
                <a:gd name="T44" fmla="*/ 8 w 118"/>
                <a:gd name="T45" fmla="*/ 64 h 69"/>
                <a:gd name="T46" fmla="*/ 34 w 118"/>
                <a:gd name="T47" fmla="*/ 39 h 69"/>
                <a:gd name="T48" fmla="*/ 34 w 118"/>
                <a:gd name="T49" fmla="*/ 37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18" h="69">
                  <a:moveTo>
                    <a:pt x="63" y="46"/>
                  </a:moveTo>
                  <a:cubicBezTo>
                    <a:pt x="118" y="0"/>
                    <a:pt x="118" y="0"/>
                    <a:pt x="118" y="0"/>
                  </a:cubicBezTo>
                  <a:cubicBezTo>
                    <a:pt x="118" y="63"/>
                    <a:pt x="118" y="63"/>
                    <a:pt x="118" y="63"/>
                  </a:cubicBezTo>
                  <a:cubicBezTo>
                    <a:pt x="118" y="66"/>
                    <a:pt x="116" y="69"/>
                    <a:pt x="112" y="69"/>
                  </a:cubicBezTo>
                  <a:cubicBezTo>
                    <a:pt x="5" y="69"/>
                    <a:pt x="5" y="69"/>
                    <a:pt x="5" y="69"/>
                  </a:cubicBezTo>
                  <a:cubicBezTo>
                    <a:pt x="2" y="69"/>
                    <a:pt x="0" y="66"/>
                    <a:pt x="0" y="63"/>
                  </a:cubicBezTo>
                  <a:cubicBezTo>
                    <a:pt x="0" y="0"/>
                    <a:pt x="0" y="0"/>
                    <a:pt x="0" y="0"/>
                  </a:cubicBezTo>
                  <a:cubicBezTo>
                    <a:pt x="55" y="46"/>
                    <a:pt x="55" y="46"/>
                    <a:pt x="55" y="46"/>
                  </a:cubicBezTo>
                  <a:cubicBezTo>
                    <a:pt x="57" y="47"/>
                    <a:pt x="61" y="47"/>
                    <a:pt x="63" y="46"/>
                  </a:cubicBezTo>
                  <a:close/>
                  <a:moveTo>
                    <a:pt x="84" y="39"/>
                  </a:moveTo>
                  <a:cubicBezTo>
                    <a:pt x="110" y="64"/>
                    <a:pt x="110" y="64"/>
                    <a:pt x="110" y="64"/>
                  </a:cubicBezTo>
                  <a:cubicBezTo>
                    <a:pt x="110" y="64"/>
                    <a:pt x="111" y="64"/>
                    <a:pt x="111" y="64"/>
                  </a:cubicBezTo>
                  <a:cubicBezTo>
                    <a:pt x="112" y="64"/>
                    <a:pt x="112" y="64"/>
                    <a:pt x="113" y="64"/>
                  </a:cubicBezTo>
                  <a:cubicBezTo>
                    <a:pt x="113" y="63"/>
                    <a:pt x="113" y="62"/>
                    <a:pt x="113" y="61"/>
                  </a:cubicBezTo>
                  <a:cubicBezTo>
                    <a:pt x="87" y="36"/>
                    <a:pt x="87" y="36"/>
                    <a:pt x="87" y="36"/>
                  </a:cubicBezTo>
                  <a:cubicBezTo>
                    <a:pt x="86" y="36"/>
                    <a:pt x="85" y="36"/>
                    <a:pt x="84" y="37"/>
                  </a:cubicBezTo>
                  <a:cubicBezTo>
                    <a:pt x="84" y="37"/>
                    <a:pt x="84" y="38"/>
                    <a:pt x="84" y="39"/>
                  </a:cubicBezTo>
                  <a:close/>
                  <a:moveTo>
                    <a:pt x="34" y="37"/>
                  </a:moveTo>
                  <a:cubicBezTo>
                    <a:pt x="33" y="36"/>
                    <a:pt x="32" y="36"/>
                    <a:pt x="31" y="36"/>
                  </a:cubicBezTo>
                  <a:cubicBezTo>
                    <a:pt x="5" y="61"/>
                    <a:pt x="5" y="61"/>
                    <a:pt x="5" y="61"/>
                  </a:cubicBezTo>
                  <a:cubicBezTo>
                    <a:pt x="4" y="62"/>
                    <a:pt x="4" y="63"/>
                    <a:pt x="5" y="64"/>
                  </a:cubicBezTo>
                  <a:cubicBezTo>
                    <a:pt x="5" y="64"/>
                    <a:pt x="6" y="64"/>
                    <a:pt x="6" y="64"/>
                  </a:cubicBezTo>
                  <a:cubicBezTo>
                    <a:pt x="7" y="64"/>
                    <a:pt x="7" y="64"/>
                    <a:pt x="8" y="64"/>
                  </a:cubicBezTo>
                  <a:cubicBezTo>
                    <a:pt x="34" y="39"/>
                    <a:pt x="34" y="39"/>
                    <a:pt x="34" y="39"/>
                  </a:cubicBezTo>
                  <a:cubicBezTo>
                    <a:pt x="34" y="38"/>
                    <a:pt x="34" y="37"/>
                    <a:pt x="34" y="37"/>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124" name="Freeform 853"/>
            <p:cNvSpPr>
              <a:spLocks/>
            </p:cNvSpPr>
            <p:nvPr/>
          </p:nvSpPr>
          <p:spPr bwMode="auto">
            <a:xfrm>
              <a:off x="8414746" y="5709740"/>
              <a:ext cx="169148" cy="43371"/>
            </a:xfrm>
            <a:custGeom>
              <a:avLst/>
              <a:gdLst>
                <a:gd name="T0" fmla="*/ 4 w 66"/>
                <a:gd name="T1" fmla="*/ 1 h 17"/>
                <a:gd name="T2" fmla="*/ 63 w 66"/>
                <a:gd name="T3" fmla="*/ 11 h 17"/>
                <a:gd name="T4" fmla="*/ 66 w 66"/>
                <a:gd name="T5" fmla="*/ 15 h 17"/>
                <a:gd name="T6" fmla="*/ 62 w 66"/>
                <a:gd name="T7" fmla="*/ 17 h 17"/>
                <a:gd name="T8" fmla="*/ 62 w 66"/>
                <a:gd name="T9" fmla="*/ 17 h 17"/>
                <a:gd name="T10" fmla="*/ 2 w 66"/>
                <a:gd name="T11" fmla="*/ 7 h 17"/>
                <a:gd name="T12" fmla="*/ 0 w 66"/>
                <a:gd name="T13" fmla="*/ 3 h 17"/>
                <a:gd name="T14" fmla="*/ 4 w 66"/>
                <a:gd name="T15" fmla="*/ 1 h 1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66" h="17">
                  <a:moveTo>
                    <a:pt x="4" y="1"/>
                  </a:moveTo>
                  <a:cubicBezTo>
                    <a:pt x="63" y="11"/>
                    <a:pt x="63" y="11"/>
                    <a:pt x="63" y="11"/>
                  </a:cubicBezTo>
                  <a:cubicBezTo>
                    <a:pt x="65" y="11"/>
                    <a:pt x="66" y="13"/>
                    <a:pt x="66" y="15"/>
                  </a:cubicBezTo>
                  <a:cubicBezTo>
                    <a:pt x="65" y="16"/>
                    <a:pt x="64" y="17"/>
                    <a:pt x="62" y="17"/>
                  </a:cubicBezTo>
                  <a:cubicBezTo>
                    <a:pt x="62" y="17"/>
                    <a:pt x="62" y="17"/>
                    <a:pt x="62" y="17"/>
                  </a:cubicBezTo>
                  <a:cubicBezTo>
                    <a:pt x="2" y="7"/>
                    <a:pt x="2" y="7"/>
                    <a:pt x="2" y="7"/>
                  </a:cubicBezTo>
                  <a:cubicBezTo>
                    <a:pt x="1" y="7"/>
                    <a:pt x="0" y="5"/>
                    <a:pt x="0" y="3"/>
                  </a:cubicBezTo>
                  <a:cubicBezTo>
                    <a:pt x="0" y="2"/>
                    <a:pt x="2" y="0"/>
                    <a:pt x="4" y="1"/>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125" name="Freeform 854"/>
            <p:cNvSpPr>
              <a:spLocks/>
            </p:cNvSpPr>
            <p:nvPr/>
          </p:nvSpPr>
          <p:spPr bwMode="auto">
            <a:xfrm>
              <a:off x="8407156" y="5743352"/>
              <a:ext cx="135536" cy="35782"/>
            </a:xfrm>
            <a:custGeom>
              <a:avLst/>
              <a:gdLst>
                <a:gd name="T0" fmla="*/ 1 w 53"/>
                <a:gd name="T1" fmla="*/ 3 h 14"/>
                <a:gd name="T2" fmla="*/ 4 w 53"/>
                <a:gd name="T3" fmla="*/ 0 h 14"/>
                <a:gd name="T4" fmla="*/ 50 w 53"/>
                <a:gd name="T5" fmla="*/ 8 h 14"/>
                <a:gd name="T6" fmla="*/ 53 w 53"/>
                <a:gd name="T7" fmla="*/ 12 h 14"/>
                <a:gd name="T8" fmla="*/ 50 w 53"/>
                <a:gd name="T9" fmla="*/ 14 h 14"/>
                <a:gd name="T10" fmla="*/ 49 w 53"/>
                <a:gd name="T11" fmla="*/ 14 h 14"/>
                <a:gd name="T12" fmla="*/ 3 w 53"/>
                <a:gd name="T13" fmla="*/ 7 h 14"/>
                <a:gd name="T14" fmla="*/ 1 w 53"/>
                <a:gd name="T15" fmla="*/ 3 h 1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53" h="14">
                  <a:moveTo>
                    <a:pt x="1" y="3"/>
                  </a:moveTo>
                  <a:cubicBezTo>
                    <a:pt x="1" y="1"/>
                    <a:pt x="2" y="0"/>
                    <a:pt x="4" y="0"/>
                  </a:cubicBezTo>
                  <a:cubicBezTo>
                    <a:pt x="50" y="8"/>
                    <a:pt x="50" y="8"/>
                    <a:pt x="50" y="8"/>
                  </a:cubicBezTo>
                  <a:cubicBezTo>
                    <a:pt x="52" y="8"/>
                    <a:pt x="53" y="10"/>
                    <a:pt x="53" y="12"/>
                  </a:cubicBezTo>
                  <a:cubicBezTo>
                    <a:pt x="53" y="13"/>
                    <a:pt x="51" y="14"/>
                    <a:pt x="50" y="14"/>
                  </a:cubicBezTo>
                  <a:cubicBezTo>
                    <a:pt x="50" y="14"/>
                    <a:pt x="49" y="14"/>
                    <a:pt x="49" y="14"/>
                  </a:cubicBezTo>
                  <a:cubicBezTo>
                    <a:pt x="3" y="7"/>
                    <a:pt x="3" y="7"/>
                    <a:pt x="3" y="7"/>
                  </a:cubicBezTo>
                  <a:cubicBezTo>
                    <a:pt x="1" y="6"/>
                    <a:pt x="0" y="5"/>
                    <a:pt x="1" y="3"/>
                  </a:cubicBez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sp>
          <p:nvSpPr>
            <p:cNvPr id="126" name="Freeform 855"/>
            <p:cNvSpPr>
              <a:spLocks/>
            </p:cNvSpPr>
            <p:nvPr/>
          </p:nvSpPr>
          <p:spPr bwMode="auto">
            <a:xfrm>
              <a:off x="8450527" y="5784555"/>
              <a:ext cx="61805" cy="22770"/>
            </a:xfrm>
            <a:custGeom>
              <a:avLst/>
              <a:gdLst>
                <a:gd name="T0" fmla="*/ 21 w 24"/>
                <a:gd name="T1" fmla="*/ 3 h 9"/>
                <a:gd name="T2" fmla="*/ 24 w 24"/>
                <a:gd name="T3" fmla="*/ 6 h 9"/>
                <a:gd name="T4" fmla="*/ 21 w 24"/>
                <a:gd name="T5" fmla="*/ 9 h 9"/>
                <a:gd name="T6" fmla="*/ 20 w 24"/>
                <a:gd name="T7" fmla="*/ 9 h 9"/>
                <a:gd name="T8" fmla="*/ 3 w 24"/>
                <a:gd name="T9" fmla="*/ 6 h 9"/>
                <a:gd name="T10" fmla="*/ 0 w 24"/>
                <a:gd name="T11" fmla="*/ 3 h 9"/>
                <a:gd name="T12" fmla="*/ 4 w 24"/>
                <a:gd name="T13" fmla="*/ 0 h 9"/>
                <a:gd name="T14" fmla="*/ 21 w 24"/>
                <a:gd name="T15" fmla="*/ 3 h 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4" h="9">
                  <a:moveTo>
                    <a:pt x="21" y="3"/>
                  </a:moveTo>
                  <a:cubicBezTo>
                    <a:pt x="23" y="3"/>
                    <a:pt x="24" y="5"/>
                    <a:pt x="24" y="6"/>
                  </a:cubicBezTo>
                  <a:cubicBezTo>
                    <a:pt x="24" y="8"/>
                    <a:pt x="22" y="9"/>
                    <a:pt x="21" y="9"/>
                  </a:cubicBezTo>
                  <a:cubicBezTo>
                    <a:pt x="21" y="9"/>
                    <a:pt x="21" y="9"/>
                    <a:pt x="20" y="9"/>
                  </a:cubicBezTo>
                  <a:cubicBezTo>
                    <a:pt x="3" y="6"/>
                    <a:pt x="3" y="6"/>
                    <a:pt x="3" y="6"/>
                  </a:cubicBezTo>
                  <a:cubicBezTo>
                    <a:pt x="1" y="6"/>
                    <a:pt x="0" y="4"/>
                    <a:pt x="0" y="3"/>
                  </a:cubicBezTo>
                  <a:cubicBezTo>
                    <a:pt x="0" y="1"/>
                    <a:pt x="2" y="0"/>
                    <a:pt x="4" y="0"/>
                  </a:cubicBezTo>
                  <a:lnTo>
                    <a:pt x="21" y="3"/>
                  </a:lnTo>
                  <a:close/>
                </a:path>
              </a:pathLst>
            </a:custGeom>
            <a:grp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solidFill>
                  <a:srgbClr val="000000"/>
                </a:solidFill>
              </a:endParaRPr>
            </a:p>
          </p:txBody>
        </p:sp>
      </p:grpSp>
    </p:spTree>
    <p:extLst>
      <p:ext uri="{BB962C8B-B14F-4D97-AF65-F5344CB8AC3E}">
        <p14:creationId xmlns:p14="http://schemas.microsoft.com/office/powerpoint/2010/main" val="2338255257"/>
      </p:ext>
    </p:ext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14:presetBounceEnd="40000">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14:bounceEnd="40000">
                                          <p:cBhvr additive="base">
                                            <p:cTn id="7" dur="1000" fill="hold"/>
                                            <p:tgtEl>
                                              <p:spTgt spid="2"/>
                                            </p:tgtEl>
                                            <p:attrNameLst>
                                              <p:attrName>ppt_x</p:attrName>
                                            </p:attrNameLst>
                                          </p:cBhvr>
                                          <p:tavLst>
                                            <p:tav tm="0">
                                              <p:val>
                                                <p:strVal val="0-#ppt_w/2"/>
                                              </p:val>
                                            </p:tav>
                                            <p:tav tm="100000">
                                              <p:val>
                                                <p:strVal val="#ppt_x"/>
                                              </p:val>
                                            </p:tav>
                                          </p:tavLst>
                                        </p:anim>
                                        <p:anim calcmode="lin" valueType="num" p14:bounceEnd="40000">
                                          <p:cBhvr additive="base">
                                            <p:cTn id="8" dur="10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14:presetBounceEnd="40000">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14:bounceEnd="40000">
                                          <p:cBhvr additive="base">
                                            <p:cTn id="11" dur="1000" fill="hold"/>
                                            <p:tgtEl>
                                              <p:spTgt spid="3"/>
                                            </p:tgtEl>
                                            <p:attrNameLst>
                                              <p:attrName>ppt_x</p:attrName>
                                            </p:attrNameLst>
                                          </p:cBhvr>
                                          <p:tavLst>
                                            <p:tav tm="0">
                                              <p:val>
                                                <p:strVal val="0-#ppt_w/2"/>
                                              </p:val>
                                            </p:tav>
                                            <p:tav tm="100000">
                                              <p:val>
                                                <p:strVal val="#ppt_x"/>
                                              </p:val>
                                            </p:tav>
                                          </p:tavLst>
                                        </p:anim>
                                        <p:anim calcmode="lin" valueType="num" p14:bounceEnd="40000">
                                          <p:cBhvr additive="base">
                                            <p:cTn id="12" dur="1000" fill="hold"/>
                                            <p:tgtEl>
                                              <p:spTgt spid="3"/>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53" presetClass="entr" presetSubtype="16" fill="hold" grpId="0" nodeType="afterEffect">
                                      <p:stCondLst>
                                        <p:cond delay="0"/>
                                      </p:stCondLst>
                                      <p:iterate type="lt">
                                        <p:tmPct val="10000"/>
                                      </p:iterate>
                                      <p:childTnLst>
                                        <p:set>
                                          <p:cBhvr>
                                            <p:cTn id="15" dur="1" fill="hold">
                                              <p:stCondLst>
                                                <p:cond delay="0"/>
                                              </p:stCondLst>
                                            </p:cTn>
                                            <p:tgtEl>
                                              <p:spTgt spid="9"/>
                                            </p:tgtEl>
                                            <p:attrNameLst>
                                              <p:attrName>style.visibility</p:attrName>
                                            </p:attrNameLst>
                                          </p:cBhvr>
                                          <p:to>
                                            <p:strVal val="visible"/>
                                          </p:to>
                                        </p:set>
                                        <p:anim calcmode="lin" valueType="num">
                                          <p:cBhvr>
                                            <p:cTn id="16" dur="500" fill="hold"/>
                                            <p:tgtEl>
                                              <p:spTgt spid="9"/>
                                            </p:tgtEl>
                                            <p:attrNameLst>
                                              <p:attrName>ppt_w</p:attrName>
                                            </p:attrNameLst>
                                          </p:cBhvr>
                                          <p:tavLst>
                                            <p:tav tm="0">
                                              <p:val>
                                                <p:fltVal val="0"/>
                                              </p:val>
                                            </p:tav>
                                            <p:tav tm="100000">
                                              <p:val>
                                                <p:strVal val="#ppt_w"/>
                                              </p:val>
                                            </p:tav>
                                          </p:tavLst>
                                        </p:anim>
                                        <p:anim calcmode="lin" valueType="num">
                                          <p:cBhvr>
                                            <p:cTn id="17" dur="500" fill="hold"/>
                                            <p:tgtEl>
                                              <p:spTgt spid="9"/>
                                            </p:tgtEl>
                                            <p:attrNameLst>
                                              <p:attrName>ppt_h</p:attrName>
                                            </p:attrNameLst>
                                          </p:cBhvr>
                                          <p:tavLst>
                                            <p:tav tm="0">
                                              <p:val>
                                                <p:fltVal val="0"/>
                                              </p:val>
                                            </p:tav>
                                            <p:tav tm="100000">
                                              <p:val>
                                                <p:strVal val="#ppt_h"/>
                                              </p:val>
                                            </p:tav>
                                          </p:tavLst>
                                        </p:anim>
                                        <p:animEffect transition="in" filter="fade">
                                          <p:cBhvr>
                                            <p:cTn id="18" dur="500"/>
                                            <p:tgtEl>
                                              <p:spTgt spid="9"/>
                                            </p:tgtEl>
                                          </p:cBhvr>
                                        </p:animEffect>
                                      </p:childTnLst>
                                    </p:cTn>
                                  </p:par>
                                  <p:par>
                                    <p:cTn id="19" presetID="53" presetClass="entr" presetSubtype="16" fill="hold" nodeType="with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p:cTn id="21" dur="500" fill="hold"/>
                                            <p:tgtEl>
                                              <p:spTgt spid="5"/>
                                            </p:tgtEl>
                                            <p:attrNameLst>
                                              <p:attrName>ppt_w</p:attrName>
                                            </p:attrNameLst>
                                          </p:cBhvr>
                                          <p:tavLst>
                                            <p:tav tm="0">
                                              <p:val>
                                                <p:fltVal val="0"/>
                                              </p:val>
                                            </p:tav>
                                            <p:tav tm="100000">
                                              <p:val>
                                                <p:strVal val="#ppt_w"/>
                                              </p:val>
                                            </p:tav>
                                          </p:tavLst>
                                        </p:anim>
                                        <p:anim calcmode="lin" valueType="num">
                                          <p:cBhvr>
                                            <p:cTn id="22" dur="500" fill="hold"/>
                                            <p:tgtEl>
                                              <p:spTgt spid="5"/>
                                            </p:tgtEl>
                                            <p:attrNameLst>
                                              <p:attrName>ppt_h</p:attrName>
                                            </p:attrNameLst>
                                          </p:cBhvr>
                                          <p:tavLst>
                                            <p:tav tm="0">
                                              <p:val>
                                                <p:fltVal val="0"/>
                                              </p:val>
                                            </p:tav>
                                            <p:tav tm="100000">
                                              <p:val>
                                                <p:strVal val="#ppt_h"/>
                                              </p:val>
                                            </p:tav>
                                          </p:tavLst>
                                        </p:anim>
                                        <p:animEffect transition="in" filter="fade">
                                          <p:cBhvr>
                                            <p:cTn id="23" dur="500"/>
                                            <p:tgtEl>
                                              <p:spTgt spid="5"/>
                                            </p:tgtEl>
                                          </p:cBhvr>
                                        </p:animEffect>
                                      </p:childTnLst>
                                    </p:cTn>
                                  </p:par>
                                  <p:par>
                                    <p:cTn id="24" presetID="22" presetClass="entr" presetSubtype="2" fill="hold" nodeType="with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wipe(right)">
                                          <p:cBhvr>
                                            <p:cTn id="26" dur="500"/>
                                            <p:tgtEl>
                                              <p:spTgt spid="4"/>
                                            </p:tgtEl>
                                          </p:cBhvr>
                                        </p:animEffect>
                                      </p:childTnLst>
                                    </p:cTn>
                                  </p:par>
                                </p:childTnLst>
                              </p:cTn>
                            </p:par>
                            <p:par>
                              <p:cTn id="27" fill="hold">
                                <p:stCondLst>
                                  <p:cond delay="1750"/>
                                </p:stCondLst>
                                <p:childTnLst>
                                  <p:par>
                                    <p:cTn id="28" presetID="2" presetClass="entr" presetSubtype="4" accel="60000" fill="hold" nodeType="afterEffect" p14:presetBounceEnd="40000">
                                      <p:stCondLst>
                                        <p:cond delay="0"/>
                                      </p:stCondLst>
                                      <p:childTnLst>
                                        <p:set>
                                          <p:cBhvr>
                                            <p:cTn id="29" dur="1" fill="hold">
                                              <p:stCondLst>
                                                <p:cond delay="0"/>
                                              </p:stCondLst>
                                            </p:cTn>
                                            <p:tgtEl>
                                              <p:spTgt spid="23"/>
                                            </p:tgtEl>
                                            <p:attrNameLst>
                                              <p:attrName>style.visibility</p:attrName>
                                            </p:attrNameLst>
                                          </p:cBhvr>
                                          <p:to>
                                            <p:strVal val="visible"/>
                                          </p:to>
                                        </p:set>
                                        <p:anim calcmode="lin" valueType="num" p14:bounceEnd="40000">
                                          <p:cBhvr additive="base">
                                            <p:cTn id="30" dur="500" fill="hold"/>
                                            <p:tgtEl>
                                              <p:spTgt spid="23"/>
                                            </p:tgtEl>
                                            <p:attrNameLst>
                                              <p:attrName>ppt_x</p:attrName>
                                            </p:attrNameLst>
                                          </p:cBhvr>
                                          <p:tavLst>
                                            <p:tav tm="0">
                                              <p:val>
                                                <p:strVal val="#ppt_x"/>
                                              </p:val>
                                            </p:tav>
                                            <p:tav tm="100000">
                                              <p:val>
                                                <p:strVal val="#ppt_x"/>
                                              </p:val>
                                            </p:tav>
                                          </p:tavLst>
                                        </p:anim>
                                        <p:anim calcmode="lin" valueType="num" p14:bounceEnd="40000">
                                          <p:cBhvr additive="base">
                                            <p:cTn id="31" dur="500" fill="hold"/>
                                            <p:tgtEl>
                                              <p:spTgt spid="23"/>
                                            </p:tgtEl>
                                            <p:attrNameLst>
                                              <p:attrName>ppt_y</p:attrName>
                                            </p:attrNameLst>
                                          </p:cBhvr>
                                          <p:tavLst>
                                            <p:tav tm="0">
                                              <p:val>
                                                <p:strVal val="1+#ppt_h/2"/>
                                              </p:val>
                                            </p:tav>
                                            <p:tav tm="100000">
                                              <p:val>
                                                <p:strVal val="#ppt_y"/>
                                              </p:val>
                                            </p:tav>
                                          </p:tavLst>
                                        </p:anim>
                                      </p:childTnLst>
                                    </p:cTn>
                                  </p:par>
                                </p:childTnLst>
                              </p:cTn>
                            </p:par>
                            <p:par>
                              <p:cTn id="32" fill="hold">
                                <p:stCondLst>
                                  <p:cond delay="2250"/>
                                </p:stCondLst>
                                <p:childTnLst>
                                  <p:par>
                                    <p:cTn id="33" presetID="22" presetClass="entr" presetSubtype="8" fill="hold" nodeType="afterEffect">
                                      <p:stCondLst>
                                        <p:cond delay="0"/>
                                      </p:stCondLst>
                                      <p:childTnLst>
                                        <p:set>
                                          <p:cBhvr>
                                            <p:cTn id="34" dur="1" fill="hold">
                                              <p:stCondLst>
                                                <p:cond delay="0"/>
                                              </p:stCondLst>
                                            </p:cTn>
                                            <p:tgtEl>
                                              <p:spTgt spid="10"/>
                                            </p:tgtEl>
                                            <p:attrNameLst>
                                              <p:attrName>style.visibility</p:attrName>
                                            </p:attrNameLst>
                                          </p:cBhvr>
                                          <p:to>
                                            <p:strVal val="visible"/>
                                          </p:to>
                                        </p:set>
                                        <p:animEffect transition="in" filter="wipe(left)">
                                          <p:cBhvr>
                                            <p:cTn id="35" dur="500"/>
                                            <p:tgtEl>
                                              <p:spTgt spid="10"/>
                                            </p:tgtEl>
                                          </p:cBhvr>
                                        </p:animEffect>
                                      </p:childTnLst>
                                    </p:cTn>
                                  </p:par>
                                </p:childTnLst>
                              </p:cTn>
                            </p:par>
                            <p:par>
                              <p:cTn id="36" fill="hold">
                                <p:stCondLst>
                                  <p:cond delay="2750"/>
                                </p:stCondLst>
                                <p:childTnLst>
                                  <p:par>
                                    <p:cTn id="37" presetID="2" presetClass="entr" presetSubtype="4" accel="60000" fill="hold" nodeType="afterEffect" p14:presetBounceEnd="40000">
                                      <p:stCondLst>
                                        <p:cond delay="0"/>
                                      </p:stCondLst>
                                      <p:childTnLst>
                                        <p:set>
                                          <p:cBhvr>
                                            <p:cTn id="38" dur="1" fill="hold">
                                              <p:stCondLst>
                                                <p:cond delay="0"/>
                                              </p:stCondLst>
                                            </p:cTn>
                                            <p:tgtEl>
                                              <p:spTgt spid="26"/>
                                            </p:tgtEl>
                                            <p:attrNameLst>
                                              <p:attrName>style.visibility</p:attrName>
                                            </p:attrNameLst>
                                          </p:cBhvr>
                                          <p:to>
                                            <p:strVal val="visible"/>
                                          </p:to>
                                        </p:set>
                                        <p:anim calcmode="lin" valueType="num" p14:bounceEnd="40000">
                                          <p:cBhvr additive="base">
                                            <p:cTn id="39" dur="500" fill="hold"/>
                                            <p:tgtEl>
                                              <p:spTgt spid="26"/>
                                            </p:tgtEl>
                                            <p:attrNameLst>
                                              <p:attrName>ppt_x</p:attrName>
                                            </p:attrNameLst>
                                          </p:cBhvr>
                                          <p:tavLst>
                                            <p:tav tm="0">
                                              <p:val>
                                                <p:strVal val="#ppt_x"/>
                                              </p:val>
                                            </p:tav>
                                            <p:tav tm="100000">
                                              <p:val>
                                                <p:strVal val="#ppt_x"/>
                                              </p:val>
                                            </p:tav>
                                          </p:tavLst>
                                        </p:anim>
                                        <p:anim calcmode="lin" valueType="num" p14:bounceEnd="40000">
                                          <p:cBhvr additive="base">
                                            <p:cTn id="40" dur="500" fill="hold"/>
                                            <p:tgtEl>
                                              <p:spTgt spid="26"/>
                                            </p:tgtEl>
                                            <p:attrNameLst>
                                              <p:attrName>ppt_y</p:attrName>
                                            </p:attrNameLst>
                                          </p:cBhvr>
                                          <p:tavLst>
                                            <p:tav tm="0">
                                              <p:val>
                                                <p:strVal val="1+#ppt_h/2"/>
                                              </p:val>
                                            </p:tav>
                                            <p:tav tm="100000">
                                              <p:val>
                                                <p:strVal val="#ppt_y"/>
                                              </p:val>
                                            </p:tav>
                                          </p:tavLst>
                                        </p:anim>
                                      </p:childTnLst>
                                    </p:cTn>
                                  </p:par>
                                </p:childTnLst>
                              </p:cTn>
                            </p:par>
                            <p:par>
                              <p:cTn id="41" fill="hold">
                                <p:stCondLst>
                                  <p:cond delay="3250"/>
                                </p:stCondLst>
                                <p:childTnLst>
                                  <p:par>
                                    <p:cTn id="42" presetID="45" presetClass="entr" presetSubtype="0" fill="hold" grpId="0" nodeType="afterEffect">
                                      <p:stCondLst>
                                        <p:cond delay="0"/>
                                      </p:stCondLst>
                                      <p:childTnLst>
                                        <p:set>
                                          <p:cBhvr>
                                            <p:cTn id="43" dur="1" fill="hold">
                                              <p:stCondLst>
                                                <p:cond delay="0"/>
                                              </p:stCondLst>
                                            </p:cTn>
                                            <p:tgtEl>
                                              <p:spTgt spid="16"/>
                                            </p:tgtEl>
                                            <p:attrNameLst>
                                              <p:attrName>style.visibility</p:attrName>
                                            </p:attrNameLst>
                                          </p:cBhvr>
                                          <p:to>
                                            <p:strVal val="visible"/>
                                          </p:to>
                                        </p:set>
                                        <p:animEffect transition="in" filter="fade">
                                          <p:cBhvr>
                                            <p:cTn id="44" dur="500"/>
                                            <p:tgtEl>
                                              <p:spTgt spid="16"/>
                                            </p:tgtEl>
                                          </p:cBhvr>
                                        </p:animEffect>
                                        <p:anim calcmode="lin" valueType="num">
                                          <p:cBhvr>
                                            <p:cTn id="45" dur="500" fill="hold"/>
                                            <p:tgtEl>
                                              <p:spTgt spid="16"/>
                                            </p:tgtEl>
                                            <p:attrNameLst>
                                              <p:attrName>ppt_w</p:attrName>
                                            </p:attrNameLst>
                                          </p:cBhvr>
                                          <p:tavLst>
                                            <p:tav tm="0" fmla="#ppt_w*sin(2.5*pi*$)">
                                              <p:val>
                                                <p:fltVal val="0"/>
                                              </p:val>
                                            </p:tav>
                                            <p:tav tm="100000">
                                              <p:val>
                                                <p:fltVal val="1"/>
                                              </p:val>
                                            </p:tav>
                                          </p:tavLst>
                                        </p:anim>
                                        <p:anim calcmode="lin" valueType="num">
                                          <p:cBhvr>
                                            <p:cTn id="46" dur="500" fill="hold"/>
                                            <p:tgtEl>
                                              <p:spTgt spid="16"/>
                                            </p:tgtEl>
                                            <p:attrNameLst>
                                              <p:attrName>ppt_h</p:attrName>
                                            </p:attrNameLst>
                                          </p:cBhvr>
                                          <p:tavLst>
                                            <p:tav tm="0">
                                              <p:val>
                                                <p:strVal val="#ppt_h"/>
                                              </p:val>
                                            </p:tav>
                                            <p:tav tm="100000">
                                              <p:val>
                                                <p:strVal val="#ppt_h"/>
                                              </p:val>
                                            </p:tav>
                                          </p:tavLst>
                                        </p:anim>
                                      </p:childTnLst>
                                    </p:cTn>
                                  </p:par>
                                  <p:par>
                                    <p:cTn id="47" presetID="53" presetClass="entr" presetSubtype="16" fill="hold" grpId="0" nodeType="withEffect">
                                      <p:stCondLst>
                                        <p:cond delay="0"/>
                                      </p:stCondLst>
                                      <p:childTnLst>
                                        <p:set>
                                          <p:cBhvr>
                                            <p:cTn id="48" dur="1" fill="hold">
                                              <p:stCondLst>
                                                <p:cond delay="0"/>
                                              </p:stCondLst>
                                            </p:cTn>
                                            <p:tgtEl>
                                              <p:spTgt spid="107"/>
                                            </p:tgtEl>
                                            <p:attrNameLst>
                                              <p:attrName>style.visibility</p:attrName>
                                            </p:attrNameLst>
                                          </p:cBhvr>
                                          <p:to>
                                            <p:strVal val="visible"/>
                                          </p:to>
                                        </p:set>
                                        <p:anim calcmode="lin" valueType="num">
                                          <p:cBhvr>
                                            <p:cTn id="49" dur="500" fill="hold"/>
                                            <p:tgtEl>
                                              <p:spTgt spid="107"/>
                                            </p:tgtEl>
                                            <p:attrNameLst>
                                              <p:attrName>ppt_w</p:attrName>
                                            </p:attrNameLst>
                                          </p:cBhvr>
                                          <p:tavLst>
                                            <p:tav tm="0">
                                              <p:val>
                                                <p:fltVal val="0"/>
                                              </p:val>
                                            </p:tav>
                                            <p:tav tm="100000">
                                              <p:val>
                                                <p:strVal val="#ppt_w"/>
                                              </p:val>
                                            </p:tav>
                                          </p:tavLst>
                                        </p:anim>
                                        <p:anim calcmode="lin" valueType="num">
                                          <p:cBhvr>
                                            <p:cTn id="50" dur="500" fill="hold"/>
                                            <p:tgtEl>
                                              <p:spTgt spid="107"/>
                                            </p:tgtEl>
                                            <p:attrNameLst>
                                              <p:attrName>ppt_h</p:attrName>
                                            </p:attrNameLst>
                                          </p:cBhvr>
                                          <p:tavLst>
                                            <p:tav tm="0">
                                              <p:val>
                                                <p:fltVal val="0"/>
                                              </p:val>
                                            </p:tav>
                                            <p:tav tm="100000">
                                              <p:val>
                                                <p:strVal val="#ppt_h"/>
                                              </p:val>
                                            </p:tav>
                                          </p:tavLst>
                                        </p:anim>
                                        <p:animEffect transition="in" filter="fade">
                                          <p:cBhvr>
                                            <p:cTn id="51" dur="500"/>
                                            <p:tgtEl>
                                              <p:spTgt spid="107"/>
                                            </p:tgtEl>
                                          </p:cBhvr>
                                        </p:animEffect>
                                      </p:childTnLst>
                                    </p:cTn>
                                  </p:par>
                                </p:childTnLst>
                              </p:cTn>
                            </p:par>
                            <p:par>
                              <p:cTn id="52" fill="hold">
                                <p:stCondLst>
                                  <p:cond delay="3750"/>
                                </p:stCondLst>
                                <p:childTnLst>
                                  <p:par>
                                    <p:cTn id="53" presetID="53" presetClass="entr" presetSubtype="16" fill="hold" grpId="0" nodeType="afterEffect">
                                      <p:stCondLst>
                                        <p:cond delay="0"/>
                                      </p:stCondLst>
                                      <p:iterate type="lt">
                                        <p:tmPct val="10000"/>
                                      </p:iterate>
                                      <p:childTnLst>
                                        <p:set>
                                          <p:cBhvr>
                                            <p:cTn id="54" dur="1" fill="hold">
                                              <p:stCondLst>
                                                <p:cond delay="0"/>
                                              </p:stCondLst>
                                            </p:cTn>
                                            <p:tgtEl>
                                              <p:spTgt spid="29"/>
                                            </p:tgtEl>
                                            <p:attrNameLst>
                                              <p:attrName>style.visibility</p:attrName>
                                            </p:attrNameLst>
                                          </p:cBhvr>
                                          <p:to>
                                            <p:strVal val="visible"/>
                                          </p:to>
                                        </p:set>
                                        <p:anim calcmode="lin" valueType="num">
                                          <p:cBhvr>
                                            <p:cTn id="55" dur="500" fill="hold"/>
                                            <p:tgtEl>
                                              <p:spTgt spid="29"/>
                                            </p:tgtEl>
                                            <p:attrNameLst>
                                              <p:attrName>ppt_w</p:attrName>
                                            </p:attrNameLst>
                                          </p:cBhvr>
                                          <p:tavLst>
                                            <p:tav tm="0">
                                              <p:val>
                                                <p:fltVal val="0"/>
                                              </p:val>
                                            </p:tav>
                                            <p:tav tm="100000">
                                              <p:val>
                                                <p:strVal val="#ppt_w"/>
                                              </p:val>
                                            </p:tav>
                                          </p:tavLst>
                                        </p:anim>
                                        <p:anim calcmode="lin" valueType="num">
                                          <p:cBhvr>
                                            <p:cTn id="56" dur="500" fill="hold"/>
                                            <p:tgtEl>
                                              <p:spTgt spid="29"/>
                                            </p:tgtEl>
                                            <p:attrNameLst>
                                              <p:attrName>ppt_h</p:attrName>
                                            </p:attrNameLst>
                                          </p:cBhvr>
                                          <p:tavLst>
                                            <p:tav tm="0">
                                              <p:val>
                                                <p:fltVal val="0"/>
                                              </p:val>
                                            </p:tav>
                                            <p:tav tm="100000">
                                              <p:val>
                                                <p:strVal val="#ppt_h"/>
                                              </p:val>
                                            </p:tav>
                                          </p:tavLst>
                                        </p:anim>
                                        <p:animEffect transition="in" filter="fade">
                                          <p:cBhvr>
                                            <p:cTn id="57" dur="500"/>
                                            <p:tgtEl>
                                              <p:spTgt spid="29"/>
                                            </p:tgtEl>
                                          </p:cBhvr>
                                        </p:animEffect>
                                      </p:childTnLst>
                                    </p:cTn>
                                  </p:par>
                                </p:childTnLst>
                              </p:cTn>
                            </p:par>
                            <p:par>
                              <p:cTn id="58" fill="hold">
                                <p:stCondLst>
                                  <p:cond delay="6150"/>
                                </p:stCondLst>
                                <p:childTnLst>
                                  <p:par>
                                    <p:cTn id="59" presetID="45" presetClass="entr" presetSubtype="0" fill="hold" grpId="0" nodeType="afterEffect">
                                      <p:stCondLst>
                                        <p:cond delay="0"/>
                                      </p:stCondLst>
                                      <p:childTnLst>
                                        <p:set>
                                          <p:cBhvr>
                                            <p:cTn id="60" dur="1" fill="hold">
                                              <p:stCondLst>
                                                <p:cond delay="0"/>
                                              </p:stCondLst>
                                            </p:cTn>
                                            <p:tgtEl>
                                              <p:spTgt spid="17"/>
                                            </p:tgtEl>
                                            <p:attrNameLst>
                                              <p:attrName>style.visibility</p:attrName>
                                            </p:attrNameLst>
                                          </p:cBhvr>
                                          <p:to>
                                            <p:strVal val="visible"/>
                                          </p:to>
                                        </p:set>
                                        <p:animEffect transition="in" filter="fade">
                                          <p:cBhvr>
                                            <p:cTn id="61" dur="500"/>
                                            <p:tgtEl>
                                              <p:spTgt spid="17"/>
                                            </p:tgtEl>
                                          </p:cBhvr>
                                        </p:animEffect>
                                        <p:anim calcmode="lin" valueType="num">
                                          <p:cBhvr>
                                            <p:cTn id="62" dur="500" fill="hold"/>
                                            <p:tgtEl>
                                              <p:spTgt spid="17"/>
                                            </p:tgtEl>
                                            <p:attrNameLst>
                                              <p:attrName>ppt_w</p:attrName>
                                            </p:attrNameLst>
                                          </p:cBhvr>
                                          <p:tavLst>
                                            <p:tav tm="0" fmla="#ppt_w*sin(2.5*pi*$)">
                                              <p:val>
                                                <p:fltVal val="0"/>
                                              </p:val>
                                            </p:tav>
                                            <p:tav tm="100000">
                                              <p:val>
                                                <p:fltVal val="1"/>
                                              </p:val>
                                            </p:tav>
                                          </p:tavLst>
                                        </p:anim>
                                        <p:anim calcmode="lin" valueType="num">
                                          <p:cBhvr>
                                            <p:cTn id="63" dur="500" fill="hold"/>
                                            <p:tgtEl>
                                              <p:spTgt spid="17"/>
                                            </p:tgtEl>
                                            <p:attrNameLst>
                                              <p:attrName>ppt_h</p:attrName>
                                            </p:attrNameLst>
                                          </p:cBhvr>
                                          <p:tavLst>
                                            <p:tav tm="0">
                                              <p:val>
                                                <p:strVal val="#ppt_h"/>
                                              </p:val>
                                            </p:tav>
                                            <p:tav tm="100000">
                                              <p:val>
                                                <p:strVal val="#ppt_h"/>
                                              </p:val>
                                            </p:tav>
                                          </p:tavLst>
                                        </p:anim>
                                      </p:childTnLst>
                                    </p:cTn>
                                  </p:par>
                                  <p:par>
                                    <p:cTn id="64" presetID="53" presetClass="entr" presetSubtype="16" fill="hold" nodeType="withEffect">
                                      <p:stCondLst>
                                        <p:cond delay="0"/>
                                      </p:stCondLst>
                                      <p:childTnLst>
                                        <p:set>
                                          <p:cBhvr>
                                            <p:cTn id="65" dur="1" fill="hold">
                                              <p:stCondLst>
                                                <p:cond delay="0"/>
                                              </p:stCondLst>
                                            </p:cTn>
                                            <p:tgtEl>
                                              <p:spTgt spid="37"/>
                                            </p:tgtEl>
                                            <p:attrNameLst>
                                              <p:attrName>style.visibility</p:attrName>
                                            </p:attrNameLst>
                                          </p:cBhvr>
                                          <p:to>
                                            <p:strVal val="visible"/>
                                          </p:to>
                                        </p:set>
                                        <p:anim calcmode="lin" valueType="num">
                                          <p:cBhvr>
                                            <p:cTn id="66" dur="500" fill="hold"/>
                                            <p:tgtEl>
                                              <p:spTgt spid="37"/>
                                            </p:tgtEl>
                                            <p:attrNameLst>
                                              <p:attrName>ppt_w</p:attrName>
                                            </p:attrNameLst>
                                          </p:cBhvr>
                                          <p:tavLst>
                                            <p:tav tm="0">
                                              <p:val>
                                                <p:fltVal val="0"/>
                                              </p:val>
                                            </p:tav>
                                            <p:tav tm="100000">
                                              <p:val>
                                                <p:strVal val="#ppt_w"/>
                                              </p:val>
                                            </p:tav>
                                          </p:tavLst>
                                        </p:anim>
                                        <p:anim calcmode="lin" valueType="num">
                                          <p:cBhvr>
                                            <p:cTn id="67" dur="500" fill="hold"/>
                                            <p:tgtEl>
                                              <p:spTgt spid="37"/>
                                            </p:tgtEl>
                                            <p:attrNameLst>
                                              <p:attrName>ppt_h</p:attrName>
                                            </p:attrNameLst>
                                          </p:cBhvr>
                                          <p:tavLst>
                                            <p:tav tm="0">
                                              <p:val>
                                                <p:fltVal val="0"/>
                                              </p:val>
                                            </p:tav>
                                            <p:tav tm="100000">
                                              <p:val>
                                                <p:strVal val="#ppt_h"/>
                                              </p:val>
                                            </p:tav>
                                          </p:tavLst>
                                        </p:anim>
                                        <p:animEffect transition="in" filter="fade">
                                          <p:cBhvr>
                                            <p:cTn id="68" dur="500"/>
                                            <p:tgtEl>
                                              <p:spTgt spid="37"/>
                                            </p:tgtEl>
                                          </p:cBhvr>
                                        </p:animEffect>
                                      </p:childTnLst>
                                    </p:cTn>
                                  </p:par>
                                </p:childTnLst>
                              </p:cTn>
                            </p:par>
                            <p:par>
                              <p:cTn id="69" fill="hold">
                                <p:stCondLst>
                                  <p:cond delay="6650"/>
                                </p:stCondLst>
                                <p:childTnLst>
                                  <p:par>
                                    <p:cTn id="70" presetID="53" presetClass="entr" presetSubtype="16" fill="hold" grpId="0" nodeType="afterEffect">
                                      <p:stCondLst>
                                        <p:cond delay="0"/>
                                      </p:stCondLst>
                                      <p:iterate type="lt">
                                        <p:tmPct val="10000"/>
                                      </p:iterate>
                                      <p:childTnLst>
                                        <p:set>
                                          <p:cBhvr>
                                            <p:cTn id="71" dur="1" fill="hold">
                                              <p:stCondLst>
                                                <p:cond delay="0"/>
                                              </p:stCondLst>
                                            </p:cTn>
                                            <p:tgtEl>
                                              <p:spTgt spid="30"/>
                                            </p:tgtEl>
                                            <p:attrNameLst>
                                              <p:attrName>style.visibility</p:attrName>
                                            </p:attrNameLst>
                                          </p:cBhvr>
                                          <p:to>
                                            <p:strVal val="visible"/>
                                          </p:to>
                                        </p:set>
                                        <p:anim calcmode="lin" valueType="num">
                                          <p:cBhvr>
                                            <p:cTn id="72" dur="500" fill="hold"/>
                                            <p:tgtEl>
                                              <p:spTgt spid="30"/>
                                            </p:tgtEl>
                                            <p:attrNameLst>
                                              <p:attrName>ppt_w</p:attrName>
                                            </p:attrNameLst>
                                          </p:cBhvr>
                                          <p:tavLst>
                                            <p:tav tm="0">
                                              <p:val>
                                                <p:fltVal val="0"/>
                                              </p:val>
                                            </p:tav>
                                            <p:tav tm="100000">
                                              <p:val>
                                                <p:strVal val="#ppt_w"/>
                                              </p:val>
                                            </p:tav>
                                          </p:tavLst>
                                        </p:anim>
                                        <p:anim calcmode="lin" valueType="num">
                                          <p:cBhvr>
                                            <p:cTn id="73" dur="500" fill="hold"/>
                                            <p:tgtEl>
                                              <p:spTgt spid="30"/>
                                            </p:tgtEl>
                                            <p:attrNameLst>
                                              <p:attrName>ppt_h</p:attrName>
                                            </p:attrNameLst>
                                          </p:cBhvr>
                                          <p:tavLst>
                                            <p:tav tm="0">
                                              <p:val>
                                                <p:fltVal val="0"/>
                                              </p:val>
                                            </p:tav>
                                            <p:tav tm="100000">
                                              <p:val>
                                                <p:strVal val="#ppt_h"/>
                                              </p:val>
                                            </p:tav>
                                          </p:tavLst>
                                        </p:anim>
                                        <p:animEffect transition="in" filter="fade">
                                          <p:cBhvr>
                                            <p:cTn id="74" dur="500"/>
                                            <p:tgtEl>
                                              <p:spTgt spid="30"/>
                                            </p:tgtEl>
                                          </p:cBhvr>
                                        </p:animEffect>
                                      </p:childTnLst>
                                    </p:cTn>
                                  </p:par>
                                </p:childTnLst>
                              </p:cTn>
                            </p:par>
                            <p:par>
                              <p:cTn id="75" fill="hold">
                                <p:stCondLst>
                                  <p:cond delay="9050"/>
                                </p:stCondLst>
                                <p:childTnLst>
                                  <p:par>
                                    <p:cTn id="76" presetID="45" presetClass="entr" presetSubtype="0" fill="hold" grpId="0" nodeType="afterEffect">
                                      <p:stCondLst>
                                        <p:cond delay="0"/>
                                      </p:stCondLst>
                                      <p:childTnLst>
                                        <p:set>
                                          <p:cBhvr>
                                            <p:cTn id="77" dur="1" fill="hold">
                                              <p:stCondLst>
                                                <p:cond delay="0"/>
                                              </p:stCondLst>
                                            </p:cTn>
                                            <p:tgtEl>
                                              <p:spTgt spid="22"/>
                                            </p:tgtEl>
                                            <p:attrNameLst>
                                              <p:attrName>style.visibility</p:attrName>
                                            </p:attrNameLst>
                                          </p:cBhvr>
                                          <p:to>
                                            <p:strVal val="visible"/>
                                          </p:to>
                                        </p:set>
                                        <p:animEffect transition="in" filter="fade">
                                          <p:cBhvr>
                                            <p:cTn id="78" dur="500"/>
                                            <p:tgtEl>
                                              <p:spTgt spid="22"/>
                                            </p:tgtEl>
                                          </p:cBhvr>
                                        </p:animEffect>
                                        <p:anim calcmode="lin" valueType="num">
                                          <p:cBhvr>
                                            <p:cTn id="79" dur="500" fill="hold"/>
                                            <p:tgtEl>
                                              <p:spTgt spid="22"/>
                                            </p:tgtEl>
                                            <p:attrNameLst>
                                              <p:attrName>ppt_w</p:attrName>
                                            </p:attrNameLst>
                                          </p:cBhvr>
                                          <p:tavLst>
                                            <p:tav tm="0" fmla="#ppt_w*sin(2.5*pi*$)">
                                              <p:val>
                                                <p:fltVal val="0"/>
                                              </p:val>
                                            </p:tav>
                                            <p:tav tm="100000">
                                              <p:val>
                                                <p:fltVal val="1"/>
                                              </p:val>
                                            </p:tav>
                                          </p:tavLst>
                                        </p:anim>
                                        <p:anim calcmode="lin" valueType="num">
                                          <p:cBhvr>
                                            <p:cTn id="80" dur="500" fill="hold"/>
                                            <p:tgtEl>
                                              <p:spTgt spid="22"/>
                                            </p:tgtEl>
                                            <p:attrNameLst>
                                              <p:attrName>ppt_h</p:attrName>
                                            </p:attrNameLst>
                                          </p:cBhvr>
                                          <p:tavLst>
                                            <p:tav tm="0">
                                              <p:val>
                                                <p:strVal val="#ppt_h"/>
                                              </p:val>
                                            </p:tav>
                                            <p:tav tm="100000">
                                              <p:val>
                                                <p:strVal val="#ppt_h"/>
                                              </p:val>
                                            </p:tav>
                                          </p:tavLst>
                                        </p:anim>
                                      </p:childTnLst>
                                    </p:cTn>
                                  </p:par>
                                  <p:par>
                                    <p:cTn id="81" presetID="53" presetClass="entr" presetSubtype="16" fill="hold" nodeType="withEffect">
                                      <p:stCondLst>
                                        <p:cond delay="0"/>
                                      </p:stCondLst>
                                      <p:childTnLst>
                                        <p:set>
                                          <p:cBhvr>
                                            <p:cTn id="82" dur="1" fill="hold">
                                              <p:stCondLst>
                                                <p:cond delay="0"/>
                                              </p:stCondLst>
                                            </p:cTn>
                                            <p:tgtEl>
                                              <p:spTgt spid="104"/>
                                            </p:tgtEl>
                                            <p:attrNameLst>
                                              <p:attrName>style.visibility</p:attrName>
                                            </p:attrNameLst>
                                          </p:cBhvr>
                                          <p:to>
                                            <p:strVal val="visible"/>
                                          </p:to>
                                        </p:set>
                                        <p:anim calcmode="lin" valueType="num">
                                          <p:cBhvr>
                                            <p:cTn id="83" dur="500" fill="hold"/>
                                            <p:tgtEl>
                                              <p:spTgt spid="104"/>
                                            </p:tgtEl>
                                            <p:attrNameLst>
                                              <p:attrName>ppt_w</p:attrName>
                                            </p:attrNameLst>
                                          </p:cBhvr>
                                          <p:tavLst>
                                            <p:tav tm="0">
                                              <p:val>
                                                <p:fltVal val="0"/>
                                              </p:val>
                                            </p:tav>
                                            <p:tav tm="100000">
                                              <p:val>
                                                <p:strVal val="#ppt_w"/>
                                              </p:val>
                                            </p:tav>
                                          </p:tavLst>
                                        </p:anim>
                                        <p:anim calcmode="lin" valueType="num">
                                          <p:cBhvr>
                                            <p:cTn id="84" dur="500" fill="hold"/>
                                            <p:tgtEl>
                                              <p:spTgt spid="104"/>
                                            </p:tgtEl>
                                            <p:attrNameLst>
                                              <p:attrName>ppt_h</p:attrName>
                                            </p:attrNameLst>
                                          </p:cBhvr>
                                          <p:tavLst>
                                            <p:tav tm="0">
                                              <p:val>
                                                <p:fltVal val="0"/>
                                              </p:val>
                                            </p:tav>
                                            <p:tav tm="100000">
                                              <p:val>
                                                <p:strVal val="#ppt_h"/>
                                              </p:val>
                                            </p:tav>
                                          </p:tavLst>
                                        </p:anim>
                                        <p:animEffect transition="in" filter="fade">
                                          <p:cBhvr>
                                            <p:cTn id="85" dur="500"/>
                                            <p:tgtEl>
                                              <p:spTgt spid="104"/>
                                            </p:tgtEl>
                                          </p:cBhvr>
                                        </p:animEffect>
                                      </p:childTnLst>
                                    </p:cTn>
                                  </p:par>
                                </p:childTnLst>
                              </p:cTn>
                            </p:par>
                            <p:par>
                              <p:cTn id="86" fill="hold">
                                <p:stCondLst>
                                  <p:cond delay="9550"/>
                                </p:stCondLst>
                                <p:childTnLst>
                                  <p:par>
                                    <p:cTn id="87" presetID="53" presetClass="entr" presetSubtype="16" fill="hold" grpId="0" nodeType="afterEffect">
                                      <p:stCondLst>
                                        <p:cond delay="0"/>
                                      </p:stCondLst>
                                      <p:iterate type="lt">
                                        <p:tmPct val="10000"/>
                                      </p:iterate>
                                      <p:childTnLst>
                                        <p:set>
                                          <p:cBhvr>
                                            <p:cTn id="88" dur="1" fill="hold">
                                              <p:stCondLst>
                                                <p:cond delay="0"/>
                                              </p:stCondLst>
                                            </p:cTn>
                                            <p:tgtEl>
                                              <p:spTgt spid="34"/>
                                            </p:tgtEl>
                                            <p:attrNameLst>
                                              <p:attrName>style.visibility</p:attrName>
                                            </p:attrNameLst>
                                          </p:cBhvr>
                                          <p:to>
                                            <p:strVal val="visible"/>
                                          </p:to>
                                        </p:set>
                                        <p:anim calcmode="lin" valueType="num">
                                          <p:cBhvr>
                                            <p:cTn id="89" dur="500" fill="hold"/>
                                            <p:tgtEl>
                                              <p:spTgt spid="34"/>
                                            </p:tgtEl>
                                            <p:attrNameLst>
                                              <p:attrName>ppt_w</p:attrName>
                                            </p:attrNameLst>
                                          </p:cBhvr>
                                          <p:tavLst>
                                            <p:tav tm="0">
                                              <p:val>
                                                <p:fltVal val="0"/>
                                              </p:val>
                                            </p:tav>
                                            <p:tav tm="100000">
                                              <p:val>
                                                <p:strVal val="#ppt_w"/>
                                              </p:val>
                                            </p:tav>
                                          </p:tavLst>
                                        </p:anim>
                                        <p:anim calcmode="lin" valueType="num">
                                          <p:cBhvr>
                                            <p:cTn id="90" dur="500" fill="hold"/>
                                            <p:tgtEl>
                                              <p:spTgt spid="34"/>
                                            </p:tgtEl>
                                            <p:attrNameLst>
                                              <p:attrName>ppt_h</p:attrName>
                                            </p:attrNameLst>
                                          </p:cBhvr>
                                          <p:tavLst>
                                            <p:tav tm="0">
                                              <p:val>
                                                <p:fltVal val="0"/>
                                              </p:val>
                                            </p:tav>
                                            <p:tav tm="100000">
                                              <p:val>
                                                <p:strVal val="#ppt_h"/>
                                              </p:val>
                                            </p:tav>
                                          </p:tavLst>
                                        </p:anim>
                                        <p:animEffect transition="in" filter="fade">
                                          <p:cBhvr>
                                            <p:cTn id="91" dur="500"/>
                                            <p:tgtEl>
                                              <p:spTgt spid="34"/>
                                            </p:tgtEl>
                                          </p:cBhvr>
                                        </p:animEffect>
                                      </p:childTnLst>
                                    </p:cTn>
                                  </p:par>
                                </p:childTnLst>
                              </p:cTn>
                            </p:par>
                            <p:par>
                              <p:cTn id="92" fill="hold">
                                <p:stCondLst>
                                  <p:cond delay="11950"/>
                                </p:stCondLst>
                                <p:childTnLst>
                                  <p:par>
                                    <p:cTn id="93" presetID="45" presetClass="entr" presetSubtype="0" fill="hold" grpId="0" nodeType="afterEffect">
                                      <p:stCondLst>
                                        <p:cond delay="0"/>
                                      </p:stCondLst>
                                      <p:childTnLst>
                                        <p:set>
                                          <p:cBhvr>
                                            <p:cTn id="94" dur="1" fill="hold">
                                              <p:stCondLst>
                                                <p:cond delay="0"/>
                                              </p:stCondLst>
                                            </p:cTn>
                                            <p:tgtEl>
                                              <p:spTgt spid="21"/>
                                            </p:tgtEl>
                                            <p:attrNameLst>
                                              <p:attrName>style.visibility</p:attrName>
                                            </p:attrNameLst>
                                          </p:cBhvr>
                                          <p:to>
                                            <p:strVal val="visible"/>
                                          </p:to>
                                        </p:set>
                                        <p:animEffect transition="in" filter="fade">
                                          <p:cBhvr>
                                            <p:cTn id="95" dur="500"/>
                                            <p:tgtEl>
                                              <p:spTgt spid="21"/>
                                            </p:tgtEl>
                                          </p:cBhvr>
                                        </p:animEffect>
                                        <p:anim calcmode="lin" valueType="num">
                                          <p:cBhvr>
                                            <p:cTn id="96" dur="500" fill="hold"/>
                                            <p:tgtEl>
                                              <p:spTgt spid="21"/>
                                            </p:tgtEl>
                                            <p:attrNameLst>
                                              <p:attrName>ppt_w</p:attrName>
                                            </p:attrNameLst>
                                          </p:cBhvr>
                                          <p:tavLst>
                                            <p:tav tm="0" fmla="#ppt_w*sin(2.5*pi*$)">
                                              <p:val>
                                                <p:fltVal val="0"/>
                                              </p:val>
                                            </p:tav>
                                            <p:tav tm="100000">
                                              <p:val>
                                                <p:fltVal val="1"/>
                                              </p:val>
                                            </p:tav>
                                          </p:tavLst>
                                        </p:anim>
                                        <p:anim calcmode="lin" valueType="num">
                                          <p:cBhvr>
                                            <p:cTn id="97" dur="500" fill="hold"/>
                                            <p:tgtEl>
                                              <p:spTgt spid="21"/>
                                            </p:tgtEl>
                                            <p:attrNameLst>
                                              <p:attrName>ppt_h</p:attrName>
                                            </p:attrNameLst>
                                          </p:cBhvr>
                                          <p:tavLst>
                                            <p:tav tm="0">
                                              <p:val>
                                                <p:strVal val="#ppt_h"/>
                                              </p:val>
                                            </p:tav>
                                            <p:tav tm="100000">
                                              <p:val>
                                                <p:strVal val="#ppt_h"/>
                                              </p:val>
                                            </p:tav>
                                          </p:tavLst>
                                        </p:anim>
                                      </p:childTnLst>
                                    </p:cTn>
                                  </p:par>
                                  <p:par>
                                    <p:cTn id="98" presetID="53" presetClass="entr" presetSubtype="16" fill="hold" nodeType="withEffect">
                                      <p:stCondLst>
                                        <p:cond delay="0"/>
                                      </p:stCondLst>
                                      <p:childTnLst>
                                        <p:set>
                                          <p:cBhvr>
                                            <p:cTn id="99" dur="1" fill="hold">
                                              <p:stCondLst>
                                                <p:cond delay="0"/>
                                              </p:stCondLst>
                                            </p:cTn>
                                            <p:tgtEl>
                                              <p:spTgt spid="98"/>
                                            </p:tgtEl>
                                            <p:attrNameLst>
                                              <p:attrName>style.visibility</p:attrName>
                                            </p:attrNameLst>
                                          </p:cBhvr>
                                          <p:to>
                                            <p:strVal val="visible"/>
                                          </p:to>
                                        </p:set>
                                        <p:anim calcmode="lin" valueType="num">
                                          <p:cBhvr>
                                            <p:cTn id="100" dur="500" fill="hold"/>
                                            <p:tgtEl>
                                              <p:spTgt spid="98"/>
                                            </p:tgtEl>
                                            <p:attrNameLst>
                                              <p:attrName>ppt_w</p:attrName>
                                            </p:attrNameLst>
                                          </p:cBhvr>
                                          <p:tavLst>
                                            <p:tav tm="0">
                                              <p:val>
                                                <p:fltVal val="0"/>
                                              </p:val>
                                            </p:tav>
                                            <p:tav tm="100000">
                                              <p:val>
                                                <p:strVal val="#ppt_w"/>
                                              </p:val>
                                            </p:tav>
                                          </p:tavLst>
                                        </p:anim>
                                        <p:anim calcmode="lin" valueType="num">
                                          <p:cBhvr>
                                            <p:cTn id="101" dur="500" fill="hold"/>
                                            <p:tgtEl>
                                              <p:spTgt spid="98"/>
                                            </p:tgtEl>
                                            <p:attrNameLst>
                                              <p:attrName>ppt_h</p:attrName>
                                            </p:attrNameLst>
                                          </p:cBhvr>
                                          <p:tavLst>
                                            <p:tav tm="0">
                                              <p:val>
                                                <p:fltVal val="0"/>
                                              </p:val>
                                            </p:tav>
                                            <p:tav tm="100000">
                                              <p:val>
                                                <p:strVal val="#ppt_h"/>
                                              </p:val>
                                            </p:tav>
                                          </p:tavLst>
                                        </p:anim>
                                        <p:animEffect transition="in" filter="fade">
                                          <p:cBhvr>
                                            <p:cTn id="102" dur="500"/>
                                            <p:tgtEl>
                                              <p:spTgt spid="98"/>
                                            </p:tgtEl>
                                          </p:cBhvr>
                                        </p:animEffect>
                                      </p:childTnLst>
                                    </p:cTn>
                                  </p:par>
                                </p:childTnLst>
                              </p:cTn>
                            </p:par>
                            <p:par>
                              <p:cTn id="103" fill="hold">
                                <p:stCondLst>
                                  <p:cond delay="12450"/>
                                </p:stCondLst>
                                <p:childTnLst>
                                  <p:par>
                                    <p:cTn id="104" presetID="53" presetClass="entr" presetSubtype="16" fill="hold" grpId="0" nodeType="afterEffect">
                                      <p:stCondLst>
                                        <p:cond delay="0"/>
                                      </p:stCondLst>
                                      <p:iterate type="lt">
                                        <p:tmPct val="10000"/>
                                      </p:iterate>
                                      <p:childTnLst>
                                        <p:set>
                                          <p:cBhvr>
                                            <p:cTn id="105" dur="1" fill="hold">
                                              <p:stCondLst>
                                                <p:cond delay="0"/>
                                              </p:stCondLst>
                                            </p:cTn>
                                            <p:tgtEl>
                                              <p:spTgt spid="33"/>
                                            </p:tgtEl>
                                            <p:attrNameLst>
                                              <p:attrName>style.visibility</p:attrName>
                                            </p:attrNameLst>
                                          </p:cBhvr>
                                          <p:to>
                                            <p:strVal val="visible"/>
                                          </p:to>
                                        </p:set>
                                        <p:anim calcmode="lin" valueType="num">
                                          <p:cBhvr>
                                            <p:cTn id="106" dur="500" fill="hold"/>
                                            <p:tgtEl>
                                              <p:spTgt spid="33"/>
                                            </p:tgtEl>
                                            <p:attrNameLst>
                                              <p:attrName>ppt_w</p:attrName>
                                            </p:attrNameLst>
                                          </p:cBhvr>
                                          <p:tavLst>
                                            <p:tav tm="0">
                                              <p:val>
                                                <p:fltVal val="0"/>
                                              </p:val>
                                            </p:tav>
                                            <p:tav tm="100000">
                                              <p:val>
                                                <p:strVal val="#ppt_w"/>
                                              </p:val>
                                            </p:tav>
                                          </p:tavLst>
                                        </p:anim>
                                        <p:anim calcmode="lin" valueType="num">
                                          <p:cBhvr>
                                            <p:cTn id="107" dur="500" fill="hold"/>
                                            <p:tgtEl>
                                              <p:spTgt spid="33"/>
                                            </p:tgtEl>
                                            <p:attrNameLst>
                                              <p:attrName>ppt_h</p:attrName>
                                            </p:attrNameLst>
                                          </p:cBhvr>
                                          <p:tavLst>
                                            <p:tav tm="0">
                                              <p:val>
                                                <p:fltVal val="0"/>
                                              </p:val>
                                            </p:tav>
                                            <p:tav tm="100000">
                                              <p:val>
                                                <p:strVal val="#ppt_h"/>
                                              </p:val>
                                            </p:tav>
                                          </p:tavLst>
                                        </p:anim>
                                        <p:animEffect transition="in" filter="fade">
                                          <p:cBhvr>
                                            <p:cTn id="108" dur="500"/>
                                            <p:tgtEl>
                                              <p:spTgt spid="33"/>
                                            </p:tgtEl>
                                          </p:cBhvr>
                                        </p:animEffect>
                                      </p:childTnLst>
                                    </p:cTn>
                                  </p:par>
                                </p:childTnLst>
                              </p:cTn>
                            </p:par>
                            <p:par>
                              <p:cTn id="109" fill="hold">
                                <p:stCondLst>
                                  <p:cond delay="14850"/>
                                </p:stCondLst>
                                <p:childTnLst>
                                  <p:par>
                                    <p:cTn id="110" presetID="45" presetClass="entr" presetSubtype="0" fill="hold" grpId="0" nodeType="afterEffect">
                                      <p:stCondLst>
                                        <p:cond delay="0"/>
                                      </p:stCondLst>
                                      <p:childTnLst>
                                        <p:set>
                                          <p:cBhvr>
                                            <p:cTn id="111" dur="1" fill="hold">
                                              <p:stCondLst>
                                                <p:cond delay="0"/>
                                              </p:stCondLst>
                                            </p:cTn>
                                            <p:tgtEl>
                                              <p:spTgt spid="20"/>
                                            </p:tgtEl>
                                            <p:attrNameLst>
                                              <p:attrName>style.visibility</p:attrName>
                                            </p:attrNameLst>
                                          </p:cBhvr>
                                          <p:to>
                                            <p:strVal val="visible"/>
                                          </p:to>
                                        </p:set>
                                        <p:animEffect transition="in" filter="fade">
                                          <p:cBhvr>
                                            <p:cTn id="112" dur="500"/>
                                            <p:tgtEl>
                                              <p:spTgt spid="20"/>
                                            </p:tgtEl>
                                          </p:cBhvr>
                                        </p:animEffect>
                                        <p:anim calcmode="lin" valueType="num">
                                          <p:cBhvr>
                                            <p:cTn id="113" dur="500" fill="hold"/>
                                            <p:tgtEl>
                                              <p:spTgt spid="20"/>
                                            </p:tgtEl>
                                            <p:attrNameLst>
                                              <p:attrName>ppt_w</p:attrName>
                                            </p:attrNameLst>
                                          </p:cBhvr>
                                          <p:tavLst>
                                            <p:tav tm="0" fmla="#ppt_w*sin(2.5*pi*$)">
                                              <p:val>
                                                <p:fltVal val="0"/>
                                              </p:val>
                                            </p:tav>
                                            <p:tav tm="100000">
                                              <p:val>
                                                <p:fltVal val="1"/>
                                              </p:val>
                                            </p:tav>
                                          </p:tavLst>
                                        </p:anim>
                                        <p:anim calcmode="lin" valueType="num">
                                          <p:cBhvr>
                                            <p:cTn id="114" dur="500" fill="hold"/>
                                            <p:tgtEl>
                                              <p:spTgt spid="20"/>
                                            </p:tgtEl>
                                            <p:attrNameLst>
                                              <p:attrName>ppt_h</p:attrName>
                                            </p:attrNameLst>
                                          </p:cBhvr>
                                          <p:tavLst>
                                            <p:tav tm="0">
                                              <p:val>
                                                <p:strVal val="#ppt_h"/>
                                              </p:val>
                                            </p:tav>
                                            <p:tav tm="100000">
                                              <p:val>
                                                <p:strVal val="#ppt_h"/>
                                              </p:val>
                                            </p:tav>
                                          </p:tavLst>
                                        </p:anim>
                                      </p:childTnLst>
                                    </p:cTn>
                                  </p:par>
                                  <p:par>
                                    <p:cTn id="115" presetID="53" presetClass="entr" presetSubtype="16" fill="hold" nodeType="withEffect">
                                      <p:stCondLst>
                                        <p:cond delay="0"/>
                                      </p:stCondLst>
                                      <p:childTnLst>
                                        <p:set>
                                          <p:cBhvr>
                                            <p:cTn id="116" dur="1" fill="hold">
                                              <p:stCondLst>
                                                <p:cond delay="0"/>
                                              </p:stCondLst>
                                            </p:cTn>
                                            <p:tgtEl>
                                              <p:spTgt spid="108"/>
                                            </p:tgtEl>
                                            <p:attrNameLst>
                                              <p:attrName>style.visibility</p:attrName>
                                            </p:attrNameLst>
                                          </p:cBhvr>
                                          <p:to>
                                            <p:strVal val="visible"/>
                                          </p:to>
                                        </p:set>
                                        <p:anim calcmode="lin" valueType="num">
                                          <p:cBhvr>
                                            <p:cTn id="117" dur="500" fill="hold"/>
                                            <p:tgtEl>
                                              <p:spTgt spid="108"/>
                                            </p:tgtEl>
                                            <p:attrNameLst>
                                              <p:attrName>ppt_w</p:attrName>
                                            </p:attrNameLst>
                                          </p:cBhvr>
                                          <p:tavLst>
                                            <p:tav tm="0">
                                              <p:val>
                                                <p:fltVal val="0"/>
                                              </p:val>
                                            </p:tav>
                                            <p:tav tm="100000">
                                              <p:val>
                                                <p:strVal val="#ppt_w"/>
                                              </p:val>
                                            </p:tav>
                                          </p:tavLst>
                                        </p:anim>
                                        <p:anim calcmode="lin" valueType="num">
                                          <p:cBhvr>
                                            <p:cTn id="118" dur="500" fill="hold"/>
                                            <p:tgtEl>
                                              <p:spTgt spid="108"/>
                                            </p:tgtEl>
                                            <p:attrNameLst>
                                              <p:attrName>ppt_h</p:attrName>
                                            </p:attrNameLst>
                                          </p:cBhvr>
                                          <p:tavLst>
                                            <p:tav tm="0">
                                              <p:val>
                                                <p:fltVal val="0"/>
                                              </p:val>
                                            </p:tav>
                                            <p:tav tm="100000">
                                              <p:val>
                                                <p:strVal val="#ppt_h"/>
                                              </p:val>
                                            </p:tav>
                                          </p:tavLst>
                                        </p:anim>
                                        <p:animEffect transition="in" filter="fade">
                                          <p:cBhvr>
                                            <p:cTn id="119" dur="500"/>
                                            <p:tgtEl>
                                              <p:spTgt spid="108"/>
                                            </p:tgtEl>
                                          </p:cBhvr>
                                        </p:animEffect>
                                      </p:childTnLst>
                                    </p:cTn>
                                  </p:par>
                                </p:childTnLst>
                              </p:cTn>
                            </p:par>
                            <p:par>
                              <p:cTn id="120" fill="hold">
                                <p:stCondLst>
                                  <p:cond delay="15350"/>
                                </p:stCondLst>
                                <p:childTnLst>
                                  <p:par>
                                    <p:cTn id="121" presetID="53" presetClass="entr" presetSubtype="16" fill="hold" grpId="0" nodeType="afterEffect">
                                      <p:stCondLst>
                                        <p:cond delay="0"/>
                                      </p:stCondLst>
                                      <p:iterate type="lt">
                                        <p:tmPct val="10000"/>
                                      </p:iterate>
                                      <p:childTnLst>
                                        <p:set>
                                          <p:cBhvr>
                                            <p:cTn id="122" dur="1" fill="hold">
                                              <p:stCondLst>
                                                <p:cond delay="0"/>
                                              </p:stCondLst>
                                            </p:cTn>
                                            <p:tgtEl>
                                              <p:spTgt spid="35"/>
                                            </p:tgtEl>
                                            <p:attrNameLst>
                                              <p:attrName>style.visibility</p:attrName>
                                            </p:attrNameLst>
                                          </p:cBhvr>
                                          <p:to>
                                            <p:strVal val="visible"/>
                                          </p:to>
                                        </p:set>
                                        <p:anim calcmode="lin" valueType="num">
                                          <p:cBhvr>
                                            <p:cTn id="123" dur="500" fill="hold"/>
                                            <p:tgtEl>
                                              <p:spTgt spid="35"/>
                                            </p:tgtEl>
                                            <p:attrNameLst>
                                              <p:attrName>ppt_w</p:attrName>
                                            </p:attrNameLst>
                                          </p:cBhvr>
                                          <p:tavLst>
                                            <p:tav tm="0">
                                              <p:val>
                                                <p:fltVal val="0"/>
                                              </p:val>
                                            </p:tav>
                                            <p:tav tm="100000">
                                              <p:val>
                                                <p:strVal val="#ppt_w"/>
                                              </p:val>
                                            </p:tav>
                                          </p:tavLst>
                                        </p:anim>
                                        <p:anim calcmode="lin" valueType="num">
                                          <p:cBhvr>
                                            <p:cTn id="124" dur="500" fill="hold"/>
                                            <p:tgtEl>
                                              <p:spTgt spid="35"/>
                                            </p:tgtEl>
                                            <p:attrNameLst>
                                              <p:attrName>ppt_h</p:attrName>
                                            </p:attrNameLst>
                                          </p:cBhvr>
                                          <p:tavLst>
                                            <p:tav tm="0">
                                              <p:val>
                                                <p:fltVal val="0"/>
                                              </p:val>
                                            </p:tav>
                                            <p:tav tm="100000">
                                              <p:val>
                                                <p:strVal val="#ppt_h"/>
                                              </p:val>
                                            </p:tav>
                                          </p:tavLst>
                                        </p:anim>
                                        <p:animEffect transition="in" filter="fade">
                                          <p:cBhvr>
                                            <p:cTn id="125" dur="500"/>
                                            <p:tgtEl>
                                              <p:spTgt spid="35"/>
                                            </p:tgtEl>
                                          </p:cBhvr>
                                        </p:animEffect>
                                      </p:childTnLst>
                                    </p:cTn>
                                  </p:par>
                                </p:childTnLst>
                              </p:cTn>
                            </p:par>
                            <p:par>
                              <p:cTn id="126" fill="hold">
                                <p:stCondLst>
                                  <p:cond delay="17750"/>
                                </p:stCondLst>
                                <p:childTnLst>
                                  <p:par>
                                    <p:cTn id="127" presetID="45" presetClass="entr" presetSubtype="0" fill="hold" grpId="0" nodeType="afterEffect">
                                      <p:stCondLst>
                                        <p:cond delay="0"/>
                                      </p:stCondLst>
                                      <p:childTnLst>
                                        <p:set>
                                          <p:cBhvr>
                                            <p:cTn id="128" dur="1" fill="hold">
                                              <p:stCondLst>
                                                <p:cond delay="0"/>
                                              </p:stCondLst>
                                            </p:cTn>
                                            <p:tgtEl>
                                              <p:spTgt spid="18"/>
                                            </p:tgtEl>
                                            <p:attrNameLst>
                                              <p:attrName>style.visibility</p:attrName>
                                            </p:attrNameLst>
                                          </p:cBhvr>
                                          <p:to>
                                            <p:strVal val="visible"/>
                                          </p:to>
                                        </p:set>
                                        <p:animEffect transition="in" filter="fade">
                                          <p:cBhvr>
                                            <p:cTn id="129" dur="500"/>
                                            <p:tgtEl>
                                              <p:spTgt spid="18"/>
                                            </p:tgtEl>
                                          </p:cBhvr>
                                        </p:animEffect>
                                        <p:anim calcmode="lin" valueType="num">
                                          <p:cBhvr>
                                            <p:cTn id="130" dur="500" fill="hold"/>
                                            <p:tgtEl>
                                              <p:spTgt spid="18"/>
                                            </p:tgtEl>
                                            <p:attrNameLst>
                                              <p:attrName>ppt_w</p:attrName>
                                            </p:attrNameLst>
                                          </p:cBhvr>
                                          <p:tavLst>
                                            <p:tav tm="0" fmla="#ppt_w*sin(2.5*pi*$)">
                                              <p:val>
                                                <p:fltVal val="0"/>
                                              </p:val>
                                            </p:tav>
                                            <p:tav tm="100000">
                                              <p:val>
                                                <p:fltVal val="1"/>
                                              </p:val>
                                            </p:tav>
                                          </p:tavLst>
                                        </p:anim>
                                        <p:anim calcmode="lin" valueType="num">
                                          <p:cBhvr>
                                            <p:cTn id="131" dur="500" fill="hold"/>
                                            <p:tgtEl>
                                              <p:spTgt spid="18"/>
                                            </p:tgtEl>
                                            <p:attrNameLst>
                                              <p:attrName>ppt_h</p:attrName>
                                            </p:attrNameLst>
                                          </p:cBhvr>
                                          <p:tavLst>
                                            <p:tav tm="0">
                                              <p:val>
                                                <p:strVal val="#ppt_h"/>
                                              </p:val>
                                            </p:tav>
                                            <p:tav tm="100000">
                                              <p:val>
                                                <p:strVal val="#ppt_h"/>
                                              </p:val>
                                            </p:tav>
                                          </p:tavLst>
                                        </p:anim>
                                      </p:childTnLst>
                                    </p:cTn>
                                  </p:par>
                                  <p:par>
                                    <p:cTn id="132" presetID="53" presetClass="entr" presetSubtype="16" fill="hold" nodeType="withEffect">
                                      <p:stCondLst>
                                        <p:cond delay="0"/>
                                      </p:stCondLst>
                                      <p:childTnLst>
                                        <p:set>
                                          <p:cBhvr>
                                            <p:cTn id="133" dur="1" fill="hold">
                                              <p:stCondLst>
                                                <p:cond delay="0"/>
                                              </p:stCondLst>
                                            </p:cTn>
                                            <p:tgtEl>
                                              <p:spTgt spid="120"/>
                                            </p:tgtEl>
                                            <p:attrNameLst>
                                              <p:attrName>style.visibility</p:attrName>
                                            </p:attrNameLst>
                                          </p:cBhvr>
                                          <p:to>
                                            <p:strVal val="visible"/>
                                          </p:to>
                                        </p:set>
                                        <p:anim calcmode="lin" valueType="num">
                                          <p:cBhvr>
                                            <p:cTn id="134" dur="500" fill="hold"/>
                                            <p:tgtEl>
                                              <p:spTgt spid="120"/>
                                            </p:tgtEl>
                                            <p:attrNameLst>
                                              <p:attrName>ppt_w</p:attrName>
                                            </p:attrNameLst>
                                          </p:cBhvr>
                                          <p:tavLst>
                                            <p:tav tm="0">
                                              <p:val>
                                                <p:fltVal val="0"/>
                                              </p:val>
                                            </p:tav>
                                            <p:tav tm="100000">
                                              <p:val>
                                                <p:strVal val="#ppt_w"/>
                                              </p:val>
                                            </p:tav>
                                          </p:tavLst>
                                        </p:anim>
                                        <p:anim calcmode="lin" valueType="num">
                                          <p:cBhvr>
                                            <p:cTn id="135" dur="500" fill="hold"/>
                                            <p:tgtEl>
                                              <p:spTgt spid="120"/>
                                            </p:tgtEl>
                                            <p:attrNameLst>
                                              <p:attrName>ppt_h</p:attrName>
                                            </p:attrNameLst>
                                          </p:cBhvr>
                                          <p:tavLst>
                                            <p:tav tm="0">
                                              <p:val>
                                                <p:fltVal val="0"/>
                                              </p:val>
                                            </p:tav>
                                            <p:tav tm="100000">
                                              <p:val>
                                                <p:strVal val="#ppt_h"/>
                                              </p:val>
                                            </p:tav>
                                          </p:tavLst>
                                        </p:anim>
                                        <p:animEffect transition="in" filter="fade">
                                          <p:cBhvr>
                                            <p:cTn id="136" dur="500"/>
                                            <p:tgtEl>
                                              <p:spTgt spid="120"/>
                                            </p:tgtEl>
                                          </p:cBhvr>
                                        </p:animEffect>
                                      </p:childTnLst>
                                    </p:cTn>
                                  </p:par>
                                </p:childTnLst>
                              </p:cTn>
                            </p:par>
                            <p:par>
                              <p:cTn id="137" fill="hold">
                                <p:stCondLst>
                                  <p:cond delay="18250"/>
                                </p:stCondLst>
                                <p:childTnLst>
                                  <p:par>
                                    <p:cTn id="138" presetID="53" presetClass="entr" presetSubtype="16" fill="hold" grpId="0" nodeType="afterEffect">
                                      <p:stCondLst>
                                        <p:cond delay="0"/>
                                      </p:stCondLst>
                                      <p:iterate type="lt">
                                        <p:tmPct val="10000"/>
                                      </p:iterate>
                                      <p:childTnLst>
                                        <p:set>
                                          <p:cBhvr>
                                            <p:cTn id="139" dur="1" fill="hold">
                                              <p:stCondLst>
                                                <p:cond delay="0"/>
                                              </p:stCondLst>
                                            </p:cTn>
                                            <p:tgtEl>
                                              <p:spTgt spid="31"/>
                                            </p:tgtEl>
                                            <p:attrNameLst>
                                              <p:attrName>style.visibility</p:attrName>
                                            </p:attrNameLst>
                                          </p:cBhvr>
                                          <p:to>
                                            <p:strVal val="visible"/>
                                          </p:to>
                                        </p:set>
                                        <p:anim calcmode="lin" valueType="num">
                                          <p:cBhvr>
                                            <p:cTn id="140" dur="500" fill="hold"/>
                                            <p:tgtEl>
                                              <p:spTgt spid="31"/>
                                            </p:tgtEl>
                                            <p:attrNameLst>
                                              <p:attrName>ppt_w</p:attrName>
                                            </p:attrNameLst>
                                          </p:cBhvr>
                                          <p:tavLst>
                                            <p:tav tm="0">
                                              <p:val>
                                                <p:fltVal val="0"/>
                                              </p:val>
                                            </p:tav>
                                            <p:tav tm="100000">
                                              <p:val>
                                                <p:strVal val="#ppt_w"/>
                                              </p:val>
                                            </p:tav>
                                          </p:tavLst>
                                        </p:anim>
                                        <p:anim calcmode="lin" valueType="num">
                                          <p:cBhvr>
                                            <p:cTn id="141" dur="500" fill="hold"/>
                                            <p:tgtEl>
                                              <p:spTgt spid="31"/>
                                            </p:tgtEl>
                                            <p:attrNameLst>
                                              <p:attrName>ppt_h</p:attrName>
                                            </p:attrNameLst>
                                          </p:cBhvr>
                                          <p:tavLst>
                                            <p:tav tm="0">
                                              <p:val>
                                                <p:fltVal val="0"/>
                                              </p:val>
                                            </p:tav>
                                            <p:tav tm="100000">
                                              <p:val>
                                                <p:strVal val="#ppt_h"/>
                                              </p:val>
                                            </p:tav>
                                          </p:tavLst>
                                        </p:anim>
                                        <p:animEffect transition="in" filter="fade">
                                          <p:cBhvr>
                                            <p:cTn id="142" dur="500"/>
                                            <p:tgtEl>
                                              <p:spTgt spid="31"/>
                                            </p:tgtEl>
                                          </p:cBhvr>
                                        </p:animEffect>
                                      </p:childTnLst>
                                    </p:cTn>
                                  </p:par>
                                </p:childTnLst>
                              </p:cTn>
                            </p:par>
                            <p:par>
                              <p:cTn id="143" fill="hold">
                                <p:stCondLst>
                                  <p:cond delay="20650"/>
                                </p:stCondLst>
                                <p:childTnLst>
                                  <p:par>
                                    <p:cTn id="144" presetID="45" presetClass="entr" presetSubtype="0" fill="hold" grpId="0" nodeType="afterEffect">
                                      <p:stCondLst>
                                        <p:cond delay="0"/>
                                      </p:stCondLst>
                                      <p:childTnLst>
                                        <p:set>
                                          <p:cBhvr>
                                            <p:cTn id="145" dur="1" fill="hold">
                                              <p:stCondLst>
                                                <p:cond delay="0"/>
                                              </p:stCondLst>
                                            </p:cTn>
                                            <p:tgtEl>
                                              <p:spTgt spid="19"/>
                                            </p:tgtEl>
                                            <p:attrNameLst>
                                              <p:attrName>style.visibility</p:attrName>
                                            </p:attrNameLst>
                                          </p:cBhvr>
                                          <p:to>
                                            <p:strVal val="visible"/>
                                          </p:to>
                                        </p:set>
                                        <p:animEffect transition="in" filter="fade">
                                          <p:cBhvr>
                                            <p:cTn id="146" dur="500"/>
                                            <p:tgtEl>
                                              <p:spTgt spid="19"/>
                                            </p:tgtEl>
                                          </p:cBhvr>
                                        </p:animEffect>
                                        <p:anim calcmode="lin" valueType="num">
                                          <p:cBhvr>
                                            <p:cTn id="147" dur="500" fill="hold"/>
                                            <p:tgtEl>
                                              <p:spTgt spid="19"/>
                                            </p:tgtEl>
                                            <p:attrNameLst>
                                              <p:attrName>ppt_w</p:attrName>
                                            </p:attrNameLst>
                                          </p:cBhvr>
                                          <p:tavLst>
                                            <p:tav tm="0" fmla="#ppt_w*sin(2.5*pi*$)">
                                              <p:val>
                                                <p:fltVal val="0"/>
                                              </p:val>
                                            </p:tav>
                                            <p:tav tm="100000">
                                              <p:val>
                                                <p:fltVal val="1"/>
                                              </p:val>
                                            </p:tav>
                                          </p:tavLst>
                                        </p:anim>
                                        <p:anim calcmode="lin" valueType="num">
                                          <p:cBhvr>
                                            <p:cTn id="148" dur="500" fill="hold"/>
                                            <p:tgtEl>
                                              <p:spTgt spid="19"/>
                                            </p:tgtEl>
                                            <p:attrNameLst>
                                              <p:attrName>ppt_h</p:attrName>
                                            </p:attrNameLst>
                                          </p:cBhvr>
                                          <p:tavLst>
                                            <p:tav tm="0">
                                              <p:val>
                                                <p:strVal val="#ppt_h"/>
                                              </p:val>
                                            </p:tav>
                                            <p:tav tm="100000">
                                              <p:val>
                                                <p:strVal val="#ppt_h"/>
                                              </p:val>
                                            </p:tav>
                                          </p:tavLst>
                                        </p:anim>
                                      </p:childTnLst>
                                    </p:cTn>
                                  </p:par>
                                  <p:par>
                                    <p:cTn id="149" presetID="53" presetClass="entr" presetSubtype="16" fill="hold" grpId="0" nodeType="withEffect">
                                      <p:stCondLst>
                                        <p:cond delay="0"/>
                                      </p:stCondLst>
                                      <p:childTnLst>
                                        <p:set>
                                          <p:cBhvr>
                                            <p:cTn id="150" dur="1" fill="hold">
                                              <p:stCondLst>
                                                <p:cond delay="0"/>
                                              </p:stCondLst>
                                            </p:cTn>
                                            <p:tgtEl>
                                              <p:spTgt spid="36"/>
                                            </p:tgtEl>
                                            <p:attrNameLst>
                                              <p:attrName>style.visibility</p:attrName>
                                            </p:attrNameLst>
                                          </p:cBhvr>
                                          <p:to>
                                            <p:strVal val="visible"/>
                                          </p:to>
                                        </p:set>
                                        <p:anim calcmode="lin" valueType="num">
                                          <p:cBhvr>
                                            <p:cTn id="151" dur="500" fill="hold"/>
                                            <p:tgtEl>
                                              <p:spTgt spid="36"/>
                                            </p:tgtEl>
                                            <p:attrNameLst>
                                              <p:attrName>ppt_w</p:attrName>
                                            </p:attrNameLst>
                                          </p:cBhvr>
                                          <p:tavLst>
                                            <p:tav tm="0">
                                              <p:val>
                                                <p:fltVal val="0"/>
                                              </p:val>
                                            </p:tav>
                                            <p:tav tm="100000">
                                              <p:val>
                                                <p:strVal val="#ppt_w"/>
                                              </p:val>
                                            </p:tav>
                                          </p:tavLst>
                                        </p:anim>
                                        <p:anim calcmode="lin" valueType="num">
                                          <p:cBhvr>
                                            <p:cTn id="152" dur="500" fill="hold"/>
                                            <p:tgtEl>
                                              <p:spTgt spid="36"/>
                                            </p:tgtEl>
                                            <p:attrNameLst>
                                              <p:attrName>ppt_h</p:attrName>
                                            </p:attrNameLst>
                                          </p:cBhvr>
                                          <p:tavLst>
                                            <p:tav tm="0">
                                              <p:val>
                                                <p:fltVal val="0"/>
                                              </p:val>
                                            </p:tav>
                                            <p:tav tm="100000">
                                              <p:val>
                                                <p:strVal val="#ppt_h"/>
                                              </p:val>
                                            </p:tav>
                                          </p:tavLst>
                                        </p:anim>
                                        <p:animEffect transition="in" filter="fade">
                                          <p:cBhvr>
                                            <p:cTn id="153" dur="500"/>
                                            <p:tgtEl>
                                              <p:spTgt spid="36"/>
                                            </p:tgtEl>
                                          </p:cBhvr>
                                        </p:animEffect>
                                      </p:childTnLst>
                                    </p:cTn>
                                  </p:par>
                                </p:childTnLst>
                              </p:cTn>
                            </p:par>
                            <p:par>
                              <p:cTn id="154" fill="hold">
                                <p:stCondLst>
                                  <p:cond delay="21150"/>
                                </p:stCondLst>
                                <p:childTnLst>
                                  <p:par>
                                    <p:cTn id="155" presetID="53" presetClass="entr" presetSubtype="16" fill="hold" grpId="0" nodeType="afterEffect">
                                      <p:stCondLst>
                                        <p:cond delay="0"/>
                                      </p:stCondLst>
                                      <p:iterate type="lt">
                                        <p:tmPct val="10000"/>
                                      </p:iterate>
                                      <p:childTnLst>
                                        <p:set>
                                          <p:cBhvr>
                                            <p:cTn id="156" dur="1" fill="hold">
                                              <p:stCondLst>
                                                <p:cond delay="0"/>
                                              </p:stCondLst>
                                            </p:cTn>
                                            <p:tgtEl>
                                              <p:spTgt spid="32"/>
                                            </p:tgtEl>
                                            <p:attrNameLst>
                                              <p:attrName>style.visibility</p:attrName>
                                            </p:attrNameLst>
                                          </p:cBhvr>
                                          <p:to>
                                            <p:strVal val="visible"/>
                                          </p:to>
                                        </p:set>
                                        <p:anim calcmode="lin" valueType="num">
                                          <p:cBhvr>
                                            <p:cTn id="157" dur="500" fill="hold"/>
                                            <p:tgtEl>
                                              <p:spTgt spid="32"/>
                                            </p:tgtEl>
                                            <p:attrNameLst>
                                              <p:attrName>ppt_w</p:attrName>
                                            </p:attrNameLst>
                                          </p:cBhvr>
                                          <p:tavLst>
                                            <p:tav tm="0">
                                              <p:val>
                                                <p:fltVal val="0"/>
                                              </p:val>
                                            </p:tav>
                                            <p:tav tm="100000">
                                              <p:val>
                                                <p:strVal val="#ppt_w"/>
                                              </p:val>
                                            </p:tav>
                                          </p:tavLst>
                                        </p:anim>
                                        <p:anim calcmode="lin" valueType="num">
                                          <p:cBhvr>
                                            <p:cTn id="158" dur="500" fill="hold"/>
                                            <p:tgtEl>
                                              <p:spTgt spid="32"/>
                                            </p:tgtEl>
                                            <p:attrNameLst>
                                              <p:attrName>ppt_h</p:attrName>
                                            </p:attrNameLst>
                                          </p:cBhvr>
                                          <p:tavLst>
                                            <p:tav tm="0">
                                              <p:val>
                                                <p:fltVal val="0"/>
                                              </p:val>
                                            </p:tav>
                                            <p:tav tm="100000">
                                              <p:val>
                                                <p:strVal val="#ppt_h"/>
                                              </p:val>
                                            </p:tav>
                                          </p:tavLst>
                                        </p:anim>
                                        <p:animEffect transition="in" filter="fade">
                                          <p:cBhvr>
                                            <p:cTn id="159"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9" grpId="0"/>
          <p:bldP spid="16" grpId="0" animBg="1"/>
          <p:bldP spid="17" grpId="0" animBg="1"/>
          <p:bldP spid="18" grpId="0" animBg="1"/>
          <p:bldP spid="19" grpId="0" animBg="1"/>
          <p:bldP spid="20" grpId="0" animBg="1"/>
          <p:bldP spid="21" grpId="0" animBg="1"/>
          <p:bldP spid="22" grpId="0" animBg="1"/>
          <p:bldP spid="29" grpId="0"/>
          <p:bldP spid="30" grpId="0"/>
          <p:bldP spid="31" grpId="0"/>
          <p:bldP spid="32" grpId="0"/>
          <p:bldP spid="33" grpId="0"/>
          <p:bldP spid="34" grpId="0"/>
          <p:bldP spid="35" grpId="0"/>
          <p:bldP spid="36" grpId="0" animBg="1"/>
          <p:bldP spid="107"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0-#ppt_w/2"/>
                                              </p:val>
                                            </p:tav>
                                            <p:tav tm="100000">
                                              <p:val>
                                                <p:strVal val="#ppt_x"/>
                                              </p:val>
                                            </p:tav>
                                          </p:tavLst>
                                        </p:anim>
                                        <p:anim calcmode="lin" valueType="num">
                                          <p:cBhvr additive="base">
                                            <p:cTn id="8" dur="10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0-#ppt_w/2"/>
                                              </p:val>
                                            </p:tav>
                                            <p:tav tm="100000">
                                              <p:val>
                                                <p:strVal val="#ppt_x"/>
                                              </p:val>
                                            </p:tav>
                                          </p:tavLst>
                                        </p:anim>
                                        <p:anim calcmode="lin" valueType="num">
                                          <p:cBhvr additive="base">
                                            <p:cTn id="12" dur="1000" fill="hold"/>
                                            <p:tgtEl>
                                              <p:spTgt spid="3"/>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53" presetClass="entr" presetSubtype="16" fill="hold" grpId="0" nodeType="afterEffect">
                                      <p:stCondLst>
                                        <p:cond delay="0"/>
                                      </p:stCondLst>
                                      <p:iterate type="lt">
                                        <p:tmPct val="10000"/>
                                      </p:iterate>
                                      <p:childTnLst>
                                        <p:set>
                                          <p:cBhvr>
                                            <p:cTn id="15" dur="1" fill="hold">
                                              <p:stCondLst>
                                                <p:cond delay="0"/>
                                              </p:stCondLst>
                                            </p:cTn>
                                            <p:tgtEl>
                                              <p:spTgt spid="9"/>
                                            </p:tgtEl>
                                            <p:attrNameLst>
                                              <p:attrName>style.visibility</p:attrName>
                                            </p:attrNameLst>
                                          </p:cBhvr>
                                          <p:to>
                                            <p:strVal val="visible"/>
                                          </p:to>
                                        </p:set>
                                        <p:anim calcmode="lin" valueType="num">
                                          <p:cBhvr>
                                            <p:cTn id="16" dur="500" fill="hold"/>
                                            <p:tgtEl>
                                              <p:spTgt spid="9"/>
                                            </p:tgtEl>
                                            <p:attrNameLst>
                                              <p:attrName>ppt_w</p:attrName>
                                            </p:attrNameLst>
                                          </p:cBhvr>
                                          <p:tavLst>
                                            <p:tav tm="0">
                                              <p:val>
                                                <p:fltVal val="0"/>
                                              </p:val>
                                            </p:tav>
                                            <p:tav tm="100000">
                                              <p:val>
                                                <p:strVal val="#ppt_w"/>
                                              </p:val>
                                            </p:tav>
                                          </p:tavLst>
                                        </p:anim>
                                        <p:anim calcmode="lin" valueType="num">
                                          <p:cBhvr>
                                            <p:cTn id="17" dur="500" fill="hold"/>
                                            <p:tgtEl>
                                              <p:spTgt spid="9"/>
                                            </p:tgtEl>
                                            <p:attrNameLst>
                                              <p:attrName>ppt_h</p:attrName>
                                            </p:attrNameLst>
                                          </p:cBhvr>
                                          <p:tavLst>
                                            <p:tav tm="0">
                                              <p:val>
                                                <p:fltVal val="0"/>
                                              </p:val>
                                            </p:tav>
                                            <p:tav tm="100000">
                                              <p:val>
                                                <p:strVal val="#ppt_h"/>
                                              </p:val>
                                            </p:tav>
                                          </p:tavLst>
                                        </p:anim>
                                        <p:animEffect transition="in" filter="fade">
                                          <p:cBhvr>
                                            <p:cTn id="18" dur="500"/>
                                            <p:tgtEl>
                                              <p:spTgt spid="9"/>
                                            </p:tgtEl>
                                          </p:cBhvr>
                                        </p:animEffect>
                                      </p:childTnLst>
                                    </p:cTn>
                                  </p:par>
                                  <p:par>
                                    <p:cTn id="19" presetID="53" presetClass="entr" presetSubtype="16" fill="hold" nodeType="with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p:cTn id="21" dur="500" fill="hold"/>
                                            <p:tgtEl>
                                              <p:spTgt spid="5"/>
                                            </p:tgtEl>
                                            <p:attrNameLst>
                                              <p:attrName>ppt_w</p:attrName>
                                            </p:attrNameLst>
                                          </p:cBhvr>
                                          <p:tavLst>
                                            <p:tav tm="0">
                                              <p:val>
                                                <p:fltVal val="0"/>
                                              </p:val>
                                            </p:tav>
                                            <p:tav tm="100000">
                                              <p:val>
                                                <p:strVal val="#ppt_w"/>
                                              </p:val>
                                            </p:tav>
                                          </p:tavLst>
                                        </p:anim>
                                        <p:anim calcmode="lin" valueType="num">
                                          <p:cBhvr>
                                            <p:cTn id="22" dur="500" fill="hold"/>
                                            <p:tgtEl>
                                              <p:spTgt spid="5"/>
                                            </p:tgtEl>
                                            <p:attrNameLst>
                                              <p:attrName>ppt_h</p:attrName>
                                            </p:attrNameLst>
                                          </p:cBhvr>
                                          <p:tavLst>
                                            <p:tav tm="0">
                                              <p:val>
                                                <p:fltVal val="0"/>
                                              </p:val>
                                            </p:tav>
                                            <p:tav tm="100000">
                                              <p:val>
                                                <p:strVal val="#ppt_h"/>
                                              </p:val>
                                            </p:tav>
                                          </p:tavLst>
                                        </p:anim>
                                        <p:animEffect transition="in" filter="fade">
                                          <p:cBhvr>
                                            <p:cTn id="23" dur="500"/>
                                            <p:tgtEl>
                                              <p:spTgt spid="5"/>
                                            </p:tgtEl>
                                          </p:cBhvr>
                                        </p:animEffect>
                                      </p:childTnLst>
                                    </p:cTn>
                                  </p:par>
                                  <p:par>
                                    <p:cTn id="24" presetID="22" presetClass="entr" presetSubtype="2" fill="hold" nodeType="with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wipe(right)">
                                          <p:cBhvr>
                                            <p:cTn id="26" dur="500"/>
                                            <p:tgtEl>
                                              <p:spTgt spid="4"/>
                                            </p:tgtEl>
                                          </p:cBhvr>
                                        </p:animEffect>
                                      </p:childTnLst>
                                    </p:cTn>
                                  </p:par>
                                </p:childTnLst>
                              </p:cTn>
                            </p:par>
                            <p:par>
                              <p:cTn id="27" fill="hold">
                                <p:stCondLst>
                                  <p:cond delay="1750"/>
                                </p:stCondLst>
                                <p:childTnLst>
                                  <p:par>
                                    <p:cTn id="28" presetID="2" presetClass="entr" presetSubtype="4" accel="60000" fill="hold" nodeType="afterEffect">
                                      <p:stCondLst>
                                        <p:cond delay="0"/>
                                      </p:stCondLst>
                                      <p:childTnLst>
                                        <p:set>
                                          <p:cBhvr>
                                            <p:cTn id="29" dur="1" fill="hold">
                                              <p:stCondLst>
                                                <p:cond delay="0"/>
                                              </p:stCondLst>
                                            </p:cTn>
                                            <p:tgtEl>
                                              <p:spTgt spid="23"/>
                                            </p:tgtEl>
                                            <p:attrNameLst>
                                              <p:attrName>style.visibility</p:attrName>
                                            </p:attrNameLst>
                                          </p:cBhvr>
                                          <p:to>
                                            <p:strVal val="visible"/>
                                          </p:to>
                                        </p:set>
                                        <p:anim calcmode="lin" valueType="num">
                                          <p:cBhvr additive="base">
                                            <p:cTn id="30" dur="500" fill="hold"/>
                                            <p:tgtEl>
                                              <p:spTgt spid="23"/>
                                            </p:tgtEl>
                                            <p:attrNameLst>
                                              <p:attrName>ppt_x</p:attrName>
                                            </p:attrNameLst>
                                          </p:cBhvr>
                                          <p:tavLst>
                                            <p:tav tm="0">
                                              <p:val>
                                                <p:strVal val="#ppt_x"/>
                                              </p:val>
                                            </p:tav>
                                            <p:tav tm="100000">
                                              <p:val>
                                                <p:strVal val="#ppt_x"/>
                                              </p:val>
                                            </p:tav>
                                          </p:tavLst>
                                        </p:anim>
                                        <p:anim calcmode="lin" valueType="num">
                                          <p:cBhvr additive="base">
                                            <p:cTn id="31" dur="500" fill="hold"/>
                                            <p:tgtEl>
                                              <p:spTgt spid="23"/>
                                            </p:tgtEl>
                                            <p:attrNameLst>
                                              <p:attrName>ppt_y</p:attrName>
                                            </p:attrNameLst>
                                          </p:cBhvr>
                                          <p:tavLst>
                                            <p:tav tm="0">
                                              <p:val>
                                                <p:strVal val="1+#ppt_h/2"/>
                                              </p:val>
                                            </p:tav>
                                            <p:tav tm="100000">
                                              <p:val>
                                                <p:strVal val="#ppt_y"/>
                                              </p:val>
                                            </p:tav>
                                          </p:tavLst>
                                        </p:anim>
                                      </p:childTnLst>
                                    </p:cTn>
                                  </p:par>
                                </p:childTnLst>
                              </p:cTn>
                            </p:par>
                            <p:par>
                              <p:cTn id="32" fill="hold">
                                <p:stCondLst>
                                  <p:cond delay="2250"/>
                                </p:stCondLst>
                                <p:childTnLst>
                                  <p:par>
                                    <p:cTn id="33" presetID="22" presetClass="entr" presetSubtype="8" fill="hold" nodeType="afterEffect">
                                      <p:stCondLst>
                                        <p:cond delay="0"/>
                                      </p:stCondLst>
                                      <p:childTnLst>
                                        <p:set>
                                          <p:cBhvr>
                                            <p:cTn id="34" dur="1" fill="hold">
                                              <p:stCondLst>
                                                <p:cond delay="0"/>
                                              </p:stCondLst>
                                            </p:cTn>
                                            <p:tgtEl>
                                              <p:spTgt spid="10"/>
                                            </p:tgtEl>
                                            <p:attrNameLst>
                                              <p:attrName>style.visibility</p:attrName>
                                            </p:attrNameLst>
                                          </p:cBhvr>
                                          <p:to>
                                            <p:strVal val="visible"/>
                                          </p:to>
                                        </p:set>
                                        <p:animEffect transition="in" filter="wipe(left)">
                                          <p:cBhvr>
                                            <p:cTn id="35" dur="500"/>
                                            <p:tgtEl>
                                              <p:spTgt spid="10"/>
                                            </p:tgtEl>
                                          </p:cBhvr>
                                        </p:animEffect>
                                      </p:childTnLst>
                                    </p:cTn>
                                  </p:par>
                                </p:childTnLst>
                              </p:cTn>
                            </p:par>
                            <p:par>
                              <p:cTn id="36" fill="hold">
                                <p:stCondLst>
                                  <p:cond delay="2750"/>
                                </p:stCondLst>
                                <p:childTnLst>
                                  <p:par>
                                    <p:cTn id="37" presetID="2" presetClass="entr" presetSubtype="4" accel="60000" fill="hold" nodeType="afterEffect">
                                      <p:stCondLst>
                                        <p:cond delay="0"/>
                                      </p:stCondLst>
                                      <p:childTnLst>
                                        <p:set>
                                          <p:cBhvr>
                                            <p:cTn id="38" dur="1" fill="hold">
                                              <p:stCondLst>
                                                <p:cond delay="0"/>
                                              </p:stCondLst>
                                            </p:cTn>
                                            <p:tgtEl>
                                              <p:spTgt spid="26"/>
                                            </p:tgtEl>
                                            <p:attrNameLst>
                                              <p:attrName>style.visibility</p:attrName>
                                            </p:attrNameLst>
                                          </p:cBhvr>
                                          <p:to>
                                            <p:strVal val="visible"/>
                                          </p:to>
                                        </p:set>
                                        <p:anim calcmode="lin" valueType="num">
                                          <p:cBhvr additive="base">
                                            <p:cTn id="39" dur="500" fill="hold"/>
                                            <p:tgtEl>
                                              <p:spTgt spid="26"/>
                                            </p:tgtEl>
                                            <p:attrNameLst>
                                              <p:attrName>ppt_x</p:attrName>
                                            </p:attrNameLst>
                                          </p:cBhvr>
                                          <p:tavLst>
                                            <p:tav tm="0">
                                              <p:val>
                                                <p:strVal val="#ppt_x"/>
                                              </p:val>
                                            </p:tav>
                                            <p:tav tm="100000">
                                              <p:val>
                                                <p:strVal val="#ppt_x"/>
                                              </p:val>
                                            </p:tav>
                                          </p:tavLst>
                                        </p:anim>
                                        <p:anim calcmode="lin" valueType="num">
                                          <p:cBhvr additive="base">
                                            <p:cTn id="40" dur="500" fill="hold"/>
                                            <p:tgtEl>
                                              <p:spTgt spid="26"/>
                                            </p:tgtEl>
                                            <p:attrNameLst>
                                              <p:attrName>ppt_y</p:attrName>
                                            </p:attrNameLst>
                                          </p:cBhvr>
                                          <p:tavLst>
                                            <p:tav tm="0">
                                              <p:val>
                                                <p:strVal val="1+#ppt_h/2"/>
                                              </p:val>
                                            </p:tav>
                                            <p:tav tm="100000">
                                              <p:val>
                                                <p:strVal val="#ppt_y"/>
                                              </p:val>
                                            </p:tav>
                                          </p:tavLst>
                                        </p:anim>
                                      </p:childTnLst>
                                    </p:cTn>
                                  </p:par>
                                </p:childTnLst>
                              </p:cTn>
                            </p:par>
                            <p:par>
                              <p:cTn id="41" fill="hold">
                                <p:stCondLst>
                                  <p:cond delay="3250"/>
                                </p:stCondLst>
                                <p:childTnLst>
                                  <p:par>
                                    <p:cTn id="42" presetID="45" presetClass="entr" presetSubtype="0" fill="hold" grpId="0" nodeType="afterEffect">
                                      <p:stCondLst>
                                        <p:cond delay="0"/>
                                      </p:stCondLst>
                                      <p:childTnLst>
                                        <p:set>
                                          <p:cBhvr>
                                            <p:cTn id="43" dur="1" fill="hold">
                                              <p:stCondLst>
                                                <p:cond delay="0"/>
                                              </p:stCondLst>
                                            </p:cTn>
                                            <p:tgtEl>
                                              <p:spTgt spid="16"/>
                                            </p:tgtEl>
                                            <p:attrNameLst>
                                              <p:attrName>style.visibility</p:attrName>
                                            </p:attrNameLst>
                                          </p:cBhvr>
                                          <p:to>
                                            <p:strVal val="visible"/>
                                          </p:to>
                                        </p:set>
                                        <p:animEffect transition="in" filter="fade">
                                          <p:cBhvr>
                                            <p:cTn id="44" dur="500"/>
                                            <p:tgtEl>
                                              <p:spTgt spid="16"/>
                                            </p:tgtEl>
                                          </p:cBhvr>
                                        </p:animEffect>
                                        <p:anim calcmode="lin" valueType="num">
                                          <p:cBhvr>
                                            <p:cTn id="45" dur="500" fill="hold"/>
                                            <p:tgtEl>
                                              <p:spTgt spid="16"/>
                                            </p:tgtEl>
                                            <p:attrNameLst>
                                              <p:attrName>ppt_w</p:attrName>
                                            </p:attrNameLst>
                                          </p:cBhvr>
                                          <p:tavLst>
                                            <p:tav tm="0" fmla="#ppt_w*sin(2.5*pi*$)">
                                              <p:val>
                                                <p:fltVal val="0"/>
                                              </p:val>
                                            </p:tav>
                                            <p:tav tm="100000">
                                              <p:val>
                                                <p:fltVal val="1"/>
                                              </p:val>
                                            </p:tav>
                                          </p:tavLst>
                                        </p:anim>
                                        <p:anim calcmode="lin" valueType="num">
                                          <p:cBhvr>
                                            <p:cTn id="46" dur="500" fill="hold"/>
                                            <p:tgtEl>
                                              <p:spTgt spid="16"/>
                                            </p:tgtEl>
                                            <p:attrNameLst>
                                              <p:attrName>ppt_h</p:attrName>
                                            </p:attrNameLst>
                                          </p:cBhvr>
                                          <p:tavLst>
                                            <p:tav tm="0">
                                              <p:val>
                                                <p:strVal val="#ppt_h"/>
                                              </p:val>
                                            </p:tav>
                                            <p:tav tm="100000">
                                              <p:val>
                                                <p:strVal val="#ppt_h"/>
                                              </p:val>
                                            </p:tav>
                                          </p:tavLst>
                                        </p:anim>
                                      </p:childTnLst>
                                    </p:cTn>
                                  </p:par>
                                  <p:par>
                                    <p:cTn id="47" presetID="53" presetClass="entr" presetSubtype="16" fill="hold" grpId="0" nodeType="withEffect">
                                      <p:stCondLst>
                                        <p:cond delay="0"/>
                                      </p:stCondLst>
                                      <p:childTnLst>
                                        <p:set>
                                          <p:cBhvr>
                                            <p:cTn id="48" dur="1" fill="hold">
                                              <p:stCondLst>
                                                <p:cond delay="0"/>
                                              </p:stCondLst>
                                            </p:cTn>
                                            <p:tgtEl>
                                              <p:spTgt spid="107"/>
                                            </p:tgtEl>
                                            <p:attrNameLst>
                                              <p:attrName>style.visibility</p:attrName>
                                            </p:attrNameLst>
                                          </p:cBhvr>
                                          <p:to>
                                            <p:strVal val="visible"/>
                                          </p:to>
                                        </p:set>
                                        <p:anim calcmode="lin" valueType="num">
                                          <p:cBhvr>
                                            <p:cTn id="49" dur="500" fill="hold"/>
                                            <p:tgtEl>
                                              <p:spTgt spid="107"/>
                                            </p:tgtEl>
                                            <p:attrNameLst>
                                              <p:attrName>ppt_w</p:attrName>
                                            </p:attrNameLst>
                                          </p:cBhvr>
                                          <p:tavLst>
                                            <p:tav tm="0">
                                              <p:val>
                                                <p:fltVal val="0"/>
                                              </p:val>
                                            </p:tav>
                                            <p:tav tm="100000">
                                              <p:val>
                                                <p:strVal val="#ppt_w"/>
                                              </p:val>
                                            </p:tav>
                                          </p:tavLst>
                                        </p:anim>
                                        <p:anim calcmode="lin" valueType="num">
                                          <p:cBhvr>
                                            <p:cTn id="50" dur="500" fill="hold"/>
                                            <p:tgtEl>
                                              <p:spTgt spid="107"/>
                                            </p:tgtEl>
                                            <p:attrNameLst>
                                              <p:attrName>ppt_h</p:attrName>
                                            </p:attrNameLst>
                                          </p:cBhvr>
                                          <p:tavLst>
                                            <p:tav tm="0">
                                              <p:val>
                                                <p:fltVal val="0"/>
                                              </p:val>
                                            </p:tav>
                                            <p:tav tm="100000">
                                              <p:val>
                                                <p:strVal val="#ppt_h"/>
                                              </p:val>
                                            </p:tav>
                                          </p:tavLst>
                                        </p:anim>
                                        <p:animEffect transition="in" filter="fade">
                                          <p:cBhvr>
                                            <p:cTn id="51" dur="500"/>
                                            <p:tgtEl>
                                              <p:spTgt spid="107"/>
                                            </p:tgtEl>
                                          </p:cBhvr>
                                        </p:animEffect>
                                      </p:childTnLst>
                                    </p:cTn>
                                  </p:par>
                                </p:childTnLst>
                              </p:cTn>
                            </p:par>
                            <p:par>
                              <p:cTn id="52" fill="hold">
                                <p:stCondLst>
                                  <p:cond delay="3750"/>
                                </p:stCondLst>
                                <p:childTnLst>
                                  <p:par>
                                    <p:cTn id="53" presetID="53" presetClass="entr" presetSubtype="16" fill="hold" grpId="0" nodeType="afterEffect">
                                      <p:stCondLst>
                                        <p:cond delay="0"/>
                                      </p:stCondLst>
                                      <p:iterate type="lt">
                                        <p:tmPct val="10000"/>
                                      </p:iterate>
                                      <p:childTnLst>
                                        <p:set>
                                          <p:cBhvr>
                                            <p:cTn id="54" dur="1" fill="hold">
                                              <p:stCondLst>
                                                <p:cond delay="0"/>
                                              </p:stCondLst>
                                            </p:cTn>
                                            <p:tgtEl>
                                              <p:spTgt spid="29"/>
                                            </p:tgtEl>
                                            <p:attrNameLst>
                                              <p:attrName>style.visibility</p:attrName>
                                            </p:attrNameLst>
                                          </p:cBhvr>
                                          <p:to>
                                            <p:strVal val="visible"/>
                                          </p:to>
                                        </p:set>
                                        <p:anim calcmode="lin" valueType="num">
                                          <p:cBhvr>
                                            <p:cTn id="55" dur="500" fill="hold"/>
                                            <p:tgtEl>
                                              <p:spTgt spid="29"/>
                                            </p:tgtEl>
                                            <p:attrNameLst>
                                              <p:attrName>ppt_w</p:attrName>
                                            </p:attrNameLst>
                                          </p:cBhvr>
                                          <p:tavLst>
                                            <p:tav tm="0">
                                              <p:val>
                                                <p:fltVal val="0"/>
                                              </p:val>
                                            </p:tav>
                                            <p:tav tm="100000">
                                              <p:val>
                                                <p:strVal val="#ppt_w"/>
                                              </p:val>
                                            </p:tav>
                                          </p:tavLst>
                                        </p:anim>
                                        <p:anim calcmode="lin" valueType="num">
                                          <p:cBhvr>
                                            <p:cTn id="56" dur="500" fill="hold"/>
                                            <p:tgtEl>
                                              <p:spTgt spid="29"/>
                                            </p:tgtEl>
                                            <p:attrNameLst>
                                              <p:attrName>ppt_h</p:attrName>
                                            </p:attrNameLst>
                                          </p:cBhvr>
                                          <p:tavLst>
                                            <p:tav tm="0">
                                              <p:val>
                                                <p:fltVal val="0"/>
                                              </p:val>
                                            </p:tav>
                                            <p:tav tm="100000">
                                              <p:val>
                                                <p:strVal val="#ppt_h"/>
                                              </p:val>
                                            </p:tav>
                                          </p:tavLst>
                                        </p:anim>
                                        <p:animEffect transition="in" filter="fade">
                                          <p:cBhvr>
                                            <p:cTn id="57" dur="500"/>
                                            <p:tgtEl>
                                              <p:spTgt spid="29"/>
                                            </p:tgtEl>
                                          </p:cBhvr>
                                        </p:animEffect>
                                      </p:childTnLst>
                                    </p:cTn>
                                  </p:par>
                                </p:childTnLst>
                              </p:cTn>
                            </p:par>
                            <p:par>
                              <p:cTn id="58" fill="hold">
                                <p:stCondLst>
                                  <p:cond delay="6150"/>
                                </p:stCondLst>
                                <p:childTnLst>
                                  <p:par>
                                    <p:cTn id="59" presetID="45" presetClass="entr" presetSubtype="0" fill="hold" grpId="0" nodeType="afterEffect">
                                      <p:stCondLst>
                                        <p:cond delay="0"/>
                                      </p:stCondLst>
                                      <p:childTnLst>
                                        <p:set>
                                          <p:cBhvr>
                                            <p:cTn id="60" dur="1" fill="hold">
                                              <p:stCondLst>
                                                <p:cond delay="0"/>
                                              </p:stCondLst>
                                            </p:cTn>
                                            <p:tgtEl>
                                              <p:spTgt spid="17"/>
                                            </p:tgtEl>
                                            <p:attrNameLst>
                                              <p:attrName>style.visibility</p:attrName>
                                            </p:attrNameLst>
                                          </p:cBhvr>
                                          <p:to>
                                            <p:strVal val="visible"/>
                                          </p:to>
                                        </p:set>
                                        <p:animEffect transition="in" filter="fade">
                                          <p:cBhvr>
                                            <p:cTn id="61" dur="500"/>
                                            <p:tgtEl>
                                              <p:spTgt spid="17"/>
                                            </p:tgtEl>
                                          </p:cBhvr>
                                        </p:animEffect>
                                        <p:anim calcmode="lin" valueType="num">
                                          <p:cBhvr>
                                            <p:cTn id="62" dur="500" fill="hold"/>
                                            <p:tgtEl>
                                              <p:spTgt spid="17"/>
                                            </p:tgtEl>
                                            <p:attrNameLst>
                                              <p:attrName>ppt_w</p:attrName>
                                            </p:attrNameLst>
                                          </p:cBhvr>
                                          <p:tavLst>
                                            <p:tav tm="0" fmla="#ppt_w*sin(2.5*pi*$)">
                                              <p:val>
                                                <p:fltVal val="0"/>
                                              </p:val>
                                            </p:tav>
                                            <p:tav tm="100000">
                                              <p:val>
                                                <p:fltVal val="1"/>
                                              </p:val>
                                            </p:tav>
                                          </p:tavLst>
                                        </p:anim>
                                        <p:anim calcmode="lin" valueType="num">
                                          <p:cBhvr>
                                            <p:cTn id="63" dur="500" fill="hold"/>
                                            <p:tgtEl>
                                              <p:spTgt spid="17"/>
                                            </p:tgtEl>
                                            <p:attrNameLst>
                                              <p:attrName>ppt_h</p:attrName>
                                            </p:attrNameLst>
                                          </p:cBhvr>
                                          <p:tavLst>
                                            <p:tav tm="0">
                                              <p:val>
                                                <p:strVal val="#ppt_h"/>
                                              </p:val>
                                            </p:tav>
                                            <p:tav tm="100000">
                                              <p:val>
                                                <p:strVal val="#ppt_h"/>
                                              </p:val>
                                            </p:tav>
                                          </p:tavLst>
                                        </p:anim>
                                      </p:childTnLst>
                                    </p:cTn>
                                  </p:par>
                                  <p:par>
                                    <p:cTn id="64" presetID="53" presetClass="entr" presetSubtype="16" fill="hold" nodeType="withEffect">
                                      <p:stCondLst>
                                        <p:cond delay="0"/>
                                      </p:stCondLst>
                                      <p:childTnLst>
                                        <p:set>
                                          <p:cBhvr>
                                            <p:cTn id="65" dur="1" fill="hold">
                                              <p:stCondLst>
                                                <p:cond delay="0"/>
                                              </p:stCondLst>
                                            </p:cTn>
                                            <p:tgtEl>
                                              <p:spTgt spid="37"/>
                                            </p:tgtEl>
                                            <p:attrNameLst>
                                              <p:attrName>style.visibility</p:attrName>
                                            </p:attrNameLst>
                                          </p:cBhvr>
                                          <p:to>
                                            <p:strVal val="visible"/>
                                          </p:to>
                                        </p:set>
                                        <p:anim calcmode="lin" valueType="num">
                                          <p:cBhvr>
                                            <p:cTn id="66" dur="500" fill="hold"/>
                                            <p:tgtEl>
                                              <p:spTgt spid="37"/>
                                            </p:tgtEl>
                                            <p:attrNameLst>
                                              <p:attrName>ppt_w</p:attrName>
                                            </p:attrNameLst>
                                          </p:cBhvr>
                                          <p:tavLst>
                                            <p:tav tm="0">
                                              <p:val>
                                                <p:fltVal val="0"/>
                                              </p:val>
                                            </p:tav>
                                            <p:tav tm="100000">
                                              <p:val>
                                                <p:strVal val="#ppt_w"/>
                                              </p:val>
                                            </p:tav>
                                          </p:tavLst>
                                        </p:anim>
                                        <p:anim calcmode="lin" valueType="num">
                                          <p:cBhvr>
                                            <p:cTn id="67" dur="500" fill="hold"/>
                                            <p:tgtEl>
                                              <p:spTgt spid="37"/>
                                            </p:tgtEl>
                                            <p:attrNameLst>
                                              <p:attrName>ppt_h</p:attrName>
                                            </p:attrNameLst>
                                          </p:cBhvr>
                                          <p:tavLst>
                                            <p:tav tm="0">
                                              <p:val>
                                                <p:fltVal val="0"/>
                                              </p:val>
                                            </p:tav>
                                            <p:tav tm="100000">
                                              <p:val>
                                                <p:strVal val="#ppt_h"/>
                                              </p:val>
                                            </p:tav>
                                          </p:tavLst>
                                        </p:anim>
                                        <p:animEffect transition="in" filter="fade">
                                          <p:cBhvr>
                                            <p:cTn id="68" dur="500"/>
                                            <p:tgtEl>
                                              <p:spTgt spid="37"/>
                                            </p:tgtEl>
                                          </p:cBhvr>
                                        </p:animEffect>
                                      </p:childTnLst>
                                    </p:cTn>
                                  </p:par>
                                </p:childTnLst>
                              </p:cTn>
                            </p:par>
                            <p:par>
                              <p:cTn id="69" fill="hold">
                                <p:stCondLst>
                                  <p:cond delay="6650"/>
                                </p:stCondLst>
                                <p:childTnLst>
                                  <p:par>
                                    <p:cTn id="70" presetID="53" presetClass="entr" presetSubtype="16" fill="hold" grpId="0" nodeType="afterEffect">
                                      <p:stCondLst>
                                        <p:cond delay="0"/>
                                      </p:stCondLst>
                                      <p:iterate type="lt">
                                        <p:tmPct val="10000"/>
                                      </p:iterate>
                                      <p:childTnLst>
                                        <p:set>
                                          <p:cBhvr>
                                            <p:cTn id="71" dur="1" fill="hold">
                                              <p:stCondLst>
                                                <p:cond delay="0"/>
                                              </p:stCondLst>
                                            </p:cTn>
                                            <p:tgtEl>
                                              <p:spTgt spid="30"/>
                                            </p:tgtEl>
                                            <p:attrNameLst>
                                              <p:attrName>style.visibility</p:attrName>
                                            </p:attrNameLst>
                                          </p:cBhvr>
                                          <p:to>
                                            <p:strVal val="visible"/>
                                          </p:to>
                                        </p:set>
                                        <p:anim calcmode="lin" valueType="num">
                                          <p:cBhvr>
                                            <p:cTn id="72" dur="500" fill="hold"/>
                                            <p:tgtEl>
                                              <p:spTgt spid="30"/>
                                            </p:tgtEl>
                                            <p:attrNameLst>
                                              <p:attrName>ppt_w</p:attrName>
                                            </p:attrNameLst>
                                          </p:cBhvr>
                                          <p:tavLst>
                                            <p:tav tm="0">
                                              <p:val>
                                                <p:fltVal val="0"/>
                                              </p:val>
                                            </p:tav>
                                            <p:tav tm="100000">
                                              <p:val>
                                                <p:strVal val="#ppt_w"/>
                                              </p:val>
                                            </p:tav>
                                          </p:tavLst>
                                        </p:anim>
                                        <p:anim calcmode="lin" valueType="num">
                                          <p:cBhvr>
                                            <p:cTn id="73" dur="500" fill="hold"/>
                                            <p:tgtEl>
                                              <p:spTgt spid="30"/>
                                            </p:tgtEl>
                                            <p:attrNameLst>
                                              <p:attrName>ppt_h</p:attrName>
                                            </p:attrNameLst>
                                          </p:cBhvr>
                                          <p:tavLst>
                                            <p:tav tm="0">
                                              <p:val>
                                                <p:fltVal val="0"/>
                                              </p:val>
                                            </p:tav>
                                            <p:tav tm="100000">
                                              <p:val>
                                                <p:strVal val="#ppt_h"/>
                                              </p:val>
                                            </p:tav>
                                          </p:tavLst>
                                        </p:anim>
                                        <p:animEffect transition="in" filter="fade">
                                          <p:cBhvr>
                                            <p:cTn id="74" dur="500"/>
                                            <p:tgtEl>
                                              <p:spTgt spid="30"/>
                                            </p:tgtEl>
                                          </p:cBhvr>
                                        </p:animEffect>
                                      </p:childTnLst>
                                    </p:cTn>
                                  </p:par>
                                </p:childTnLst>
                              </p:cTn>
                            </p:par>
                            <p:par>
                              <p:cTn id="75" fill="hold">
                                <p:stCondLst>
                                  <p:cond delay="9050"/>
                                </p:stCondLst>
                                <p:childTnLst>
                                  <p:par>
                                    <p:cTn id="76" presetID="45" presetClass="entr" presetSubtype="0" fill="hold" grpId="0" nodeType="afterEffect">
                                      <p:stCondLst>
                                        <p:cond delay="0"/>
                                      </p:stCondLst>
                                      <p:childTnLst>
                                        <p:set>
                                          <p:cBhvr>
                                            <p:cTn id="77" dur="1" fill="hold">
                                              <p:stCondLst>
                                                <p:cond delay="0"/>
                                              </p:stCondLst>
                                            </p:cTn>
                                            <p:tgtEl>
                                              <p:spTgt spid="22"/>
                                            </p:tgtEl>
                                            <p:attrNameLst>
                                              <p:attrName>style.visibility</p:attrName>
                                            </p:attrNameLst>
                                          </p:cBhvr>
                                          <p:to>
                                            <p:strVal val="visible"/>
                                          </p:to>
                                        </p:set>
                                        <p:animEffect transition="in" filter="fade">
                                          <p:cBhvr>
                                            <p:cTn id="78" dur="500"/>
                                            <p:tgtEl>
                                              <p:spTgt spid="22"/>
                                            </p:tgtEl>
                                          </p:cBhvr>
                                        </p:animEffect>
                                        <p:anim calcmode="lin" valueType="num">
                                          <p:cBhvr>
                                            <p:cTn id="79" dur="500" fill="hold"/>
                                            <p:tgtEl>
                                              <p:spTgt spid="22"/>
                                            </p:tgtEl>
                                            <p:attrNameLst>
                                              <p:attrName>ppt_w</p:attrName>
                                            </p:attrNameLst>
                                          </p:cBhvr>
                                          <p:tavLst>
                                            <p:tav tm="0" fmla="#ppt_w*sin(2.5*pi*$)">
                                              <p:val>
                                                <p:fltVal val="0"/>
                                              </p:val>
                                            </p:tav>
                                            <p:tav tm="100000">
                                              <p:val>
                                                <p:fltVal val="1"/>
                                              </p:val>
                                            </p:tav>
                                          </p:tavLst>
                                        </p:anim>
                                        <p:anim calcmode="lin" valueType="num">
                                          <p:cBhvr>
                                            <p:cTn id="80" dur="500" fill="hold"/>
                                            <p:tgtEl>
                                              <p:spTgt spid="22"/>
                                            </p:tgtEl>
                                            <p:attrNameLst>
                                              <p:attrName>ppt_h</p:attrName>
                                            </p:attrNameLst>
                                          </p:cBhvr>
                                          <p:tavLst>
                                            <p:tav tm="0">
                                              <p:val>
                                                <p:strVal val="#ppt_h"/>
                                              </p:val>
                                            </p:tav>
                                            <p:tav tm="100000">
                                              <p:val>
                                                <p:strVal val="#ppt_h"/>
                                              </p:val>
                                            </p:tav>
                                          </p:tavLst>
                                        </p:anim>
                                      </p:childTnLst>
                                    </p:cTn>
                                  </p:par>
                                  <p:par>
                                    <p:cTn id="81" presetID="53" presetClass="entr" presetSubtype="16" fill="hold" nodeType="withEffect">
                                      <p:stCondLst>
                                        <p:cond delay="0"/>
                                      </p:stCondLst>
                                      <p:childTnLst>
                                        <p:set>
                                          <p:cBhvr>
                                            <p:cTn id="82" dur="1" fill="hold">
                                              <p:stCondLst>
                                                <p:cond delay="0"/>
                                              </p:stCondLst>
                                            </p:cTn>
                                            <p:tgtEl>
                                              <p:spTgt spid="104"/>
                                            </p:tgtEl>
                                            <p:attrNameLst>
                                              <p:attrName>style.visibility</p:attrName>
                                            </p:attrNameLst>
                                          </p:cBhvr>
                                          <p:to>
                                            <p:strVal val="visible"/>
                                          </p:to>
                                        </p:set>
                                        <p:anim calcmode="lin" valueType="num">
                                          <p:cBhvr>
                                            <p:cTn id="83" dur="500" fill="hold"/>
                                            <p:tgtEl>
                                              <p:spTgt spid="104"/>
                                            </p:tgtEl>
                                            <p:attrNameLst>
                                              <p:attrName>ppt_w</p:attrName>
                                            </p:attrNameLst>
                                          </p:cBhvr>
                                          <p:tavLst>
                                            <p:tav tm="0">
                                              <p:val>
                                                <p:fltVal val="0"/>
                                              </p:val>
                                            </p:tav>
                                            <p:tav tm="100000">
                                              <p:val>
                                                <p:strVal val="#ppt_w"/>
                                              </p:val>
                                            </p:tav>
                                          </p:tavLst>
                                        </p:anim>
                                        <p:anim calcmode="lin" valueType="num">
                                          <p:cBhvr>
                                            <p:cTn id="84" dur="500" fill="hold"/>
                                            <p:tgtEl>
                                              <p:spTgt spid="104"/>
                                            </p:tgtEl>
                                            <p:attrNameLst>
                                              <p:attrName>ppt_h</p:attrName>
                                            </p:attrNameLst>
                                          </p:cBhvr>
                                          <p:tavLst>
                                            <p:tav tm="0">
                                              <p:val>
                                                <p:fltVal val="0"/>
                                              </p:val>
                                            </p:tav>
                                            <p:tav tm="100000">
                                              <p:val>
                                                <p:strVal val="#ppt_h"/>
                                              </p:val>
                                            </p:tav>
                                          </p:tavLst>
                                        </p:anim>
                                        <p:animEffect transition="in" filter="fade">
                                          <p:cBhvr>
                                            <p:cTn id="85" dur="500"/>
                                            <p:tgtEl>
                                              <p:spTgt spid="104"/>
                                            </p:tgtEl>
                                          </p:cBhvr>
                                        </p:animEffect>
                                      </p:childTnLst>
                                    </p:cTn>
                                  </p:par>
                                </p:childTnLst>
                              </p:cTn>
                            </p:par>
                            <p:par>
                              <p:cTn id="86" fill="hold">
                                <p:stCondLst>
                                  <p:cond delay="9550"/>
                                </p:stCondLst>
                                <p:childTnLst>
                                  <p:par>
                                    <p:cTn id="87" presetID="53" presetClass="entr" presetSubtype="16" fill="hold" grpId="0" nodeType="afterEffect">
                                      <p:stCondLst>
                                        <p:cond delay="0"/>
                                      </p:stCondLst>
                                      <p:iterate type="lt">
                                        <p:tmPct val="10000"/>
                                      </p:iterate>
                                      <p:childTnLst>
                                        <p:set>
                                          <p:cBhvr>
                                            <p:cTn id="88" dur="1" fill="hold">
                                              <p:stCondLst>
                                                <p:cond delay="0"/>
                                              </p:stCondLst>
                                            </p:cTn>
                                            <p:tgtEl>
                                              <p:spTgt spid="34"/>
                                            </p:tgtEl>
                                            <p:attrNameLst>
                                              <p:attrName>style.visibility</p:attrName>
                                            </p:attrNameLst>
                                          </p:cBhvr>
                                          <p:to>
                                            <p:strVal val="visible"/>
                                          </p:to>
                                        </p:set>
                                        <p:anim calcmode="lin" valueType="num">
                                          <p:cBhvr>
                                            <p:cTn id="89" dur="500" fill="hold"/>
                                            <p:tgtEl>
                                              <p:spTgt spid="34"/>
                                            </p:tgtEl>
                                            <p:attrNameLst>
                                              <p:attrName>ppt_w</p:attrName>
                                            </p:attrNameLst>
                                          </p:cBhvr>
                                          <p:tavLst>
                                            <p:tav tm="0">
                                              <p:val>
                                                <p:fltVal val="0"/>
                                              </p:val>
                                            </p:tav>
                                            <p:tav tm="100000">
                                              <p:val>
                                                <p:strVal val="#ppt_w"/>
                                              </p:val>
                                            </p:tav>
                                          </p:tavLst>
                                        </p:anim>
                                        <p:anim calcmode="lin" valueType="num">
                                          <p:cBhvr>
                                            <p:cTn id="90" dur="500" fill="hold"/>
                                            <p:tgtEl>
                                              <p:spTgt spid="34"/>
                                            </p:tgtEl>
                                            <p:attrNameLst>
                                              <p:attrName>ppt_h</p:attrName>
                                            </p:attrNameLst>
                                          </p:cBhvr>
                                          <p:tavLst>
                                            <p:tav tm="0">
                                              <p:val>
                                                <p:fltVal val="0"/>
                                              </p:val>
                                            </p:tav>
                                            <p:tav tm="100000">
                                              <p:val>
                                                <p:strVal val="#ppt_h"/>
                                              </p:val>
                                            </p:tav>
                                          </p:tavLst>
                                        </p:anim>
                                        <p:animEffect transition="in" filter="fade">
                                          <p:cBhvr>
                                            <p:cTn id="91" dur="500"/>
                                            <p:tgtEl>
                                              <p:spTgt spid="34"/>
                                            </p:tgtEl>
                                          </p:cBhvr>
                                        </p:animEffect>
                                      </p:childTnLst>
                                    </p:cTn>
                                  </p:par>
                                </p:childTnLst>
                              </p:cTn>
                            </p:par>
                            <p:par>
                              <p:cTn id="92" fill="hold">
                                <p:stCondLst>
                                  <p:cond delay="11950"/>
                                </p:stCondLst>
                                <p:childTnLst>
                                  <p:par>
                                    <p:cTn id="93" presetID="45" presetClass="entr" presetSubtype="0" fill="hold" grpId="0" nodeType="afterEffect">
                                      <p:stCondLst>
                                        <p:cond delay="0"/>
                                      </p:stCondLst>
                                      <p:childTnLst>
                                        <p:set>
                                          <p:cBhvr>
                                            <p:cTn id="94" dur="1" fill="hold">
                                              <p:stCondLst>
                                                <p:cond delay="0"/>
                                              </p:stCondLst>
                                            </p:cTn>
                                            <p:tgtEl>
                                              <p:spTgt spid="21"/>
                                            </p:tgtEl>
                                            <p:attrNameLst>
                                              <p:attrName>style.visibility</p:attrName>
                                            </p:attrNameLst>
                                          </p:cBhvr>
                                          <p:to>
                                            <p:strVal val="visible"/>
                                          </p:to>
                                        </p:set>
                                        <p:animEffect transition="in" filter="fade">
                                          <p:cBhvr>
                                            <p:cTn id="95" dur="500"/>
                                            <p:tgtEl>
                                              <p:spTgt spid="21"/>
                                            </p:tgtEl>
                                          </p:cBhvr>
                                        </p:animEffect>
                                        <p:anim calcmode="lin" valueType="num">
                                          <p:cBhvr>
                                            <p:cTn id="96" dur="500" fill="hold"/>
                                            <p:tgtEl>
                                              <p:spTgt spid="21"/>
                                            </p:tgtEl>
                                            <p:attrNameLst>
                                              <p:attrName>ppt_w</p:attrName>
                                            </p:attrNameLst>
                                          </p:cBhvr>
                                          <p:tavLst>
                                            <p:tav tm="0" fmla="#ppt_w*sin(2.5*pi*$)">
                                              <p:val>
                                                <p:fltVal val="0"/>
                                              </p:val>
                                            </p:tav>
                                            <p:tav tm="100000">
                                              <p:val>
                                                <p:fltVal val="1"/>
                                              </p:val>
                                            </p:tav>
                                          </p:tavLst>
                                        </p:anim>
                                        <p:anim calcmode="lin" valueType="num">
                                          <p:cBhvr>
                                            <p:cTn id="97" dur="500" fill="hold"/>
                                            <p:tgtEl>
                                              <p:spTgt spid="21"/>
                                            </p:tgtEl>
                                            <p:attrNameLst>
                                              <p:attrName>ppt_h</p:attrName>
                                            </p:attrNameLst>
                                          </p:cBhvr>
                                          <p:tavLst>
                                            <p:tav tm="0">
                                              <p:val>
                                                <p:strVal val="#ppt_h"/>
                                              </p:val>
                                            </p:tav>
                                            <p:tav tm="100000">
                                              <p:val>
                                                <p:strVal val="#ppt_h"/>
                                              </p:val>
                                            </p:tav>
                                          </p:tavLst>
                                        </p:anim>
                                      </p:childTnLst>
                                    </p:cTn>
                                  </p:par>
                                  <p:par>
                                    <p:cTn id="98" presetID="53" presetClass="entr" presetSubtype="16" fill="hold" nodeType="withEffect">
                                      <p:stCondLst>
                                        <p:cond delay="0"/>
                                      </p:stCondLst>
                                      <p:childTnLst>
                                        <p:set>
                                          <p:cBhvr>
                                            <p:cTn id="99" dur="1" fill="hold">
                                              <p:stCondLst>
                                                <p:cond delay="0"/>
                                              </p:stCondLst>
                                            </p:cTn>
                                            <p:tgtEl>
                                              <p:spTgt spid="98"/>
                                            </p:tgtEl>
                                            <p:attrNameLst>
                                              <p:attrName>style.visibility</p:attrName>
                                            </p:attrNameLst>
                                          </p:cBhvr>
                                          <p:to>
                                            <p:strVal val="visible"/>
                                          </p:to>
                                        </p:set>
                                        <p:anim calcmode="lin" valueType="num">
                                          <p:cBhvr>
                                            <p:cTn id="100" dur="500" fill="hold"/>
                                            <p:tgtEl>
                                              <p:spTgt spid="98"/>
                                            </p:tgtEl>
                                            <p:attrNameLst>
                                              <p:attrName>ppt_w</p:attrName>
                                            </p:attrNameLst>
                                          </p:cBhvr>
                                          <p:tavLst>
                                            <p:tav tm="0">
                                              <p:val>
                                                <p:fltVal val="0"/>
                                              </p:val>
                                            </p:tav>
                                            <p:tav tm="100000">
                                              <p:val>
                                                <p:strVal val="#ppt_w"/>
                                              </p:val>
                                            </p:tav>
                                          </p:tavLst>
                                        </p:anim>
                                        <p:anim calcmode="lin" valueType="num">
                                          <p:cBhvr>
                                            <p:cTn id="101" dur="500" fill="hold"/>
                                            <p:tgtEl>
                                              <p:spTgt spid="98"/>
                                            </p:tgtEl>
                                            <p:attrNameLst>
                                              <p:attrName>ppt_h</p:attrName>
                                            </p:attrNameLst>
                                          </p:cBhvr>
                                          <p:tavLst>
                                            <p:tav tm="0">
                                              <p:val>
                                                <p:fltVal val="0"/>
                                              </p:val>
                                            </p:tav>
                                            <p:tav tm="100000">
                                              <p:val>
                                                <p:strVal val="#ppt_h"/>
                                              </p:val>
                                            </p:tav>
                                          </p:tavLst>
                                        </p:anim>
                                        <p:animEffect transition="in" filter="fade">
                                          <p:cBhvr>
                                            <p:cTn id="102" dur="500"/>
                                            <p:tgtEl>
                                              <p:spTgt spid="98"/>
                                            </p:tgtEl>
                                          </p:cBhvr>
                                        </p:animEffect>
                                      </p:childTnLst>
                                    </p:cTn>
                                  </p:par>
                                </p:childTnLst>
                              </p:cTn>
                            </p:par>
                            <p:par>
                              <p:cTn id="103" fill="hold">
                                <p:stCondLst>
                                  <p:cond delay="12450"/>
                                </p:stCondLst>
                                <p:childTnLst>
                                  <p:par>
                                    <p:cTn id="104" presetID="53" presetClass="entr" presetSubtype="16" fill="hold" grpId="0" nodeType="afterEffect">
                                      <p:stCondLst>
                                        <p:cond delay="0"/>
                                      </p:stCondLst>
                                      <p:iterate type="lt">
                                        <p:tmPct val="10000"/>
                                      </p:iterate>
                                      <p:childTnLst>
                                        <p:set>
                                          <p:cBhvr>
                                            <p:cTn id="105" dur="1" fill="hold">
                                              <p:stCondLst>
                                                <p:cond delay="0"/>
                                              </p:stCondLst>
                                            </p:cTn>
                                            <p:tgtEl>
                                              <p:spTgt spid="33"/>
                                            </p:tgtEl>
                                            <p:attrNameLst>
                                              <p:attrName>style.visibility</p:attrName>
                                            </p:attrNameLst>
                                          </p:cBhvr>
                                          <p:to>
                                            <p:strVal val="visible"/>
                                          </p:to>
                                        </p:set>
                                        <p:anim calcmode="lin" valueType="num">
                                          <p:cBhvr>
                                            <p:cTn id="106" dur="500" fill="hold"/>
                                            <p:tgtEl>
                                              <p:spTgt spid="33"/>
                                            </p:tgtEl>
                                            <p:attrNameLst>
                                              <p:attrName>ppt_w</p:attrName>
                                            </p:attrNameLst>
                                          </p:cBhvr>
                                          <p:tavLst>
                                            <p:tav tm="0">
                                              <p:val>
                                                <p:fltVal val="0"/>
                                              </p:val>
                                            </p:tav>
                                            <p:tav tm="100000">
                                              <p:val>
                                                <p:strVal val="#ppt_w"/>
                                              </p:val>
                                            </p:tav>
                                          </p:tavLst>
                                        </p:anim>
                                        <p:anim calcmode="lin" valueType="num">
                                          <p:cBhvr>
                                            <p:cTn id="107" dur="500" fill="hold"/>
                                            <p:tgtEl>
                                              <p:spTgt spid="33"/>
                                            </p:tgtEl>
                                            <p:attrNameLst>
                                              <p:attrName>ppt_h</p:attrName>
                                            </p:attrNameLst>
                                          </p:cBhvr>
                                          <p:tavLst>
                                            <p:tav tm="0">
                                              <p:val>
                                                <p:fltVal val="0"/>
                                              </p:val>
                                            </p:tav>
                                            <p:tav tm="100000">
                                              <p:val>
                                                <p:strVal val="#ppt_h"/>
                                              </p:val>
                                            </p:tav>
                                          </p:tavLst>
                                        </p:anim>
                                        <p:animEffect transition="in" filter="fade">
                                          <p:cBhvr>
                                            <p:cTn id="108" dur="500"/>
                                            <p:tgtEl>
                                              <p:spTgt spid="33"/>
                                            </p:tgtEl>
                                          </p:cBhvr>
                                        </p:animEffect>
                                      </p:childTnLst>
                                    </p:cTn>
                                  </p:par>
                                </p:childTnLst>
                              </p:cTn>
                            </p:par>
                            <p:par>
                              <p:cTn id="109" fill="hold">
                                <p:stCondLst>
                                  <p:cond delay="14850"/>
                                </p:stCondLst>
                                <p:childTnLst>
                                  <p:par>
                                    <p:cTn id="110" presetID="45" presetClass="entr" presetSubtype="0" fill="hold" grpId="0" nodeType="afterEffect">
                                      <p:stCondLst>
                                        <p:cond delay="0"/>
                                      </p:stCondLst>
                                      <p:childTnLst>
                                        <p:set>
                                          <p:cBhvr>
                                            <p:cTn id="111" dur="1" fill="hold">
                                              <p:stCondLst>
                                                <p:cond delay="0"/>
                                              </p:stCondLst>
                                            </p:cTn>
                                            <p:tgtEl>
                                              <p:spTgt spid="20"/>
                                            </p:tgtEl>
                                            <p:attrNameLst>
                                              <p:attrName>style.visibility</p:attrName>
                                            </p:attrNameLst>
                                          </p:cBhvr>
                                          <p:to>
                                            <p:strVal val="visible"/>
                                          </p:to>
                                        </p:set>
                                        <p:animEffect transition="in" filter="fade">
                                          <p:cBhvr>
                                            <p:cTn id="112" dur="500"/>
                                            <p:tgtEl>
                                              <p:spTgt spid="20"/>
                                            </p:tgtEl>
                                          </p:cBhvr>
                                        </p:animEffect>
                                        <p:anim calcmode="lin" valueType="num">
                                          <p:cBhvr>
                                            <p:cTn id="113" dur="500" fill="hold"/>
                                            <p:tgtEl>
                                              <p:spTgt spid="20"/>
                                            </p:tgtEl>
                                            <p:attrNameLst>
                                              <p:attrName>ppt_w</p:attrName>
                                            </p:attrNameLst>
                                          </p:cBhvr>
                                          <p:tavLst>
                                            <p:tav tm="0" fmla="#ppt_w*sin(2.5*pi*$)">
                                              <p:val>
                                                <p:fltVal val="0"/>
                                              </p:val>
                                            </p:tav>
                                            <p:tav tm="100000">
                                              <p:val>
                                                <p:fltVal val="1"/>
                                              </p:val>
                                            </p:tav>
                                          </p:tavLst>
                                        </p:anim>
                                        <p:anim calcmode="lin" valueType="num">
                                          <p:cBhvr>
                                            <p:cTn id="114" dur="500" fill="hold"/>
                                            <p:tgtEl>
                                              <p:spTgt spid="20"/>
                                            </p:tgtEl>
                                            <p:attrNameLst>
                                              <p:attrName>ppt_h</p:attrName>
                                            </p:attrNameLst>
                                          </p:cBhvr>
                                          <p:tavLst>
                                            <p:tav tm="0">
                                              <p:val>
                                                <p:strVal val="#ppt_h"/>
                                              </p:val>
                                            </p:tav>
                                            <p:tav tm="100000">
                                              <p:val>
                                                <p:strVal val="#ppt_h"/>
                                              </p:val>
                                            </p:tav>
                                          </p:tavLst>
                                        </p:anim>
                                      </p:childTnLst>
                                    </p:cTn>
                                  </p:par>
                                  <p:par>
                                    <p:cTn id="115" presetID="53" presetClass="entr" presetSubtype="16" fill="hold" nodeType="withEffect">
                                      <p:stCondLst>
                                        <p:cond delay="0"/>
                                      </p:stCondLst>
                                      <p:childTnLst>
                                        <p:set>
                                          <p:cBhvr>
                                            <p:cTn id="116" dur="1" fill="hold">
                                              <p:stCondLst>
                                                <p:cond delay="0"/>
                                              </p:stCondLst>
                                            </p:cTn>
                                            <p:tgtEl>
                                              <p:spTgt spid="108"/>
                                            </p:tgtEl>
                                            <p:attrNameLst>
                                              <p:attrName>style.visibility</p:attrName>
                                            </p:attrNameLst>
                                          </p:cBhvr>
                                          <p:to>
                                            <p:strVal val="visible"/>
                                          </p:to>
                                        </p:set>
                                        <p:anim calcmode="lin" valueType="num">
                                          <p:cBhvr>
                                            <p:cTn id="117" dur="500" fill="hold"/>
                                            <p:tgtEl>
                                              <p:spTgt spid="108"/>
                                            </p:tgtEl>
                                            <p:attrNameLst>
                                              <p:attrName>ppt_w</p:attrName>
                                            </p:attrNameLst>
                                          </p:cBhvr>
                                          <p:tavLst>
                                            <p:tav tm="0">
                                              <p:val>
                                                <p:fltVal val="0"/>
                                              </p:val>
                                            </p:tav>
                                            <p:tav tm="100000">
                                              <p:val>
                                                <p:strVal val="#ppt_w"/>
                                              </p:val>
                                            </p:tav>
                                          </p:tavLst>
                                        </p:anim>
                                        <p:anim calcmode="lin" valueType="num">
                                          <p:cBhvr>
                                            <p:cTn id="118" dur="500" fill="hold"/>
                                            <p:tgtEl>
                                              <p:spTgt spid="108"/>
                                            </p:tgtEl>
                                            <p:attrNameLst>
                                              <p:attrName>ppt_h</p:attrName>
                                            </p:attrNameLst>
                                          </p:cBhvr>
                                          <p:tavLst>
                                            <p:tav tm="0">
                                              <p:val>
                                                <p:fltVal val="0"/>
                                              </p:val>
                                            </p:tav>
                                            <p:tav tm="100000">
                                              <p:val>
                                                <p:strVal val="#ppt_h"/>
                                              </p:val>
                                            </p:tav>
                                          </p:tavLst>
                                        </p:anim>
                                        <p:animEffect transition="in" filter="fade">
                                          <p:cBhvr>
                                            <p:cTn id="119" dur="500"/>
                                            <p:tgtEl>
                                              <p:spTgt spid="108"/>
                                            </p:tgtEl>
                                          </p:cBhvr>
                                        </p:animEffect>
                                      </p:childTnLst>
                                    </p:cTn>
                                  </p:par>
                                </p:childTnLst>
                              </p:cTn>
                            </p:par>
                            <p:par>
                              <p:cTn id="120" fill="hold">
                                <p:stCondLst>
                                  <p:cond delay="15350"/>
                                </p:stCondLst>
                                <p:childTnLst>
                                  <p:par>
                                    <p:cTn id="121" presetID="53" presetClass="entr" presetSubtype="16" fill="hold" grpId="0" nodeType="afterEffect">
                                      <p:stCondLst>
                                        <p:cond delay="0"/>
                                      </p:stCondLst>
                                      <p:iterate type="lt">
                                        <p:tmPct val="10000"/>
                                      </p:iterate>
                                      <p:childTnLst>
                                        <p:set>
                                          <p:cBhvr>
                                            <p:cTn id="122" dur="1" fill="hold">
                                              <p:stCondLst>
                                                <p:cond delay="0"/>
                                              </p:stCondLst>
                                            </p:cTn>
                                            <p:tgtEl>
                                              <p:spTgt spid="35"/>
                                            </p:tgtEl>
                                            <p:attrNameLst>
                                              <p:attrName>style.visibility</p:attrName>
                                            </p:attrNameLst>
                                          </p:cBhvr>
                                          <p:to>
                                            <p:strVal val="visible"/>
                                          </p:to>
                                        </p:set>
                                        <p:anim calcmode="lin" valueType="num">
                                          <p:cBhvr>
                                            <p:cTn id="123" dur="500" fill="hold"/>
                                            <p:tgtEl>
                                              <p:spTgt spid="35"/>
                                            </p:tgtEl>
                                            <p:attrNameLst>
                                              <p:attrName>ppt_w</p:attrName>
                                            </p:attrNameLst>
                                          </p:cBhvr>
                                          <p:tavLst>
                                            <p:tav tm="0">
                                              <p:val>
                                                <p:fltVal val="0"/>
                                              </p:val>
                                            </p:tav>
                                            <p:tav tm="100000">
                                              <p:val>
                                                <p:strVal val="#ppt_w"/>
                                              </p:val>
                                            </p:tav>
                                          </p:tavLst>
                                        </p:anim>
                                        <p:anim calcmode="lin" valueType="num">
                                          <p:cBhvr>
                                            <p:cTn id="124" dur="500" fill="hold"/>
                                            <p:tgtEl>
                                              <p:spTgt spid="35"/>
                                            </p:tgtEl>
                                            <p:attrNameLst>
                                              <p:attrName>ppt_h</p:attrName>
                                            </p:attrNameLst>
                                          </p:cBhvr>
                                          <p:tavLst>
                                            <p:tav tm="0">
                                              <p:val>
                                                <p:fltVal val="0"/>
                                              </p:val>
                                            </p:tav>
                                            <p:tav tm="100000">
                                              <p:val>
                                                <p:strVal val="#ppt_h"/>
                                              </p:val>
                                            </p:tav>
                                          </p:tavLst>
                                        </p:anim>
                                        <p:animEffect transition="in" filter="fade">
                                          <p:cBhvr>
                                            <p:cTn id="125" dur="500"/>
                                            <p:tgtEl>
                                              <p:spTgt spid="35"/>
                                            </p:tgtEl>
                                          </p:cBhvr>
                                        </p:animEffect>
                                      </p:childTnLst>
                                    </p:cTn>
                                  </p:par>
                                </p:childTnLst>
                              </p:cTn>
                            </p:par>
                            <p:par>
                              <p:cTn id="126" fill="hold">
                                <p:stCondLst>
                                  <p:cond delay="17750"/>
                                </p:stCondLst>
                                <p:childTnLst>
                                  <p:par>
                                    <p:cTn id="127" presetID="45" presetClass="entr" presetSubtype="0" fill="hold" grpId="0" nodeType="afterEffect">
                                      <p:stCondLst>
                                        <p:cond delay="0"/>
                                      </p:stCondLst>
                                      <p:childTnLst>
                                        <p:set>
                                          <p:cBhvr>
                                            <p:cTn id="128" dur="1" fill="hold">
                                              <p:stCondLst>
                                                <p:cond delay="0"/>
                                              </p:stCondLst>
                                            </p:cTn>
                                            <p:tgtEl>
                                              <p:spTgt spid="18"/>
                                            </p:tgtEl>
                                            <p:attrNameLst>
                                              <p:attrName>style.visibility</p:attrName>
                                            </p:attrNameLst>
                                          </p:cBhvr>
                                          <p:to>
                                            <p:strVal val="visible"/>
                                          </p:to>
                                        </p:set>
                                        <p:animEffect transition="in" filter="fade">
                                          <p:cBhvr>
                                            <p:cTn id="129" dur="500"/>
                                            <p:tgtEl>
                                              <p:spTgt spid="18"/>
                                            </p:tgtEl>
                                          </p:cBhvr>
                                        </p:animEffect>
                                        <p:anim calcmode="lin" valueType="num">
                                          <p:cBhvr>
                                            <p:cTn id="130" dur="500" fill="hold"/>
                                            <p:tgtEl>
                                              <p:spTgt spid="18"/>
                                            </p:tgtEl>
                                            <p:attrNameLst>
                                              <p:attrName>ppt_w</p:attrName>
                                            </p:attrNameLst>
                                          </p:cBhvr>
                                          <p:tavLst>
                                            <p:tav tm="0" fmla="#ppt_w*sin(2.5*pi*$)">
                                              <p:val>
                                                <p:fltVal val="0"/>
                                              </p:val>
                                            </p:tav>
                                            <p:tav tm="100000">
                                              <p:val>
                                                <p:fltVal val="1"/>
                                              </p:val>
                                            </p:tav>
                                          </p:tavLst>
                                        </p:anim>
                                        <p:anim calcmode="lin" valueType="num">
                                          <p:cBhvr>
                                            <p:cTn id="131" dur="500" fill="hold"/>
                                            <p:tgtEl>
                                              <p:spTgt spid="18"/>
                                            </p:tgtEl>
                                            <p:attrNameLst>
                                              <p:attrName>ppt_h</p:attrName>
                                            </p:attrNameLst>
                                          </p:cBhvr>
                                          <p:tavLst>
                                            <p:tav tm="0">
                                              <p:val>
                                                <p:strVal val="#ppt_h"/>
                                              </p:val>
                                            </p:tav>
                                            <p:tav tm="100000">
                                              <p:val>
                                                <p:strVal val="#ppt_h"/>
                                              </p:val>
                                            </p:tav>
                                          </p:tavLst>
                                        </p:anim>
                                      </p:childTnLst>
                                    </p:cTn>
                                  </p:par>
                                  <p:par>
                                    <p:cTn id="132" presetID="53" presetClass="entr" presetSubtype="16" fill="hold" nodeType="withEffect">
                                      <p:stCondLst>
                                        <p:cond delay="0"/>
                                      </p:stCondLst>
                                      <p:childTnLst>
                                        <p:set>
                                          <p:cBhvr>
                                            <p:cTn id="133" dur="1" fill="hold">
                                              <p:stCondLst>
                                                <p:cond delay="0"/>
                                              </p:stCondLst>
                                            </p:cTn>
                                            <p:tgtEl>
                                              <p:spTgt spid="120"/>
                                            </p:tgtEl>
                                            <p:attrNameLst>
                                              <p:attrName>style.visibility</p:attrName>
                                            </p:attrNameLst>
                                          </p:cBhvr>
                                          <p:to>
                                            <p:strVal val="visible"/>
                                          </p:to>
                                        </p:set>
                                        <p:anim calcmode="lin" valueType="num">
                                          <p:cBhvr>
                                            <p:cTn id="134" dur="500" fill="hold"/>
                                            <p:tgtEl>
                                              <p:spTgt spid="120"/>
                                            </p:tgtEl>
                                            <p:attrNameLst>
                                              <p:attrName>ppt_w</p:attrName>
                                            </p:attrNameLst>
                                          </p:cBhvr>
                                          <p:tavLst>
                                            <p:tav tm="0">
                                              <p:val>
                                                <p:fltVal val="0"/>
                                              </p:val>
                                            </p:tav>
                                            <p:tav tm="100000">
                                              <p:val>
                                                <p:strVal val="#ppt_w"/>
                                              </p:val>
                                            </p:tav>
                                          </p:tavLst>
                                        </p:anim>
                                        <p:anim calcmode="lin" valueType="num">
                                          <p:cBhvr>
                                            <p:cTn id="135" dur="500" fill="hold"/>
                                            <p:tgtEl>
                                              <p:spTgt spid="120"/>
                                            </p:tgtEl>
                                            <p:attrNameLst>
                                              <p:attrName>ppt_h</p:attrName>
                                            </p:attrNameLst>
                                          </p:cBhvr>
                                          <p:tavLst>
                                            <p:tav tm="0">
                                              <p:val>
                                                <p:fltVal val="0"/>
                                              </p:val>
                                            </p:tav>
                                            <p:tav tm="100000">
                                              <p:val>
                                                <p:strVal val="#ppt_h"/>
                                              </p:val>
                                            </p:tav>
                                          </p:tavLst>
                                        </p:anim>
                                        <p:animEffect transition="in" filter="fade">
                                          <p:cBhvr>
                                            <p:cTn id="136" dur="500"/>
                                            <p:tgtEl>
                                              <p:spTgt spid="120"/>
                                            </p:tgtEl>
                                          </p:cBhvr>
                                        </p:animEffect>
                                      </p:childTnLst>
                                    </p:cTn>
                                  </p:par>
                                </p:childTnLst>
                              </p:cTn>
                            </p:par>
                            <p:par>
                              <p:cTn id="137" fill="hold">
                                <p:stCondLst>
                                  <p:cond delay="18250"/>
                                </p:stCondLst>
                                <p:childTnLst>
                                  <p:par>
                                    <p:cTn id="138" presetID="53" presetClass="entr" presetSubtype="16" fill="hold" grpId="0" nodeType="afterEffect">
                                      <p:stCondLst>
                                        <p:cond delay="0"/>
                                      </p:stCondLst>
                                      <p:iterate type="lt">
                                        <p:tmPct val="10000"/>
                                      </p:iterate>
                                      <p:childTnLst>
                                        <p:set>
                                          <p:cBhvr>
                                            <p:cTn id="139" dur="1" fill="hold">
                                              <p:stCondLst>
                                                <p:cond delay="0"/>
                                              </p:stCondLst>
                                            </p:cTn>
                                            <p:tgtEl>
                                              <p:spTgt spid="31"/>
                                            </p:tgtEl>
                                            <p:attrNameLst>
                                              <p:attrName>style.visibility</p:attrName>
                                            </p:attrNameLst>
                                          </p:cBhvr>
                                          <p:to>
                                            <p:strVal val="visible"/>
                                          </p:to>
                                        </p:set>
                                        <p:anim calcmode="lin" valueType="num">
                                          <p:cBhvr>
                                            <p:cTn id="140" dur="500" fill="hold"/>
                                            <p:tgtEl>
                                              <p:spTgt spid="31"/>
                                            </p:tgtEl>
                                            <p:attrNameLst>
                                              <p:attrName>ppt_w</p:attrName>
                                            </p:attrNameLst>
                                          </p:cBhvr>
                                          <p:tavLst>
                                            <p:tav tm="0">
                                              <p:val>
                                                <p:fltVal val="0"/>
                                              </p:val>
                                            </p:tav>
                                            <p:tav tm="100000">
                                              <p:val>
                                                <p:strVal val="#ppt_w"/>
                                              </p:val>
                                            </p:tav>
                                          </p:tavLst>
                                        </p:anim>
                                        <p:anim calcmode="lin" valueType="num">
                                          <p:cBhvr>
                                            <p:cTn id="141" dur="500" fill="hold"/>
                                            <p:tgtEl>
                                              <p:spTgt spid="31"/>
                                            </p:tgtEl>
                                            <p:attrNameLst>
                                              <p:attrName>ppt_h</p:attrName>
                                            </p:attrNameLst>
                                          </p:cBhvr>
                                          <p:tavLst>
                                            <p:tav tm="0">
                                              <p:val>
                                                <p:fltVal val="0"/>
                                              </p:val>
                                            </p:tav>
                                            <p:tav tm="100000">
                                              <p:val>
                                                <p:strVal val="#ppt_h"/>
                                              </p:val>
                                            </p:tav>
                                          </p:tavLst>
                                        </p:anim>
                                        <p:animEffect transition="in" filter="fade">
                                          <p:cBhvr>
                                            <p:cTn id="142" dur="500"/>
                                            <p:tgtEl>
                                              <p:spTgt spid="31"/>
                                            </p:tgtEl>
                                          </p:cBhvr>
                                        </p:animEffect>
                                      </p:childTnLst>
                                    </p:cTn>
                                  </p:par>
                                </p:childTnLst>
                              </p:cTn>
                            </p:par>
                            <p:par>
                              <p:cTn id="143" fill="hold">
                                <p:stCondLst>
                                  <p:cond delay="20650"/>
                                </p:stCondLst>
                                <p:childTnLst>
                                  <p:par>
                                    <p:cTn id="144" presetID="45" presetClass="entr" presetSubtype="0" fill="hold" grpId="0" nodeType="afterEffect">
                                      <p:stCondLst>
                                        <p:cond delay="0"/>
                                      </p:stCondLst>
                                      <p:childTnLst>
                                        <p:set>
                                          <p:cBhvr>
                                            <p:cTn id="145" dur="1" fill="hold">
                                              <p:stCondLst>
                                                <p:cond delay="0"/>
                                              </p:stCondLst>
                                            </p:cTn>
                                            <p:tgtEl>
                                              <p:spTgt spid="19"/>
                                            </p:tgtEl>
                                            <p:attrNameLst>
                                              <p:attrName>style.visibility</p:attrName>
                                            </p:attrNameLst>
                                          </p:cBhvr>
                                          <p:to>
                                            <p:strVal val="visible"/>
                                          </p:to>
                                        </p:set>
                                        <p:animEffect transition="in" filter="fade">
                                          <p:cBhvr>
                                            <p:cTn id="146" dur="500"/>
                                            <p:tgtEl>
                                              <p:spTgt spid="19"/>
                                            </p:tgtEl>
                                          </p:cBhvr>
                                        </p:animEffect>
                                        <p:anim calcmode="lin" valueType="num">
                                          <p:cBhvr>
                                            <p:cTn id="147" dur="500" fill="hold"/>
                                            <p:tgtEl>
                                              <p:spTgt spid="19"/>
                                            </p:tgtEl>
                                            <p:attrNameLst>
                                              <p:attrName>ppt_w</p:attrName>
                                            </p:attrNameLst>
                                          </p:cBhvr>
                                          <p:tavLst>
                                            <p:tav tm="0" fmla="#ppt_w*sin(2.5*pi*$)">
                                              <p:val>
                                                <p:fltVal val="0"/>
                                              </p:val>
                                            </p:tav>
                                            <p:tav tm="100000">
                                              <p:val>
                                                <p:fltVal val="1"/>
                                              </p:val>
                                            </p:tav>
                                          </p:tavLst>
                                        </p:anim>
                                        <p:anim calcmode="lin" valueType="num">
                                          <p:cBhvr>
                                            <p:cTn id="148" dur="500" fill="hold"/>
                                            <p:tgtEl>
                                              <p:spTgt spid="19"/>
                                            </p:tgtEl>
                                            <p:attrNameLst>
                                              <p:attrName>ppt_h</p:attrName>
                                            </p:attrNameLst>
                                          </p:cBhvr>
                                          <p:tavLst>
                                            <p:tav tm="0">
                                              <p:val>
                                                <p:strVal val="#ppt_h"/>
                                              </p:val>
                                            </p:tav>
                                            <p:tav tm="100000">
                                              <p:val>
                                                <p:strVal val="#ppt_h"/>
                                              </p:val>
                                            </p:tav>
                                          </p:tavLst>
                                        </p:anim>
                                      </p:childTnLst>
                                    </p:cTn>
                                  </p:par>
                                  <p:par>
                                    <p:cTn id="149" presetID="53" presetClass="entr" presetSubtype="16" fill="hold" grpId="0" nodeType="withEffect">
                                      <p:stCondLst>
                                        <p:cond delay="0"/>
                                      </p:stCondLst>
                                      <p:childTnLst>
                                        <p:set>
                                          <p:cBhvr>
                                            <p:cTn id="150" dur="1" fill="hold">
                                              <p:stCondLst>
                                                <p:cond delay="0"/>
                                              </p:stCondLst>
                                            </p:cTn>
                                            <p:tgtEl>
                                              <p:spTgt spid="36"/>
                                            </p:tgtEl>
                                            <p:attrNameLst>
                                              <p:attrName>style.visibility</p:attrName>
                                            </p:attrNameLst>
                                          </p:cBhvr>
                                          <p:to>
                                            <p:strVal val="visible"/>
                                          </p:to>
                                        </p:set>
                                        <p:anim calcmode="lin" valueType="num">
                                          <p:cBhvr>
                                            <p:cTn id="151" dur="500" fill="hold"/>
                                            <p:tgtEl>
                                              <p:spTgt spid="36"/>
                                            </p:tgtEl>
                                            <p:attrNameLst>
                                              <p:attrName>ppt_w</p:attrName>
                                            </p:attrNameLst>
                                          </p:cBhvr>
                                          <p:tavLst>
                                            <p:tav tm="0">
                                              <p:val>
                                                <p:fltVal val="0"/>
                                              </p:val>
                                            </p:tav>
                                            <p:tav tm="100000">
                                              <p:val>
                                                <p:strVal val="#ppt_w"/>
                                              </p:val>
                                            </p:tav>
                                          </p:tavLst>
                                        </p:anim>
                                        <p:anim calcmode="lin" valueType="num">
                                          <p:cBhvr>
                                            <p:cTn id="152" dur="500" fill="hold"/>
                                            <p:tgtEl>
                                              <p:spTgt spid="36"/>
                                            </p:tgtEl>
                                            <p:attrNameLst>
                                              <p:attrName>ppt_h</p:attrName>
                                            </p:attrNameLst>
                                          </p:cBhvr>
                                          <p:tavLst>
                                            <p:tav tm="0">
                                              <p:val>
                                                <p:fltVal val="0"/>
                                              </p:val>
                                            </p:tav>
                                            <p:tav tm="100000">
                                              <p:val>
                                                <p:strVal val="#ppt_h"/>
                                              </p:val>
                                            </p:tav>
                                          </p:tavLst>
                                        </p:anim>
                                        <p:animEffect transition="in" filter="fade">
                                          <p:cBhvr>
                                            <p:cTn id="153" dur="500"/>
                                            <p:tgtEl>
                                              <p:spTgt spid="36"/>
                                            </p:tgtEl>
                                          </p:cBhvr>
                                        </p:animEffect>
                                      </p:childTnLst>
                                    </p:cTn>
                                  </p:par>
                                </p:childTnLst>
                              </p:cTn>
                            </p:par>
                            <p:par>
                              <p:cTn id="154" fill="hold">
                                <p:stCondLst>
                                  <p:cond delay="21150"/>
                                </p:stCondLst>
                                <p:childTnLst>
                                  <p:par>
                                    <p:cTn id="155" presetID="53" presetClass="entr" presetSubtype="16" fill="hold" grpId="0" nodeType="afterEffect">
                                      <p:stCondLst>
                                        <p:cond delay="0"/>
                                      </p:stCondLst>
                                      <p:iterate type="lt">
                                        <p:tmPct val="10000"/>
                                      </p:iterate>
                                      <p:childTnLst>
                                        <p:set>
                                          <p:cBhvr>
                                            <p:cTn id="156" dur="1" fill="hold">
                                              <p:stCondLst>
                                                <p:cond delay="0"/>
                                              </p:stCondLst>
                                            </p:cTn>
                                            <p:tgtEl>
                                              <p:spTgt spid="32"/>
                                            </p:tgtEl>
                                            <p:attrNameLst>
                                              <p:attrName>style.visibility</p:attrName>
                                            </p:attrNameLst>
                                          </p:cBhvr>
                                          <p:to>
                                            <p:strVal val="visible"/>
                                          </p:to>
                                        </p:set>
                                        <p:anim calcmode="lin" valueType="num">
                                          <p:cBhvr>
                                            <p:cTn id="157" dur="500" fill="hold"/>
                                            <p:tgtEl>
                                              <p:spTgt spid="32"/>
                                            </p:tgtEl>
                                            <p:attrNameLst>
                                              <p:attrName>ppt_w</p:attrName>
                                            </p:attrNameLst>
                                          </p:cBhvr>
                                          <p:tavLst>
                                            <p:tav tm="0">
                                              <p:val>
                                                <p:fltVal val="0"/>
                                              </p:val>
                                            </p:tav>
                                            <p:tav tm="100000">
                                              <p:val>
                                                <p:strVal val="#ppt_w"/>
                                              </p:val>
                                            </p:tav>
                                          </p:tavLst>
                                        </p:anim>
                                        <p:anim calcmode="lin" valueType="num">
                                          <p:cBhvr>
                                            <p:cTn id="158" dur="500" fill="hold"/>
                                            <p:tgtEl>
                                              <p:spTgt spid="32"/>
                                            </p:tgtEl>
                                            <p:attrNameLst>
                                              <p:attrName>ppt_h</p:attrName>
                                            </p:attrNameLst>
                                          </p:cBhvr>
                                          <p:tavLst>
                                            <p:tav tm="0">
                                              <p:val>
                                                <p:fltVal val="0"/>
                                              </p:val>
                                            </p:tav>
                                            <p:tav tm="100000">
                                              <p:val>
                                                <p:strVal val="#ppt_h"/>
                                              </p:val>
                                            </p:tav>
                                          </p:tavLst>
                                        </p:anim>
                                        <p:animEffect transition="in" filter="fade">
                                          <p:cBhvr>
                                            <p:cTn id="159"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9" grpId="0"/>
          <p:bldP spid="16" grpId="0" animBg="1"/>
          <p:bldP spid="17" grpId="0" animBg="1"/>
          <p:bldP spid="18" grpId="0" animBg="1"/>
          <p:bldP spid="19" grpId="0" animBg="1"/>
          <p:bldP spid="20" grpId="0" animBg="1"/>
          <p:bldP spid="21" grpId="0" animBg="1"/>
          <p:bldP spid="22" grpId="0" animBg="1"/>
          <p:bldP spid="29" grpId="0"/>
          <p:bldP spid="30" grpId="0"/>
          <p:bldP spid="31" grpId="0"/>
          <p:bldP spid="32" grpId="0"/>
          <p:bldP spid="33" grpId="0"/>
          <p:bldP spid="34" grpId="0"/>
          <p:bldP spid="35" grpId="0"/>
          <p:bldP spid="36" grpId="0" animBg="1"/>
          <p:bldP spid="107" grpId="0" animBg="1"/>
        </p:bldLst>
      </p:timing>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7"/>
          <p:cNvSpPr>
            <a:spLocks/>
          </p:cNvSpPr>
          <p:nvPr/>
        </p:nvSpPr>
        <p:spPr bwMode="auto">
          <a:xfrm flipV="1">
            <a:off x="11913048" y="-1"/>
            <a:ext cx="278952" cy="278952"/>
          </a:xfrm>
          <a:custGeom>
            <a:avLst/>
            <a:gdLst>
              <a:gd name="T0" fmla="*/ 43 w 43"/>
              <a:gd name="T1" fmla="*/ 0 h 43"/>
              <a:gd name="T2" fmla="*/ 0 w 43"/>
              <a:gd name="T3" fmla="*/ 43 h 43"/>
              <a:gd name="T4" fmla="*/ 43 w 43"/>
              <a:gd name="T5" fmla="*/ 43 h 43"/>
              <a:gd name="T6" fmla="*/ 43 w 43"/>
              <a:gd name="T7" fmla="*/ 0 h 43"/>
            </a:gdLst>
            <a:ahLst/>
            <a:cxnLst>
              <a:cxn ang="0">
                <a:pos x="T0" y="T1"/>
              </a:cxn>
              <a:cxn ang="0">
                <a:pos x="T2" y="T3"/>
              </a:cxn>
              <a:cxn ang="0">
                <a:pos x="T4" y="T5"/>
              </a:cxn>
              <a:cxn ang="0">
                <a:pos x="T6" y="T7"/>
              </a:cxn>
            </a:cxnLst>
            <a:rect l="0" t="0" r="r" b="b"/>
            <a:pathLst>
              <a:path w="43" h="43">
                <a:moveTo>
                  <a:pt x="43" y="0"/>
                </a:moveTo>
                <a:lnTo>
                  <a:pt x="0" y="43"/>
                </a:lnTo>
                <a:lnTo>
                  <a:pt x="43" y="43"/>
                </a:lnTo>
                <a:lnTo>
                  <a:pt x="43" y="0"/>
                </a:lnTo>
                <a:close/>
              </a:path>
            </a:pathLst>
          </a:custGeom>
          <a:solidFill>
            <a:srgbClr val="1222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 name="Freeform 8"/>
          <p:cNvSpPr>
            <a:spLocks/>
          </p:cNvSpPr>
          <p:nvPr/>
        </p:nvSpPr>
        <p:spPr bwMode="auto">
          <a:xfrm flipV="1">
            <a:off x="9480341" y="-1"/>
            <a:ext cx="2711655" cy="2731118"/>
          </a:xfrm>
          <a:custGeom>
            <a:avLst/>
            <a:gdLst>
              <a:gd name="T0" fmla="*/ 418 w 418"/>
              <a:gd name="T1" fmla="*/ 0 h 421"/>
              <a:gd name="T2" fmla="*/ 0 w 418"/>
              <a:gd name="T3" fmla="*/ 421 h 421"/>
              <a:gd name="T4" fmla="*/ 418 w 418"/>
              <a:gd name="T5" fmla="*/ 421 h 421"/>
              <a:gd name="T6" fmla="*/ 418 w 418"/>
              <a:gd name="T7" fmla="*/ 0 h 421"/>
            </a:gdLst>
            <a:ahLst/>
            <a:cxnLst>
              <a:cxn ang="0">
                <a:pos x="T0" y="T1"/>
              </a:cxn>
              <a:cxn ang="0">
                <a:pos x="T2" y="T3"/>
              </a:cxn>
              <a:cxn ang="0">
                <a:pos x="T4" y="T5"/>
              </a:cxn>
              <a:cxn ang="0">
                <a:pos x="T6" y="T7"/>
              </a:cxn>
            </a:cxnLst>
            <a:rect l="0" t="0" r="r" b="b"/>
            <a:pathLst>
              <a:path w="418" h="421">
                <a:moveTo>
                  <a:pt x="418" y="0"/>
                </a:moveTo>
                <a:lnTo>
                  <a:pt x="0" y="421"/>
                </a:lnTo>
                <a:lnTo>
                  <a:pt x="418" y="421"/>
                </a:lnTo>
                <a:lnTo>
                  <a:pt x="418" y="0"/>
                </a:lnTo>
                <a:close/>
              </a:path>
            </a:pathLst>
          </a:custGeom>
          <a:solidFill>
            <a:srgbClr val="9B1E23"/>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2800">
              <a:solidFill>
                <a:schemeClr val="lt1"/>
              </a:solidFill>
              <a:latin typeface="腾祥澜黑简" panose="01010104010101010101" pitchFamily="2" charset="-122"/>
              <a:ea typeface="腾祥澜黑简" panose="01010104010101010101" pitchFamily="2" charset="-122"/>
            </a:endParaRPr>
          </a:p>
        </p:txBody>
      </p:sp>
      <p:sp>
        <p:nvSpPr>
          <p:cNvPr id="5" name="Freeform 9"/>
          <p:cNvSpPr>
            <a:spLocks/>
          </p:cNvSpPr>
          <p:nvPr/>
        </p:nvSpPr>
        <p:spPr bwMode="auto">
          <a:xfrm flipV="1">
            <a:off x="8299669" y="3"/>
            <a:ext cx="3892327" cy="3905301"/>
          </a:xfrm>
          <a:custGeom>
            <a:avLst/>
            <a:gdLst>
              <a:gd name="T0" fmla="*/ 600 w 600"/>
              <a:gd name="T1" fmla="*/ 0 h 602"/>
              <a:gd name="T2" fmla="*/ 0 w 600"/>
              <a:gd name="T3" fmla="*/ 602 h 602"/>
              <a:gd name="T4" fmla="*/ 469 w 600"/>
              <a:gd name="T5" fmla="*/ 602 h 602"/>
              <a:gd name="T6" fmla="*/ 600 w 600"/>
              <a:gd name="T7" fmla="*/ 471 h 602"/>
              <a:gd name="T8" fmla="*/ 600 w 600"/>
              <a:gd name="T9" fmla="*/ 0 h 602"/>
            </a:gdLst>
            <a:ahLst/>
            <a:cxnLst>
              <a:cxn ang="0">
                <a:pos x="T0" y="T1"/>
              </a:cxn>
              <a:cxn ang="0">
                <a:pos x="T2" y="T3"/>
              </a:cxn>
              <a:cxn ang="0">
                <a:pos x="T4" y="T5"/>
              </a:cxn>
              <a:cxn ang="0">
                <a:pos x="T6" y="T7"/>
              </a:cxn>
              <a:cxn ang="0">
                <a:pos x="T8" y="T9"/>
              </a:cxn>
            </a:cxnLst>
            <a:rect l="0" t="0" r="r" b="b"/>
            <a:pathLst>
              <a:path w="600" h="602">
                <a:moveTo>
                  <a:pt x="600" y="0"/>
                </a:moveTo>
                <a:lnTo>
                  <a:pt x="0" y="602"/>
                </a:lnTo>
                <a:lnTo>
                  <a:pt x="469" y="602"/>
                </a:lnTo>
                <a:lnTo>
                  <a:pt x="600" y="471"/>
                </a:lnTo>
                <a:lnTo>
                  <a:pt x="600" y="0"/>
                </a:lnTo>
                <a:close/>
              </a:path>
            </a:pathLst>
          </a:custGeom>
          <a:solidFill>
            <a:srgbClr val="1B2F47"/>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2800">
              <a:solidFill>
                <a:schemeClr val="lt1"/>
              </a:solidFill>
              <a:latin typeface="腾祥澜黑简" panose="01010104010101010101" pitchFamily="2" charset="-122"/>
              <a:ea typeface="腾祥澜黑简" panose="01010104010101010101" pitchFamily="2" charset="-122"/>
            </a:endParaRPr>
          </a:p>
        </p:txBody>
      </p:sp>
      <p:sp>
        <p:nvSpPr>
          <p:cNvPr id="6" name="Freeform 10"/>
          <p:cNvSpPr>
            <a:spLocks/>
          </p:cNvSpPr>
          <p:nvPr/>
        </p:nvSpPr>
        <p:spPr bwMode="auto">
          <a:xfrm flipV="1">
            <a:off x="6340531" y="-1"/>
            <a:ext cx="5851465" cy="5883902"/>
          </a:xfrm>
          <a:custGeom>
            <a:avLst/>
            <a:gdLst>
              <a:gd name="T0" fmla="*/ 902 w 902"/>
              <a:gd name="T1" fmla="*/ 0 h 907"/>
              <a:gd name="T2" fmla="*/ 0 w 902"/>
              <a:gd name="T3" fmla="*/ 907 h 907"/>
              <a:gd name="T4" fmla="*/ 603 w 902"/>
              <a:gd name="T5" fmla="*/ 907 h 907"/>
              <a:gd name="T6" fmla="*/ 902 w 902"/>
              <a:gd name="T7" fmla="*/ 607 h 907"/>
              <a:gd name="T8" fmla="*/ 902 w 902"/>
              <a:gd name="T9" fmla="*/ 0 h 907"/>
            </a:gdLst>
            <a:ahLst/>
            <a:cxnLst>
              <a:cxn ang="0">
                <a:pos x="T0" y="T1"/>
              </a:cxn>
              <a:cxn ang="0">
                <a:pos x="T2" y="T3"/>
              </a:cxn>
              <a:cxn ang="0">
                <a:pos x="T4" y="T5"/>
              </a:cxn>
              <a:cxn ang="0">
                <a:pos x="T6" y="T7"/>
              </a:cxn>
              <a:cxn ang="0">
                <a:pos x="T8" y="T9"/>
              </a:cxn>
            </a:cxnLst>
            <a:rect l="0" t="0" r="r" b="b"/>
            <a:pathLst>
              <a:path w="902" h="907">
                <a:moveTo>
                  <a:pt x="902" y="0"/>
                </a:moveTo>
                <a:lnTo>
                  <a:pt x="0" y="907"/>
                </a:lnTo>
                <a:lnTo>
                  <a:pt x="603" y="907"/>
                </a:lnTo>
                <a:lnTo>
                  <a:pt x="902" y="607"/>
                </a:lnTo>
                <a:lnTo>
                  <a:pt x="902" y="0"/>
                </a:lnTo>
                <a:close/>
              </a:path>
            </a:pathLst>
          </a:custGeom>
          <a:solidFill>
            <a:srgbClr val="9B1E23"/>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2800">
              <a:solidFill>
                <a:schemeClr val="lt1"/>
              </a:solidFill>
              <a:latin typeface="腾祥澜黑简" panose="01010104010101010101" pitchFamily="2" charset="-122"/>
              <a:ea typeface="腾祥澜黑简" panose="01010104010101010101" pitchFamily="2" charset="-122"/>
            </a:endParaRPr>
          </a:p>
        </p:txBody>
      </p:sp>
      <p:sp>
        <p:nvSpPr>
          <p:cNvPr id="7" name="Freeform 11"/>
          <p:cNvSpPr>
            <a:spLocks/>
          </p:cNvSpPr>
          <p:nvPr/>
        </p:nvSpPr>
        <p:spPr bwMode="auto">
          <a:xfrm flipV="1">
            <a:off x="4206240" y="3"/>
            <a:ext cx="7985760" cy="6850495"/>
          </a:xfrm>
          <a:custGeom>
            <a:avLst/>
            <a:gdLst>
              <a:gd name="T0" fmla="*/ 1231 w 1231"/>
              <a:gd name="T1" fmla="*/ 0 h 1056"/>
              <a:gd name="T2" fmla="*/ 1053 w 1231"/>
              <a:gd name="T3" fmla="*/ 0 h 1056"/>
              <a:gd name="T4" fmla="*/ 0 w 1231"/>
              <a:gd name="T5" fmla="*/ 1056 h 1056"/>
              <a:gd name="T6" fmla="*/ 624 w 1231"/>
              <a:gd name="T7" fmla="*/ 1056 h 1056"/>
              <a:gd name="T8" fmla="*/ 1231 w 1231"/>
              <a:gd name="T9" fmla="*/ 447 h 1056"/>
              <a:gd name="T10" fmla="*/ 1231 w 1231"/>
              <a:gd name="T11" fmla="*/ 0 h 1056"/>
            </a:gdLst>
            <a:ahLst/>
            <a:cxnLst>
              <a:cxn ang="0">
                <a:pos x="T0" y="T1"/>
              </a:cxn>
              <a:cxn ang="0">
                <a:pos x="T2" y="T3"/>
              </a:cxn>
              <a:cxn ang="0">
                <a:pos x="T4" y="T5"/>
              </a:cxn>
              <a:cxn ang="0">
                <a:pos x="T6" y="T7"/>
              </a:cxn>
              <a:cxn ang="0">
                <a:pos x="T8" y="T9"/>
              </a:cxn>
              <a:cxn ang="0">
                <a:pos x="T10" y="T11"/>
              </a:cxn>
            </a:cxnLst>
            <a:rect l="0" t="0" r="r" b="b"/>
            <a:pathLst>
              <a:path w="1231" h="1056">
                <a:moveTo>
                  <a:pt x="1231" y="0"/>
                </a:moveTo>
                <a:lnTo>
                  <a:pt x="1053" y="0"/>
                </a:lnTo>
                <a:lnTo>
                  <a:pt x="0" y="1056"/>
                </a:lnTo>
                <a:lnTo>
                  <a:pt x="624" y="1056"/>
                </a:lnTo>
                <a:lnTo>
                  <a:pt x="1231" y="447"/>
                </a:lnTo>
                <a:lnTo>
                  <a:pt x="1231" y="0"/>
                </a:lnTo>
                <a:close/>
              </a:path>
            </a:pathLst>
          </a:custGeom>
          <a:solidFill>
            <a:srgbClr val="1B2F47"/>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2800">
              <a:solidFill>
                <a:schemeClr val="lt1"/>
              </a:solidFill>
              <a:latin typeface="腾祥澜黑简" panose="01010104010101010101" pitchFamily="2" charset="-122"/>
              <a:ea typeface="腾祥澜黑简" panose="01010104010101010101" pitchFamily="2" charset="-122"/>
            </a:endParaRPr>
          </a:p>
        </p:txBody>
      </p:sp>
      <p:sp>
        <p:nvSpPr>
          <p:cNvPr id="11" name="矩形 10"/>
          <p:cNvSpPr/>
          <p:nvPr/>
        </p:nvSpPr>
        <p:spPr>
          <a:xfrm>
            <a:off x="7975188" y="109809"/>
            <a:ext cx="3576732" cy="4508927"/>
          </a:xfrm>
          <a:prstGeom prst="rect">
            <a:avLst/>
          </a:prstGeom>
          <a:effectLst/>
        </p:spPr>
        <p:txBody>
          <a:bodyPr wrap="square">
            <a:spAutoFit/>
          </a:bodyPr>
          <a:lstStyle/>
          <a:p>
            <a:pPr algn="ctr"/>
            <a:r>
              <a:rPr lang="en-US" altLang="zh-CN" sz="28700" dirty="0" smtClean="0">
                <a:solidFill>
                  <a:schemeClr val="bg1"/>
                </a:solidFill>
                <a:latin typeface="Agency FB" panose="020B0503020202020204" pitchFamily="34" charset="0"/>
                <a:ea typeface="腾祥澜黑简" panose="01010104010101010101" pitchFamily="2" charset="-122"/>
                <a:cs typeface="Arial" panose="020B0604020202020204" pitchFamily="34" charset="0"/>
              </a:rPr>
              <a:t>03</a:t>
            </a:r>
            <a:endParaRPr lang="zh-CN" altLang="en-US" sz="28700" dirty="0">
              <a:solidFill>
                <a:schemeClr val="bg1"/>
              </a:solidFill>
              <a:latin typeface="Agency FB" panose="020B0503020202020204" pitchFamily="34" charset="0"/>
              <a:ea typeface="腾祥澜黑简" panose="01010104010101010101" pitchFamily="2" charset="-122"/>
              <a:cs typeface="Arial" panose="020B0604020202020204" pitchFamily="34" charset="0"/>
            </a:endParaRPr>
          </a:p>
        </p:txBody>
      </p:sp>
      <p:sp>
        <p:nvSpPr>
          <p:cNvPr id="14" name="矩形 259"/>
          <p:cNvSpPr>
            <a:spLocks noChangeArrowheads="1"/>
          </p:cNvSpPr>
          <p:nvPr/>
        </p:nvSpPr>
        <p:spPr bwMode="auto">
          <a:xfrm>
            <a:off x="980909" y="3341574"/>
            <a:ext cx="5580270"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buNone/>
            </a:pPr>
            <a:r>
              <a:rPr lang="zh-CN" altLang="en-US" sz="5400" dirty="0">
                <a:solidFill>
                  <a:srgbClr val="9B1E23"/>
                </a:solidFill>
                <a:latin typeface="方正尚酷简体" panose="03000509000000000000" pitchFamily="65" charset="-122"/>
                <a:ea typeface="方正尚酷简体" panose="03000509000000000000" pitchFamily="65" charset="-122"/>
                <a:cs typeface="Arial" panose="020B0604020202020204" pitchFamily="34" charset="0"/>
              </a:rPr>
              <a:t>销售技巧</a:t>
            </a:r>
          </a:p>
        </p:txBody>
      </p:sp>
      <p:sp>
        <p:nvSpPr>
          <p:cNvPr id="15" name="TextBox 17"/>
          <p:cNvSpPr txBox="1"/>
          <p:nvPr/>
        </p:nvSpPr>
        <p:spPr>
          <a:xfrm>
            <a:off x="992484" y="4432004"/>
            <a:ext cx="5457371" cy="482504"/>
          </a:xfrm>
          <a:prstGeom prst="rect">
            <a:avLst/>
          </a:prstGeom>
          <a:noFill/>
        </p:spPr>
        <p:txBody>
          <a:bodyPr wrap="square" rtlCol="0">
            <a:spAutoFit/>
          </a:bodyPr>
          <a:lstStyle/>
          <a:p>
            <a:pPr fontAlgn="base">
              <a:lnSpc>
                <a:spcPct val="120000"/>
              </a:lnSpc>
              <a:spcBef>
                <a:spcPct val="0"/>
              </a:spcBef>
              <a:spcAft>
                <a:spcPct val="0"/>
              </a:spcAft>
              <a:buFont typeface="Arial" pitchFamily="34" charset="0"/>
              <a:buNone/>
            </a:pPr>
            <a:r>
              <a:rPr lang="en-US" altLang="zh-CN" sz="1100" dirty="0" smtClean="0">
                <a:latin typeface="微软雅黑 Light" panose="020B0502040204020203" pitchFamily="34" charset="-122"/>
                <a:ea typeface="微软雅黑 Light" panose="020B0502040204020203" pitchFamily="34" charset="-122"/>
                <a:cs typeface="Arial" pitchFamily="34" charset="0"/>
              </a:rPr>
              <a:t>We have many PowerPoint </a:t>
            </a:r>
            <a:r>
              <a:rPr lang="zh-CN" altLang="en-US" sz="1100" dirty="0" smtClean="0">
                <a:latin typeface="微软雅黑 Light" panose="020B0502040204020203" pitchFamily="34" charset="-122"/>
                <a:ea typeface="微软雅黑 Light" panose="020B0502040204020203" pitchFamily="34" charset="-122"/>
                <a:cs typeface="Arial" pitchFamily="34" charset="0"/>
              </a:rPr>
              <a:t>templates</a:t>
            </a:r>
            <a:r>
              <a:rPr lang="en-US" altLang="zh-CN" sz="1100" dirty="0" smtClean="0">
                <a:latin typeface="微软雅黑 Light" panose="020B0502040204020203" pitchFamily="34" charset="-122"/>
                <a:ea typeface="微软雅黑 Light" panose="020B0502040204020203" pitchFamily="34" charset="-122"/>
                <a:cs typeface="Arial" pitchFamily="34" charset="0"/>
              </a:rPr>
              <a:t> that has been specifically designed to help anyone that is stepping into the world of PowerPoint for the very first time.</a:t>
            </a:r>
            <a:endParaRPr lang="zh-CN" altLang="en-US" sz="1100" dirty="0">
              <a:latin typeface="微软雅黑 Light" panose="020B0502040204020203" pitchFamily="34" charset="-122"/>
              <a:ea typeface="微软雅黑 Light" panose="020B0502040204020203" pitchFamily="34" charset="-122"/>
              <a:cs typeface="Arial" pitchFamily="34" charset="0"/>
            </a:endParaRPr>
          </a:p>
        </p:txBody>
      </p:sp>
      <p:grpSp>
        <p:nvGrpSpPr>
          <p:cNvPr id="16" name="Group 16"/>
          <p:cNvGrpSpPr>
            <a:grpSpLocks/>
          </p:cNvGrpSpPr>
          <p:nvPr/>
        </p:nvGrpSpPr>
        <p:grpSpPr bwMode="auto">
          <a:xfrm>
            <a:off x="3009377" y="5383244"/>
            <a:ext cx="386867" cy="386867"/>
            <a:chOff x="0" y="0"/>
            <a:chExt cx="965499" cy="965499"/>
          </a:xfrm>
          <a:solidFill>
            <a:schemeClr val="bg1"/>
          </a:solidFill>
          <a:effectLst/>
        </p:grpSpPr>
        <p:sp>
          <p:nvSpPr>
            <p:cNvPr id="17" name="AutoShape 17"/>
            <p:cNvSpPr>
              <a:spLocks/>
            </p:cNvSpPr>
            <p:nvPr/>
          </p:nvSpPr>
          <p:spPr bwMode="auto">
            <a:xfrm>
              <a:off x="0" y="0"/>
              <a:ext cx="965499" cy="965499"/>
            </a:xfrm>
            <a:custGeom>
              <a:avLst/>
              <a:gdLst>
                <a:gd name="T0" fmla="*/ 482725 w 19679"/>
                <a:gd name="T1" fmla="*/ 529874 h 19679"/>
                <a:gd name="T2" fmla="*/ 482725 w 19679"/>
                <a:gd name="T3" fmla="*/ 529874 h 19679"/>
                <a:gd name="T4" fmla="*/ 482725 w 19679"/>
                <a:gd name="T5" fmla="*/ 529874 h 19679"/>
                <a:gd name="T6" fmla="*/ 482725 w 19679"/>
                <a:gd name="T7" fmla="*/ 529874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close/>
                </a:path>
              </a:pathLst>
            </a:custGeom>
            <a:solidFill>
              <a:srgbClr val="9B1E23"/>
            </a:solidFill>
            <a:ln>
              <a:noFill/>
            </a:ln>
            <a:effectLst>
              <a:outerShdw blurRad="63500" algn="ctr" rotWithShape="0">
                <a:prstClr val="black">
                  <a:alpha val="40000"/>
                </a:prstClr>
              </a:outerShdw>
            </a:effectLst>
            <a:extLst/>
          </p:spPr>
          <p:txBody>
            <a:bodyPr lIns="0" tIns="0" rIns="0" bIns="0" anchor="ctr"/>
            <a:lstStyle/>
            <a:p>
              <a:endParaRPr lang="zh-CN" altLang="en-US" sz="900">
                <a:solidFill>
                  <a:srgbClr val="0070C0"/>
                </a:solidFill>
                <a:cs typeface="+mn-ea"/>
                <a:sym typeface="+mn-lt"/>
              </a:endParaRPr>
            </a:p>
          </p:txBody>
        </p:sp>
        <p:sp>
          <p:nvSpPr>
            <p:cNvPr id="18" name="AutoShape 18"/>
            <p:cNvSpPr>
              <a:spLocks/>
            </p:cNvSpPr>
            <p:nvPr/>
          </p:nvSpPr>
          <p:spPr bwMode="auto">
            <a:xfrm>
              <a:off x="293778" y="265194"/>
              <a:ext cx="393822" cy="393822"/>
            </a:xfrm>
            <a:custGeom>
              <a:avLst/>
              <a:gdLst>
                <a:gd name="T0" fmla="*/ 196911 w 21600"/>
                <a:gd name="T1" fmla="*/ 196911 h 21600"/>
                <a:gd name="T2" fmla="*/ 196911 w 21600"/>
                <a:gd name="T3" fmla="*/ 196911 h 21600"/>
                <a:gd name="T4" fmla="*/ 196911 w 21600"/>
                <a:gd name="T5" fmla="*/ 196911 h 21600"/>
                <a:gd name="T6" fmla="*/ 196911 w 21600"/>
                <a:gd name="T7" fmla="*/ 196911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1600" y="6949"/>
                  </a:moveTo>
                  <a:cubicBezTo>
                    <a:pt x="21600" y="7542"/>
                    <a:pt x="21407" y="8153"/>
                    <a:pt x="21017" y="8781"/>
                  </a:cubicBezTo>
                  <a:cubicBezTo>
                    <a:pt x="20628" y="9416"/>
                    <a:pt x="20109" y="10015"/>
                    <a:pt x="19458" y="10585"/>
                  </a:cubicBezTo>
                  <a:cubicBezTo>
                    <a:pt x="18806" y="11152"/>
                    <a:pt x="18040" y="11651"/>
                    <a:pt x="17159" y="12083"/>
                  </a:cubicBezTo>
                  <a:cubicBezTo>
                    <a:pt x="16275" y="12512"/>
                    <a:pt x="15327" y="12820"/>
                    <a:pt x="14315" y="12996"/>
                  </a:cubicBezTo>
                  <a:cubicBezTo>
                    <a:pt x="13880" y="13090"/>
                    <a:pt x="13492" y="13284"/>
                    <a:pt x="13151" y="13578"/>
                  </a:cubicBezTo>
                  <a:cubicBezTo>
                    <a:pt x="12809" y="13872"/>
                    <a:pt x="12641" y="14204"/>
                    <a:pt x="12641" y="14571"/>
                  </a:cubicBezTo>
                  <a:cubicBezTo>
                    <a:pt x="12641" y="14900"/>
                    <a:pt x="12713" y="15140"/>
                    <a:pt x="12865" y="15293"/>
                  </a:cubicBezTo>
                  <a:cubicBezTo>
                    <a:pt x="13015" y="15449"/>
                    <a:pt x="13177" y="15596"/>
                    <a:pt x="13364" y="15728"/>
                  </a:cubicBezTo>
                  <a:cubicBezTo>
                    <a:pt x="13546" y="15866"/>
                    <a:pt x="13717" y="16010"/>
                    <a:pt x="13874" y="16169"/>
                  </a:cubicBezTo>
                  <a:cubicBezTo>
                    <a:pt x="14032" y="16330"/>
                    <a:pt x="14125" y="16574"/>
                    <a:pt x="14160" y="16903"/>
                  </a:cubicBezTo>
                  <a:cubicBezTo>
                    <a:pt x="14195" y="17117"/>
                    <a:pt x="14187" y="17340"/>
                    <a:pt x="14133" y="17564"/>
                  </a:cubicBezTo>
                  <a:cubicBezTo>
                    <a:pt x="14099" y="17696"/>
                    <a:pt x="14200" y="17805"/>
                    <a:pt x="14432" y="17893"/>
                  </a:cubicBezTo>
                  <a:cubicBezTo>
                    <a:pt x="14667" y="17981"/>
                    <a:pt x="14956" y="18069"/>
                    <a:pt x="15295" y="18154"/>
                  </a:cubicBezTo>
                  <a:cubicBezTo>
                    <a:pt x="15637" y="18236"/>
                    <a:pt x="15987" y="18342"/>
                    <a:pt x="16344" y="18468"/>
                  </a:cubicBezTo>
                  <a:cubicBezTo>
                    <a:pt x="16705" y="18595"/>
                    <a:pt x="16975" y="18756"/>
                    <a:pt x="17164" y="18953"/>
                  </a:cubicBezTo>
                  <a:cubicBezTo>
                    <a:pt x="17266" y="19050"/>
                    <a:pt x="17351" y="19232"/>
                    <a:pt x="17415" y="19511"/>
                  </a:cubicBezTo>
                  <a:cubicBezTo>
                    <a:pt x="17477" y="19790"/>
                    <a:pt x="17519" y="20090"/>
                    <a:pt x="17535" y="20416"/>
                  </a:cubicBezTo>
                  <a:cubicBezTo>
                    <a:pt x="17554" y="20727"/>
                    <a:pt x="17527" y="21000"/>
                    <a:pt x="17463" y="21241"/>
                  </a:cubicBezTo>
                  <a:cubicBezTo>
                    <a:pt x="17394" y="21479"/>
                    <a:pt x="17268" y="21599"/>
                    <a:pt x="17089" y="21599"/>
                  </a:cubicBezTo>
                  <a:lnTo>
                    <a:pt x="4496" y="21599"/>
                  </a:lnTo>
                  <a:cubicBezTo>
                    <a:pt x="4328" y="21599"/>
                    <a:pt x="4205" y="21479"/>
                    <a:pt x="4130" y="21241"/>
                  </a:cubicBezTo>
                  <a:cubicBezTo>
                    <a:pt x="4061" y="21000"/>
                    <a:pt x="4032" y="20727"/>
                    <a:pt x="4048" y="20416"/>
                  </a:cubicBezTo>
                  <a:cubicBezTo>
                    <a:pt x="4066" y="20090"/>
                    <a:pt x="4109" y="19790"/>
                    <a:pt x="4170" y="19511"/>
                  </a:cubicBezTo>
                  <a:cubicBezTo>
                    <a:pt x="4235" y="19232"/>
                    <a:pt x="4317" y="19050"/>
                    <a:pt x="4421" y="18953"/>
                  </a:cubicBezTo>
                  <a:cubicBezTo>
                    <a:pt x="4616" y="18768"/>
                    <a:pt x="4889" y="18606"/>
                    <a:pt x="5239" y="18474"/>
                  </a:cubicBezTo>
                  <a:cubicBezTo>
                    <a:pt x="5588" y="18345"/>
                    <a:pt x="5933" y="18236"/>
                    <a:pt x="6269" y="18154"/>
                  </a:cubicBezTo>
                  <a:cubicBezTo>
                    <a:pt x="6606" y="18069"/>
                    <a:pt x="6897" y="17984"/>
                    <a:pt x="7145" y="17901"/>
                  </a:cubicBezTo>
                  <a:cubicBezTo>
                    <a:pt x="7394" y="17816"/>
                    <a:pt x="7498" y="17705"/>
                    <a:pt x="7463" y="17564"/>
                  </a:cubicBezTo>
                  <a:cubicBezTo>
                    <a:pt x="7428" y="17432"/>
                    <a:pt x="7412" y="17311"/>
                    <a:pt x="7412" y="17205"/>
                  </a:cubicBezTo>
                  <a:lnTo>
                    <a:pt x="7412" y="16903"/>
                  </a:lnTo>
                  <a:cubicBezTo>
                    <a:pt x="7428" y="16574"/>
                    <a:pt x="7519" y="16330"/>
                    <a:pt x="7687" y="16169"/>
                  </a:cubicBezTo>
                  <a:cubicBezTo>
                    <a:pt x="7853" y="16010"/>
                    <a:pt x="8034" y="15866"/>
                    <a:pt x="8224" y="15728"/>
                  </a:cubicBezTo>
                  <a:cubicBezTo>
                    <a:pt x="8416" y="15593"/>
                    <a:pt x="8584" y="15446"/>
                    <a:pt x="8729" y="15293"/>
                  </a:cubicBezTo>
                  <a:cubicBezTo>
                    <a:pt x="8873" y="15140"/>
                    <a:pt x="8945" y="14900"/>
                    <a:pt x="8945" y="14571"/>
                  </a:cubicBezTo>
                  <a:cubicBezTo>
                    <a:pt x="8945" y="14204"/>
                    <a:pt x="8777" y="13875"/>
                    <a:pt x="8440" y="13578"/>
                  </a:cubicBezTo>
                  <a:cubicBezTo>
                    <a:pt x="8104" y="13281"/>
                    <a:pt x="7706" y="13090"/>
                    <a:pt x="7247" y="12996"/>
                  </a:cubicBezTo>
                  <a:cubicBezTo>
                    <a:pt x="6251" y="12811"/>
                    <a:pt x="5311" y="12497"/>
                    <a:pt x="4435" y="12062"/>
                  </a:cubicBezTo>
                  <a:cubicBezTo>
                    <a:pt x="3554" y="11628"/>
                    <a:pt x="2790" y="11128"/>
                    <a:pt x="2133" y="10570"/>
                  </a:cubicBezTo>
                  <a:cubicBezTo>
                    <a:pt x="1479" y="10012"/>
                    <a:pt x="958" y="9416"/>
                    <a:pt x="574" y="8781"/>
                  </a:cubicBezTo>
                  <a:cubicBezTo>
                    <a:pt x="189" y="8153"/>
                    <a:pt x="0" y="7542"/>
                    <a:pt x="0" y="6949"/>
                  </a:cubicBezTo>
                  <a:lnTo>
                    <a:pt x="0" y="4320"/>
                  </a:lnTo>
                  <a:cubicBezTo>
                    <a:pt x="0" y="4009"/>
                    <a:pt x="93" y="3756"/>
                    <a:pt x="285" y="3553"/>
                  </a:cubicBezTo>
                  <a:cubicBezTo>
                    <a:pt x="475" y="3354"/>
                    <a:pt x="712" y="3254"/>
                    <a:pt x="998" y="3254"/>
                  </a:cubicBezTo>
                  <a:lnTo>
                    <a:pt x="5124" y="3254"/>
                  </a:lnTo>
                  <a:cubicBezTo>
                    <a:pt x="5108" y="3139"/>
                    <a:pt x="5097" y="3025"/>
                    <a:pt x="5097" y="2901"/>
                  </a:cubicBezTo>
                  <a:lnTo>
                    <a:pt x="5097" y="2564"/>
                  </a:lnTo>
                  <a:lnTo>
                    <a:pt x="5097" y="2505"/>
                  </a:lnTo>
                  <a:cubicBezTo>
                    <a:pt x="5097" y="2005"/>
                    <a:pt x="5118" y="1594"/>
                    <a:pt x="5156" y="1265"/>
                  </a:cubicBezTo>
                  <a:cubicBezTo>
                    <a:pt x="5193" y="939"/>
                    <a:pt x="5260" y="684"/>
                    <a:pt x="5353" y="499"/>
                  </a:cubicBezTo>
                  <a:cubicBezTo>
                    <a:pt x="5444" y="320"/>
                    <a:pt x="5580" y="187"/>
                    <a:pt x="5754" y="111"/>
                  </a:cubicBezTo>
                  <a:cubicBezTo>
                    <a:pt x="5928" y="38"/>
                    <a:pt x="6165" y="0"/>
                    <a:pt x="6464" y="0"/>
                  </a:cubicBezTo>
                  <a:lnTo>
                    <a:pt x="15132" y="0"/>
                  </a:lnTo>
                  <a:cubicBezTo>
                    <a:pt x="15410" y="0"/>
                    <a:pt x="15645" y="38"/>
                    <a:pt x="15829" y="111"/>
                  </a:cubicBezTo>
                  <a:cubicBezTo>
                    <a:pt x="16011" y="187"/>
                    <a:pt x="16149" y="320"/>
                    <a:pt x="16243" y="499"/>
                  </a:cubicBezTo>
                  <a:cubicBezTo>
                    <a:pt x="16336" y="684"/>
                    <a:pt x="16403" y="939"/>
                    <a:pt x="16435" y="1265"/>
                  </a:cubicBezTo>
                  <a:cubicBezTo>
                    <a:pt x="16470" y="1594"/>
                    <a:pt x="16486" y="2006"/>
                    <a:pt x="16486" y="2505"/>
                  </a:cubicBezTo>
                  <a:lnTo>
                    <a:pt x="16486" y="2863"/>
                  </a:lnTo>
                  <a:cubicBezTo>
                    <a:pt x="16486" y="2989"/>
                    <a:pt x="16478" y="3119"/>
                    <a:pt x="16459" y="3251"/>
                  </a:cubicBezTo>
                  <a:lnTo>
                    <a:pt x="20603" y="3251"/>
                  </a:lnTo>
                  <a:cubicBezTo>
                    <a:pt x="20884" y="3251"/>
                    <a:pt x="21119" y="3351"/>
                    <a:pt x="21314" y="3550"/>
                  </a:cubicBezTo>
                  <a:cubicBezTo>
                    <a:pt x="21503" y="3753"/>
                    <a:pt x="21599" y="4006"/>
                    <a:pt x="21599" y="4317"/>
                  </a:cubicBezTo>
                  <a:lnTo>
                    <a:pt x="21599" y="6949"/>
                  </a:lnTo>
                  <a:lnTo>
                    <a:pt x="21600" y="6949"/>
                  </a:lnTo>
                  <a:close/>
                  <a:moveTo>
                    <a:pt x="6283" y="10550"/>
                  </a:moveTo>
                  <a:cubicBezTo>
                    <a:pt x="6072" y="9798"/>
                    <a:pt x="5882" y="8978"/>
                    <a:pt x="5714" y="8082"/>
                  </a:cubicBezTo>
                  <a:cubicBezTo>
                    <a:pt x="5548" y="7189"/>
                    <a:pt x="5407" y="6299"/>
                    <a:pt x="5287" y="5415"/>
                  </a:cubicBezTo>
                  <a:lnTo>
                    <a:pt x="1962" y="5415"/>
                  </a:lnTo>
                  <a:lnTo>
                    <a:pt x="1962" y="6949"/>
                  </a:lnTo>
                  <a:cubicBezTo>
                    <a:pt x="1962" y="7137"/>
                    <a:pt x="2064" y="7389"/>
                    <a:pt x="2264" y="7709"/>
                  </a:cubicBezTo>
                  <a:cubicBezTo>
                    <a:pt x="2462" y="8029"/>
                    <a:pt x="2753" y="8358"/>
                    <a:pt x="3126" y="8699"/>
                  </a:cubicBezTo>
                  <a:cubicBezTo>
                    <a:pt x="3500" y="9040"/>
                    <a:pt x="3954" y="9381"/>
                    <a:pt x="4488" y="9707"/>
                  </a:cubicBezTo>
                  <a:cubicBezTo>
                    <a:pt x="5022" y="10033"/>
                    <a:pt x="5618" y="10315"/>
                    <a:pt x="6283" y="10550"/>
                  </a:cubicBezTo>
                  <a:moveTo>
                    <a:pt x="19629" y="5415"/>
                  </a:moveTo>
                  <a:lnTo>
                    <a:pt x="16280" y="5415"/>
                  </a:lnTo>
                  <a:cubicBezTo>
                    <a:pt x="16179" y="6299"/>
                    <a:pt x="16043" y="7189"/>
                    <a:pt x="15877" y="8082"/>
                  </a:cubicBezTo>
                  <a:cubicBezTo>
                    <a:pt x="15712" y="8978"/>
                    <a:pt x="15522" y="9798"/>
                    <a:pt x="15308" y="10550"/>
                  </a:cubicBezTo>
                  <a:cubicBezTo>
                    <a:pt x="15973" y="10315"/>
                    <a:pt x="16574" y="10033"/>
                    <a:pt x="17105" y="9707"/>
                  </a:cubicBezTo>
                  <a:cubicBezTo>
                    <a:pt x="17637" y="9381"/>
                    <a:pt x="18091" y="9040"/>
                    <a:pt x="18467" y="8699"/>
                  </a:cubicBezTo>
                  <a:cubicBezTo>
                    <a:pt x="18844" y="8358"/>
                    <a:pt x="19130" y="8029"/>
                    <a:pt x="19330" y="7709"/>
                  </a:cubicBezTo>
                  <a:cubicBezTo>
                    <a:pt x="19530" y="7389"/>
                    <a:pt x="19629" y="7137"/>
                    <a:pt x="19629" y="6949"/>
                  </a:cubicBezTo>
                  <a:lnTo>
                    <a:pt x="19629" y="5415"/>
                  </a:ln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19050" tIns="19050" rIns="19050" bIns="19050" anchor="ctr"/>
            <a:lstStyle/>
            <a:p>
              <a:pPr>
                <a:defRPr/>
              </a:pPr>
              <a:endParaRPr lang="zh-CN" altLang="en-US" sz="900">
                <a:solidFill>
                  <a:srgbClr val="0070C0"/>
                </a:solidFill>
                <a:cs typeface="+mn-ea"/>
                <a:sym typeface="+mn-lt"/>
              </a:endParaRPr>
            </a:p>
          </p:txBody>
        </p:sp>
      </p:grpSp>
      <p:grpSp>
        <p:nvGrpSpPr>
          <p:cNvPr id="19" name="组合 18"/>
          <p:cNvGrpSpPr/>
          <p:nvPr/>
        </p:nvGrpSpPr>
        <p:grpSpPr>
          <a:xfrm>
            <a:off x="1064873" y="5383244"/>
            <a:ext cx="386867" cy="386867"/>
            <a:chOff x="6316398" y="415834"/>
            <a:chExt cx="482600" cy="482600"/>
          </a:xfrm>
          <a:solidFill>
            <a:schemeClr val="bg1"/>
          </a:solidFill>
          <a:effectLst/>
        </p:grpSpPr>
        <p:sp>
          <p:nvSpPr>
            <p:cNvPr id="20" name="AutoShape 8" descr="tile_paper_medgray.jpeg"/>
            <p:cNvSpPr>
              <a:spLocks/>
            </p:cNvSpPr>
            <p:nvPr/>
          </p:nvSpPr>
          <p:spPr bwMode="auto">
            <a:xfrm>
              <a:off x="6316398" y="415834"/>
              <a:ext cx="482600" cy="482600"/>
            </a:xfrm>
            <a:custGeom>
              <a:avLst/>
              <a:gdLst>
                <a:gd name="T0" fmla="*/ 482725 w 19679"/>
                <a:gd name="T1" fmla="*/ 529874 h 19679"/>
                <a:gd name="T2" fmla="*/ 482725 w 19679"/>
                <a:gd name="T3" fmla="*/ 529874 h 19679"/>
                <a:gd name="T4" fmla="*/ 482725 w 19679"/>
                <a:gd name="T5" fmla="*/ 529874 h 19679"/>
                <a:gd name="T6" fmla="*/ 482725 w 19679"/>
                <a:gd name="T7" fmla="*/ 529874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close/>
                </a:path>
              </a:pathLst>
            </a:custGeom>
            <a:solidFill>
              <a:srgbClr val="1B2F47"/>
            </a:solidFill>
            <a:ln>
              <a:noFill/>
            </a:ln>
            <a:effectLst>
              <a:outerShdw blurRad="63500" algn="ctr" rotWithShape="0">
                <a:prstClr val="black">
                  <a:alpha val="4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2800" dirty="0">
                <a:solidFill>
                  <a:schemeClr val="lt1"/>
                </a:solidFill>
                <a:latin typeface="腾祥澜黑简" panose="01010104010101010101" pitchFamily="2" charset="-122"/>
                <a:ea typeface="腾祥澜黑简" panose="01010104010101010101" pitchFamily="2" charset="-122"/>
                <a:sym typeface="+mn-lt"/>
              </a:endParaRPr>
            </a:p>
          </p:txBody>
        </p:sp>
        <p:sp>
          <p:nvSpPr>
            <p:cNvPr id="21" name="AutoShape 82"/>
            <p:cNvSpPr>
              <a:spLocks/>
            </p:cNvSpPr>
            <p:nvPr/>
          </p:nvSpPr>
          <p:spPr bwMode="auto">
            <a:xfrm>
              <a:off x="6457131" y="556567"/>
              <a:ext cx="201134" cy="201134"/>
            </a:xfrm>
            <a:custGeom>
              <a:avLst/>
              <a:gdLst>
                <a:gd name="T0" fmla="*/ 198438 w 21600"/>
                <a:gd name="T1" fmla="*/ 198438 h 21600"/>
                <a:gd name="T2" fmla="*/ 198438 w 21600"/>
                <a:gd name="T3" fmla="*/ 198438 h 21600"/>
                <a:gd name="T4" fmla="*/ 198438 w 21600"/>
                <a:gd name="T5" fmla="*/ 198438 h 21600"/>
                <a:gd name="T6" fmla="*/ 198438 w 21600"/>
                <a:gd name="T7" fmla="*/ 198438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3767" y="5419"/>
                  </a:moveTo>
                  <a:cubicBezTo>
                    <a:pt x="4051" y="5419"/>
                    <a:pt x="4271" y="5505"/>
                    <a:pt x="4428" y="5687"/>
                  </a:cubicBezTo>
                  <a:cubicBezTo>
                    <a:pt x="4586" y="5865"/>
                    <a:pt x="4701" y="6078"/>
                    <a:pt x="4766" y="6326"/>
                  </a:cubicBezTo>
                  <a:cubicBezTo>
                    <a:pt x="4835" y="6574"/>
                    <a:pt x="4879" y="6836"/>
                    <a:pt x="4893" y="7106"/>
                  </a:cubicBezTo>
                  <a:cubicBezTo>
                    <a:pt x="4910" y="7377"/>
                    <a:pt x="4917" y="7596"/>
                    <a:pt x="4917" y="7760"/>
                  </a:cubicBezTo>
                  <a:lnTo>
                    <a:pt x="4917" y="9856"/>
                  </a:lnTo>
                  <a:cubicBezTo>
                    <a:pt x="4809" y="9928"/>
                    <a:pt x="4720" y="10015"/>
                    <a:pt x="4646" y="10110"/>
                  </a:cubicBezTo>
                  <a:cubicBezTo>
                    <a:pt x="4574" y="10208"/>
                    <a:pt x="4468" y="10257"/>
                    <a:pt x="4329" y="10257"/>
                  </a:cubicBezTo>
                  <a:lnTo>
                    <a:pt x="561" y="10257"/>
                  </a:lnTo>
                  <a:cubicBezTo>
                    <a:pt x="439" y="10257"/>
                    <a:pt x="338" y="10208"/>
                    <a:pt x="256" y="10110"/>
                  </a:cubicBezTo>
                  <a:cubicBezTo>
                    <a:pt x="177" y="10015"/>
                    <a:pt x="93" y="9928"/>
                    <a:pt x="0" y="9856"/>
                  </a:cubicBezTo>
                  <a:lnTo>
                    <a:pt x="0" y="7760"/>
                  </a:lnTo>
                  <a:cubicBezTo>
                    <a:pt x="0" y="7596"/>
                    <a:pt x="4" y="7377"/>
                    <a:pt x="12" y="7106"/>
                  </a:cubicBezTo>
                  <a:cubicBezTo>
                    <a:pt x="19" y="6836"/>
                    <a:pt x="57" y="6574"/>
                    <a:pt x="124" y="6326"/>
                  </a:cubicBezTo>
                  <a:cubicBezTo>
                    <a:pt x="196" y="6078"/>
                    <a:pt x="309" y="5865"/>
                    <a:pt x="465" y="5687"/>
                  </a:cubicBezTo>
                  <a:cubicBezTo>
                    <a:pt x="624" y="5508"/>
                    <a:pt x="842" y="5419"/>
                    <a:pt x="1123" y="5419"/>
                  </a:cubicBezTo>
                  <a:cubicBezTo>
                    <a:pt x="782" y="5151"/>
                    <a:pt x="508" y="4803"/>
                    <a:pt x="304" y="4377"/>
                  </a:cubicBezTo>
                  <a:cubicBezTo>
                    <a:pt x="103" y="3950"/>
                    <a:pt x="0" y="3469"/>
                    <a:pt x="0" y="2937"/>
                  </a:cubicBezTo>
                  <a:cubicBezTo>
                    <a:pt x="0" y="2539"/>
                    <a:pt x="64" y="2162"/>
                    <a:pt x="189" y="1805"/>
                  </a:cubicBezTo>
                  <a:cubicBezTo>
                    <a:pt x="316" y="1448"/>
                    <a:pt x="491" y="1134"/>
                    <a:pt x="717" y="861"/>
                  </a:cubicBezTo>
                  <a:cubicBezTo>
                    <a:pt x="943" y="590"/>
                    <a:pt x="1207" y="380"/>
                    <a:pt x="1504" y="227"/>
                  </a:cubicBezTo>
                  <a:cubicBezTo>
                    <a:pt x="1804" y="77"/>
                    <a:pt x="2119" y="0"/>
                    <a:pt x="2445" y="0"/>
                  </a:cubicBezTo>
                  <a:cubicBezTo>
                    <a:pt x="2793" y="0"/>
                    <a:pt x="3115" y="77"/>
                    <a:pt x="3412" y="227"/>
                  </a:cubicBezTo>
                  <a:cubicBezTo>
                    <a:pt x="3712" y="380"/>
                    <a:pt x="3969" y="590"/>
                    <a:pt x="4188" y="861"/>
                  </a:cubicBezTo>
                  <a:cubicBezTo>
                    <a:pt x="4406" y="1134"/>
                    <a:pt x="4584" y="1448"/>
                    <a:pt x="4716" y="1805"/>
                  </a:cubicBezTo>
                  <a:cubicBezTo>
                    <a:pt x="4850" y="2162"/>
                    <a:pt x="4917" y="2539"/>
                    <a:pt x="4917" y="2937"/>
                  </a:cubicBezTo>
                  <a:cubicBezTo>
                    <a:pt x="4917" y="3458"/>
                    <a:pt x="4814" y="3939"/>
                    <a:pt x="4603" y="4371"/>
                  </a:cubicBezTo>
                  <a:cubicBezTo>
                    <a:pt x="4392" y="4800"/>
                    <a:pt x="4115" y="5151"/>
                    <a:pt x="3767" y="5419"/>
                  </a:cubicBezTo>
                  <a:moveTo>
                    <a:pt x="18165" y="12062"/>
                  </a:moveTo>
                  <a:cubicBezTo>
                    <a:pt x="18672" y="12604"/>
                    <a:pt x="19070" y="13142"/>
                    <a:pt x="19356" y="13669"/>
                  </a:cubicBezTo>
                  <a:cubicBezTo>
                    <a:pt x="19641" y="14196"/>
                    <a:pt x="19788" y="14801"/>
                    <a:pt x="19788" y="15480"/>
                  </a:cubicBezTo>
                  <a:lnTo>
                    <a:pt x="19788" y="20816"/>
                  </a:lnTo>
                  <a:cubicBezTo>
                    <a:pt x="19694" y="20868"/>
                    <a:pt x="19620" y="20931"/>
                    <a:pt x="19557" y="20995"/>
                  </a:cubicBezTo>
                  <a:cubicBezTo>
                    <a:pt x="19497" y="21061"/>
                    <a:pt x="19425" y="21122"/>
                    <a:pt x="19344" y="21191"/>
                  </a:cubicBezTo>
                  <a:cubicBezTo>
                    <a:pt x="19262" y="21251"/>
                    <a:pt x="19173" y="21317"/>
                    <a:pt x="19075" y="21386"/>
                  </a:cubicBezTo>
                  <a:cubicBezTo>
                    <a:pt x="18976" y="21455"/>
                    <a:pt x="18835" y="21528"/>
                    <a:pt x="18662" y="21599"/>
                  </a:cubicBezTo>
                  <a:lnTo>
                    <a:pt x="2942" y="21599"/>
                  </a:lnTo>
                  <a:cubicBezTo>
                    <a:pt x="2675" y="21599"/>
                    <a:pt x="2467" y="21499"/>
                    <a:pt x="2318" y="21291"/>
                  </a:cubicBezTo>
                  <a:cubicBezTo>
                    <a:pt x="2167" y="21081"/>
                    <a:pt x="2003" y="20926"/>
                    <a:pt x="1819" y="20816"/>
                  </a:cubicBezTo>
                  <a:lnTo>
                    <a:pt x="1819" y="15480"/>
                  </a:lnTo>
                  <a:cubicBezTo>
                    <a:pt x="1819" y="14763"/>
                    <a:pt x="1989" y="14127"/>
                    <a:pt x="2335" y="13571"/>
                  </a:cubicBezTo>
                  <a:cubicBezTo>
                    <a:pt x="2678" y="13018"/>
                    <a:pt x="3052" y="12511"/>
                    <a:pt x="3460" y="12062"/>
                  </a:cubicBezTo>
                  <a:cubicBezTo>
                    <a:pt x="3535" y="11970"/>
                    <a:pt x="3633" y="11869"/>
                    <a:pt x="3753" y="11766"/>
                  </a:cubicBezTo>
                  <a:cubicBezTo>
                    <a:pt x="3873" y="11659"/>
                    <a:pt x="4000" y="11590"/>
                    <a:pt x="4137" y="11553"/>
                  </a:cubicBezTo>
                  <a:cubicBezTo>
                    <a:pt x="4276" y="11495"/>
                    <a:pt x="4432" y="11466"/>
                    <a:pt x="4610" y="11455"/>
                  </a:cubicBezTo>
                  <a:cubicBezTo>
                    <a:pt x="4785" y="11446"/>
                    <a:pt x="4956" y="11423"/>
                    <a:pt x="5126" y="11388"/>
                  </a:cubicBezTo>
                  <a:cubicBezTo>
                    <a:pt x="5594" y="11299"/>
                    <a:pt x="6091" y="11210"/>
                    <a:pt x="6621" y="11121"/>
                  </a:cubicBezTo>
                  <a:cubicBezTo>
                    <a:pt x="7149" y="11034"/>
                    <a:pt x="7665" y="10945"/>
                    <a:pt x="8172" y="10853"/>
                  </a:cubicBezTo>
                  <a:cubicBezTo>
                    <a:pt x="7483" y="10326"/>
                    <a:pt x="6928" y="9632"/>
                    <a:pt x="6513" y="8762"/>
                  </a:cubicBezTo>
                  <a:cubicBezTo>
                    <a:pt x="6093" y="7896"/>
                    <a:pt x="5884" y="6940"/>
                    <a:pt x="5884" y="5903"/>
                  </a:cubicBezTo>
                  <a:cubicBezTo>
                    <a:pt x="5884" y="5097"/>
                    <a:pt x="6016" y="4331"/>
                    <a:pt x="6275" y="3608"/>
                  </a:cubicBezTo>
                  <a:cubicBezTo>
                    <a:pt x="6535" y="2885"/>
                    <a:pt x="6887" y="2260"/>
                    <a:pt x="7331" y="1733"/>
                  </a:cubicBezTo>
                  <a:cubicBezTo>
                    <a:pt x="7778" y="1203"/>
                    <a:pt x="8299" y="786"/>
                    <a:pt x="8894" y="472"/>
                  </a:cubicBezTo>
                  <a:cubicBezTo>
                    <a:pt x="9494" y="158"/>
                    <a:pt x="10125" y="3"/>
                    <a:pt x="10802" y="3"/>
                  </a:cubicBezTo>
                  <a:cubicBezTo>
                    <a:pt x="11476" y="3"/>
                    <a:pt x="12112" y="158"/>
                    <a:pt x="12710" y="472"/>
                  </a:cubicBezTo>
                  <a:cubicBezTo>
                    <a:pt x="13307" y="786"/>
                    <a:pt x="13826" y="1203"/>
                    <a:pt x="14272" y="1733"/>
                  </a:cubicBezTo>
                  <a:cubicBezTo>
                    <a:pt x="14716" y="2260"/>
                    <a:pt x="15067" y="2885"/>
                    <a:pt x="15328" y="3608"/>
                  </a:cubicBezTo>
                  <a:cubicBezTo>
                    <a:pt x="15590" y="4331"/>
                    <a:pt x="15719" y="5097"/>
                    <a:pt x="15719" y="5903"/>
                  </a:cubicBezTo>
                  <a:cubicBezTo>
                    <a:pt x="15719" y="6939"/>
                    <a:pt x="15513" y="7890"/>
                    <a:pt x="15100" y="8757"/>
                  </a:cubicBezTo>
                  <a:cubicBezTo>
                    <a:pt x="14685" y="9620"/>
                    <a:pt x="14128" y="10320"/>
                    <a:pt x="13432" y="10853"/>
                  </a:cubicBezTo>
                  <a:cubicBezTo>
                    <a:pt x="13936" y="10945"/>
                    <a:pt x="14452" y="11031"/>
                    <a:pt x="14978" y="11115"/>
                  </a:cubicBezTo>
                  <a:cubicBezTo>
                    <a:pt x="15504" y="11198"/>
                    <a:pt x="16005" y="11288"/>
                    <a:pt x="16478" y="11388"/>
                  </a:cubicBezTo>
                  <a:cubicBezTo>
                    <a:pt x="16653" y="11426"/>
                    <a:pt x="16826" y="11449"/>
                    <a:pt x="16994" y="11455"/>
                  </a:cubicBezTo>
                  <a:cubicBezTo>
                    <a:pt x="17162" y="11466"/>
                    <a:pt x="17323" y="11495"/>
                    <a:pt x="17467" y="11553"/>
                  </a:cubicBezTo>
                  <a:cubicBezTo>
                    <a:pt x="17603" y="11590"/>
                    <a:pt x="17731" y="11659"/>
                    <a:pt x="17851" y="11766"/>
                  </a:cubicBezTo>
                  <a:cubicBezTo>
                    <a:pt x="17966" y="11869"/>
                    <a:pt x="18074" y="11970"/>
                    <a:pt x="18165" y="12062"/>
                  </a:cubicBezTo>
                  <a:moveTo>
                    <a:pt x="20474" y="5419"/>
                  </a:moveTo>
                  <a:cubicBezTo>
                    <a:pt x="20757" y="5419"/>
                    <a:pt x="20973" y="5505"/>
                    <a:pt x="21124" y="5687"/>
                  </a:cubicBezTo>
                  <a:cubicBezTo>
                    <a:pt x="21271" y="5865"/>
                    <a:pt x="21381" y="6078"/>
                    <a:pt x="21448" y="6326"/>
                  </a:cubicBezTo>
                  <a:cubicBezTo>
                    <a:pt x="21520" y="6574"/>
                    <a:pt x="21561" y="6836"/>
                    <a:pt x="21576" y="7106"/>
                  </a:cubicBezTo>
                  <a:cubicBezTo>
                    <a:pt x="21592" y="7377"/>
                    <a:pt x="21599" y="7596"/>
                    <a:pt x="21599" y="7760"/>
                  </a:cubicBezTo>
                  <a:lnTo>
                    <a:pt x="21599" y="9856"/>
                  </a:lnTo>
                  <a:cubicBezTo>
                    <a:pt x="21508" y="9928"/>
                    <a:pt x="21422" y="10015"/>
                    <a:pt x="21340" y="10110"/>
                  </a:cubicBezTo>
                  <a:cubicBezTo>
                    <a:pt x="21261" y="10208"/>
                    <a:pt x="21158" y="10257"/>
                    <a:pt x="21036" y="10257"/>
                  </a:cubicBezTo>
                  <a:lnTo>
                    <a:pt x="17268" y="10257"/>
                  </a:lnTo>
                  <a:cubicBezTo>
                    <a:pt x="17131" y="10257"/>
                    <a:pt x="17023" y="10208"/>
                    <a:pt x="16953" y="10110"/>
                  </a:cubicBezTo>
                  <a:cubicBezTo>
                    <a:pt x="16879" y="10015"/>
                    <a:pt x="16790" y="9928"/>
                    <a:pt x="16682" y="9856"/>
                  </a:cubicBezTo>
                  <a:lnTo>
                    <a:pt x="16682" y="7760"/>
                  </a:lnTo>
                  <a:cubicBezTo>
                    <a:pt x="16682" y="7596"/>
                    <a:pt x="16692" y="7377"/>
                    <a:pt x="16706" y="7106"/>
                  </a:cubicBezTo>
                  <a:cubicBezTo>
                    <a:pt x="16720" y="6836"/>
                    <a:pt x="16766" y="6574"/>
                    <a:pt x="16836" y="6326"/>
                  </a:cubicBezTo>
                  <a:cubicBezTo>
                    <a:pt x="16912" y="6078"/>
                    <a:pt x="17023" y="5865"/>
                    <a:pt x="17183" y="5687"/>
                  </a:cubicBezTo>
                  <a:cubicBezTo>
                    <a:pt x="17337" y="5508"/>
                    <a:pt x="17556" y="5419"/>
                    <a:pt x="17829" y="5419"/>
                  </a:cubicBezTo>
                  <a:cubicBezTo>
                    <a:pt x="17488" y="5151"/>
                    <a:pt x="17210" y="4803"/>
                    <a:pt x="16999" y="4377"/>
                  </a:cubicBezTo>
                  <a:cubicBezTo>
                    <a:pt x="16788" y="3950"/>
                    <a:pt x="16682" y="3469"/>
                    <a:pt x="16682" y="2937"/>
                  </a:cubicBezTo>
                  <a:cubicBezTo>
                    <a:pt x="16682" y="2539"/>
                    <a:pt x="16744" y="2162"/>
                    <a:pt x="16872" y="1805"/>
                  </a:cubicBezTo>
                  <a:cubicBezTo>
                    <a:pt x="16999" y="1448"/>
                    <a:pt x="17174" y="1134"/>
                    <a:pt x="17400" y="861"/>
                  </a:cubicBezTo>
                  <a:cubicBezTo>
                    <a:pt x="17625" y="590"/>
                    <a:pt x="17889" y="380"/>
                    <a:pt x="18187" y="227"/>
                  </a:cubicBezTo>
                  <a:cubicBezTo>
                    <a:pt x="18487" y="77"/>
                    <a:pt x="18808" y="0"/>
                    <a:pt x="19152" y="0"/>
                  </a:cubicBezTo>
                  <a:cubicBezTo>
                    <a:pt x="19480" y="0"/>
                    <a:pt x="19795" y="77"/>
                    <a:pt x="20095" y="227"/>
                  </a:cubicBezTo>
                  <a:cubicBezTo>
                    <a:pt x="20395" y="380"/>
                    <a:pt x="20656" y="590"/>
                    <a:pt x="20882" y="861"/>
                  </a:cubicBezTo>
                  <a:cubicBezTo>
                    <a:pt x="21108" y="1134"/>
                    <a:pt x="21285" y="1448"/>
                    <a:pt x="21412" y="1805"/>
                  </a:cubicBezTo>
                  <a:cubicBezTo>
                    <a:pt x="21537" y="2162"/>
                    <a:pt x="21599" y="2539"/>
                    <a:pt x="21599" y="2937"/>
                  </a:cubicBezTo>
                  <a:cubicBezTo>
                    <a:pt x="21599" y="3458"/>
                    <a:pt x="21499" y="3939"/>
                    <a:pt x="21295" y="4371"/>
                  </a:cubicBezTo>
                  <a:cubicBezTo>
                    <a:pt x="21093" y="4800"/>
                    <a:pt x="20820" y="5151"/>
                    <a:pt x="20474" y="5419"/>
                  </a:cubicBezTo>
                </a:path>
              </a:pathLst>
            </a:custGeom>
            <a:grpFill/>
            <a:ln>
              <a:noFill/>
            </a:ln>
            <a:effectLst/>
            <a:extLst/>
          </p:spPr>
          <p:txBody>
            <a:bodyPr lIns="38100" tIns="38100" rIns="38100" bIns="38100" anchor="ctr"/>
            <a:lstStyle/>
            <a:p>
              <a:pPr>
                <a:defRPr/>
              </a:pPr>
              <a:endParaRPr lang="zh-CN" altLang="en-US">
                <a:solidFill>
                  <a:srgbClr val="0070C0"/>
                </a:solidFill>
                <a:cs typeface="+mn-ea"/>
                <a:sym typeface="+mn-lt"/>
              </a:endParaRPr>
            </a:p>
          </p:txBody>
        </p:sp>
      </p:grpSp>
      <p:grpSp>
        <p:nvGrpSpPr>
          <p:cNvPr id="22" name="组合 21"/>
          <p:cNvGrpSpPr/>
          <p:nvPr/>
        </p:nvGrpSpPr>
        <p:grpSpPr>
          <a:xfrm>
            <a:off x="1713041" y="5383244"/>
            <a:ext cx="386867" cy="386867"/>
            <a:chOff x="7068981" y="415834"/>
            <a:chExt cx="482600" cy="482600"/>
          </a:xfrm>
          <a:solidFill>
            <a:schemeClr val="bg1"/>
          </a:solidFill>
          <a:effectLst/>
        </p:grpSpPr>
        <p:sp>
          <p:nvSpPr>
            <p:cNvPr id="23" name="AutoShape 8" descr="tile_paper_medgray.jpeg"/>
            <p:cNvSpPr>
              <a:spLocks/>
            </p:cNvSpPr>
            <p:nvPr/>
          </p:nvSpPr>
          <p:spPr bwMode="auto">
            <a:xfrm>
              <a:off x="7068981" y="415834"/>
              <a:ext cx="482600" cy="482600"/>
            </a:xfrm>
            <a:custGeom>
              <a:avLst/>
              <a:gdLst>
                <a:gd name="T0" fmla="*/ 482725 w 19679"/>
                <a:gd name="T1" fmla="*/ 529874 h 19679"/>
                <a:gd name="T2" fmla="*/ 482725 w 19679"/>
                <a:gd name="T3" fmla="*/ 529874 h 19679"/>
                <a:gd name="T4" fmla="*/ 482725 w 19679"/>
                <a:gd name="T5" fmla="*/ 529874 h 19679"/>
                <a:gd name="T6" fmla="*/ 482725 w 19679"/>
                <a:gd name="T7" fmla="*/ 529874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close/>
                </a:path>
              </a:pathLst>
            </a:custGeom>
            <a:solidFill>
              <a:srgbClr val="9B1E23"/>
            </a:solidFill>
            <a:ln>
              <a:noFill/>
            </a:ln>
            <a:effectLst>
              <a:outerShdw blurRad="63500" algn="ctr" rotWithShape="0">
                <a:prstClr val="black">
                  <a:alpha val="40000"/>
                </a:prstClr>
              </a:outerShdw>
            </a:effectLst>
            <a:extLst/>
          </p:spPr>
          <p:txBody>
            <a:bodyPr lIns="0" tIns="0" rIns="0" bIns="0" anchor="ctr"/>
            <a:lstStyle/>
            <a:p>
              <a:endParaRPr lang="zh-CN" altLang="en-US" sz="900">
                <a:solidFill>
                  <a:srgbClr val="0070C0"/>
                </a:solidFill>
                <a:cs typeface="+mn-ea"/>
                <a:sym typeface="+mn-lt"/>
              </a:endParaRPr>
            </a:p>
          </p:txBody>
        </p:sp>
        <p:sp>
          <p:nvSpPr>
            <p:cNvPr id="24" name="AutoShape 18"/>
            <p:cNvSpPr>
              <a:spLocks/>
            </p:cNvSpPr>
            <p:nvPr/>
          </p:nvSpPr>
          <p:spPr bwMode="auto">
            <a:xfrm>
              <a:off x="7209714" y="556969"/>
              <a:ext cx="201134" cy="200330"/>
            </a:xfrm>
            <a:custGeom>
              <a:avLst/>
              <a:gdLst>
                <a:gd name="T0" fmla="*/ 198438 w 21600"/>
                <a:gd name="T1" fmla="*/ 197644 h 21600"/>
                <a:gd name="T2" fmla="*/ 198438 w 21600"/>
                <a:gd name="T3" fmla="*/ 197644 h 21600"/>
                <a:gd name="T4" fmla="*/ 198438 w 21600"/>
                <a:gd name="T5" fmla="*/ 197644 h 21600"/>
                <a:gd name="T6" fmla="*/ 198438 w 21600"/>
                <a:gd name="T7" fmla="*/ 197644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11152"/>
                  </a:moveTo>
                  <a:lnTo>
                    <a:pt x="0" y="5936"/>
                  </a:lnTo>
                  <a:cubicBezTo>
                    <a:pt x="0" y="5498"/>
                    <a:pt x="132" y="5116"/>
                    <a:pt x="396" y="4796"/>
                  </a:cubicBezTo>
                  <a:cubicBezTo>
                    <a:pt x="663" y="4479"/>
                    <a:pt x="979" y="4317"/>
                    <a:pt x="1346" y="4317"/>
                  </a:cubicBezTo>
                  <a:lnTo>
                    <a:pt x="6316" y="4317"/>
                  </a:lnTo>
                  <a:lnTo>
                    <a:pt x="6316" y="1072"/>
                  </a:lnTo>
                  <a:cubicBezTo>
                    <a:pt x="6316" y="781"/>
                    <a:pt x="6399" y="528"/>
                    <a:pt x="6568" y="320"/>
                  </a:cubicBezTo>
                  <a:cubicBezTo>
                    <a:pt x="6737" y="108"/>
                    <a:pt x="6945" y="0"/>
                    <a:pt x="7195" y="0"/>
                  </a:cubicBezTo>
                  <a:lnTo>
                    <a:pt x="14402" y="0"/>
                  </a:lnTo>
                  <a:cubicBezTo>
                    <a:pt x="14661" y="0"/>
                    <a:pt x="14877" y="108"/>
                    <a:pt x="15053" y="320"/>
                  </a:cubicBezTo>
                  <a:cubicBezTo>
                    <a:pt x="15227" y="528"/>
                    <a:pt x="15318" y="781"/>
                    <a:pt x="15318" y="1072"/>
                  </a:cubicBezTo>
                  <a:lnTo>
                    <a:pt x="15318" y="4317"/>
                  </a:lnTo>
                  <a:lnTo>
                    <a:pt x="20263" y="4317"/>
                  </a:lnTo>
                  <a:cubicBezTo>
                    <a:pt x="20630" y="4317"/>
                    <a:pt x="20943" y="4479"/>
                    <a:pt x="21205" y="4796"/>
                  </a:cubicBezTo>
                  <a:cubicBezTo>
                    <a:pt x="21467" y="5116"/>
                    <a:pt x="21599" y="5498"/>
                    <a:pt x="21599" y="5936"/>
                  </a:cubicBezTo>
                  <a:lnTo>
                    <a:pt x="21599" y="11152"/>
                  </a:lnTo>
                  <a:lnTo>
                    <a:pt x="0" y="11152"/>
                  </a:lnTo>
                  <a:close/>
                  <a:moveTo>
                    <a:pt x="21599" y="12782"/>
                  </a:moveTo>
                  <a:lnTo>
                    <a:pt x="21599" y="19981"/>
                  </a:lnTo>
                  <a:cubicBezTo>
                    <a:pt x="21599" y="20425"/>
                    <a:pt x="21467" y="20801"/>
                    <a:pt x="21205" y="21121"/>
                  </a:cubicBezTo>
                  <a:cubicBezTo>
                    <a:pt x="20943" y="21438"/>
                    <a:pt x="20630" y="21599"/>
                    <a:pt x="20263" y="21599"/>
                  </a:cubicBezTo>
                  <a:lnTo>
                    <a:pt x="1346" y="21599"/>
                  </a:lnTo>
                  <a:cubicBezTo>
                    <a:pt x="979" y="21599"/>
                    <a:pt x="663" y="21438"/>
                    <a:pt x="396" y="21121"/>
                  </a:cubicBezTo>
                  <a:cubicBezTo>
                    <a:pt x="132" y="20801"/>
                    <a:pt x="0" y="20425"/>
                    <a:pt x="0" y="19981"/>
                  </a:cubicBezTo>
                  <a:lnTo>
                    <a:pt x="0" y="12782"/>
                  </a:lnTo>
                  <a:lnTo>
                    <a:pt x="8355" y="12782"/>
                  </a:lnTo>
                  <a:cubicBezTo>
                    <a:pt x="8340" y="12841"/>
                    <a:pt x="8333" y="12929"/>
                    <a:pt x="8333" y="13052"/>
                  </a:cubicBezTo>
                  <a:lnTo>
                    <a:pt x="8333" y="15199"/>
                  </a:lnTo>
                  <a:cubicBezTo>
                    <a:pt x="8333" y="15713"/>
                    <a:pt x="8482" y="16160"/>
                    <a:pt x="8783" y="16542"/>
                  </a:cubicBezTo>
                  <a:cubicBezTo>
                    <a:pt x="9085" y="16921"/>
                    <a:pt x="9462" y="17112"/>
                    <a:pt x="9914" y="17112"/>
                  </a:cubicBezTo>
                  <a:lnTo>
                    <a:pt x="11707" y="17112"/>
                  </a:lnTo>
                  <a:cubicBezTo>
                    <a:pt x="12137" y="17112"/>
                    <a:pt x="12507" y="16924"/>
                    <a:pt x="12816" y="16548"/>
                  </a:cubicBezTo>
                  <a:cubicBezTo>
                    <a:pt x="13124" y="16175"/>
                    <a:pt x="13278" y="15725"/>
                    <a:pt x="13278" y="15199"/>
                  </a:cubicBezTo>
                  <a:lnTo>
                    <a:pt x="13278" y="13052"/>
                  </a:lnTo>
                  <a:cubicBezTo>
                    <a:pt x="13278" y="12938"/>
                    <a:pt x="13266" y="12847"/>
                    <a:pt x="13242" y="12782"/>
                  </a:cubicBezTo>
                  <a:lnTo>
                    <a:pt x="21599" y="12782"/>
                  </a:lnTo>
                  <a:close/>
                  <a:moveTo>
                    <a:pt x="8108" y="4320"/>
                  </a:moveTo>
                  <a:lnTo>
                    <a:pt x="13511" y="4320"/>
                  </a:lnTo>
                  <a:lnTo>
                    <a:pt x="13511" y="2170"/>
                  </a:lnTo>
                  <a:lnTo>
                    <a:pt x="8108" y="2170"/>
                  </a:lnTo>
                  <a:lnTo>
                    <a:pt x="8108" y="4320"/>
                  </a:lnTo>
                  <a:close/>
                  <a:moveTo>
                    <a:pt x="11707" y="12782"/>
                  </a:moveTo>
                  <a:cubicBezTo>
                    <a:pt x="11849" y="12782"/>
                    <a:pt x="11922" y="12873"/>
                    <a:pt x="11929" y="13052"/>
                  </a:cubicBezTo>
                  <a:lnTo>
                    <a:pt x="11929" y="15199"/>
                  </a:lnTo>
                  <a:cubicBezTo>
                    <a:pt x="11929" y="15367"/>
                    <a:pt x="11856" y="15455"/>
                    <a:pt x="11707" y="15467"/>
                  </a:cubicBezTo>
                  <a:lnTo>
                    <a:pt x="9914" y="15467"/>
                  </a:lnTo>
                  <a:cubicBezTo>
                    <a:pt x="9758" y="15467"/>
                    <a:pt x="9675" y="15379"/>
                    <a:pt x="9667" y="15199"/>
                  </a:cubicBezTo>
                  <a:lnTo>
                    <a:pt x="9667" y="13052"/>
                  </a:lnTo>
                  <a:cubicBezTo>
                    <a:pt x="9667" y="12882"/>
                    <a:pt x="9750" y="12794"/>
                    <a:pt x="9914" y="12782"/>
                  </a:cubicBezTo>
                  <a:lnTo>
                    <a:pt x="11707" y="12782"/>
                  </a:lnTo>
                  <a:close/>
                </a:path>
              </a:pathLst>
            </a:custGeom>
            <a:grpFill/>
            <a:ln>
              <a:noFill/>
            </a:ln>
            <a:effectLst/>
            <a:extLst/>
          </p:spPr>
          <p:txBody>
            <a:bodyPr lIns="38100" tIns="38100" rIns="38100" bIns="38100" anchor="ctr"/>
            <a:lstStyle/>
            <a:p>
              <a:pPr>
                <a:defRPr/>
              </a:pPr>
              <a:endParaRPr lang="zh-CN" altLang="en-US" dirty="0">
                <a:solidFill>
                  <a:srgbClr val="0070C0"/>
                </a:solidFill>
                <a:cs typeface="+mn-ea"/>
                <a:sym typeface="+mn-lt"/>
              </a:endParaRPr>
            </a:p>
          </p:txBody>
        </p:sp>
      </p:grpSp>
      <p:grpSp>
        <p:nvGrpSpPr>
          <p:cNvPr id="25" name="组合 24"/>
          <p:cNvGrpSpPr/>
          <p:nvPr/>
        </p:nvGrpSpPr>
        <p:grpSpPr>
          <a:xfrm>
            <a:off x="2361209" y="5383244"/>
            <a:ext cx="386867" cy="386867"/>
            <a:chOff x="7821564" y="415834"/>
            <a:chExt cx="482600" cy="482600"/>
          </a:xfrm>
          <a:solidFill>
            <a:schemeClr val="bg1"/>
          </a:solidFill>
          <a:effectLst/>
        </p:grpSpPr>
        <p:sp>
          <p:nvSpPr>
            <p:cNvPr id="26" name="AutoShape 8" descr="tile_paper_medgray.jpeg"/>
            <p:cNvSpPr>
              <a:spLocks/>
            </p:cNvSpPr>
            <p:nvPr/>
          </p:nvSpPr>
          <p:spPr bwMode="auto">
            <a:xfrm>
              <a:off x="7821564" y="415834"/>
              <a:ext cx="482600" cy="482600"/>
            </a:xfrm>
            <a:custGeom>
              <a:avLst/>
              <a:gdLst>
                <a:gd name="T0" fmla="*/ 482725 w 19679"/>
                <a:gd name="T1" fmla="*/ 529874 h 19679"/>
                <a:gd name="T2" fmla="*/ 482725 w 19679"/>
                <a:gd name="T3" fmla="*/ 529874 h 19679"/>
                <a:gd name="T4" fmla="*/ 482725 w 19679"/>
                <a:gd name="T5" fmla="*/ 529874 h 19679"/>
                <a:gd name="T6" fmla="*/ 482725 w 19679"/>
                <a:gd name="T7" fmla="*/ 529874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close/>
                </a:path>
              </a:pathLst>
            </a:custGeom>
            <a:solidFill>
              <a:srgbClr val="1B2F47"/>
            </a:solidFill>
            <a:ln>
              <a:noFill/>
            </a:ln>
            <a:effectLst>
              <a:outerShdw blurRad="63500" algn="ctr" rotWithShape="0">
                <a:prstClr val="black">
                  <a:alpha val="4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2800">
                <a:solidFill>
                  <a:schemeClr val="lt1"/>
                </a:solidFill>
                <a:latin typeface="腾祥澜黑简" panose="01010104010101010101" pitchFamily="2" charset="-122"/>
                <a:ea typeface="腾祥澜黑简" panose="01010104010101010101" pitchFamily="2" charset="-122"/>
                <a:sym typeface="+mn-lt"/>
              </a:endParaRPr>
            </a:p>
          </p:txBody>
        </p:sp>
        <p:sp>
          <p:nvSpPr>
            <p:cNvPr id="27" name="AutoShape 20"/>
            <p:cNvSpPr>
              <a:spLocks/>
            </p:cNvSpPr>
            <p:nvPr/>
          </p:nvSpPr>
          <p:spPr bwMode="auto">
            <a:xfrm>
              <a:off x="7962297" y="556969"/>
              <a:ext cx="201134" cy="200330"/>
            </a:xfrm>
            <a:custGeom>
              <a:avLst/>
              <a:gdLst>
                <a:gd name="T0" fmla="*/ 198438 w 21600"/>
                <a:gd name="T1" fmla="*/ 197644 h 21600"/>
                <a:gd name="T2" fmla="*/ 198438 w 21600"/>
                <a:gd name="T3" fmla="*/ 197644 h 21600"/>
                <a:gd name="T4" fmla="*/ 198438 w 21600"/>
                <a:gd name="T5" fmla="*/ 197644 h 21600"/>
                <a:gd name="T6" fmla="*/ 198438 w 21600"/>
                <a:gd name="T7" fmla="*/ 197644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9987" y="2580"/>
                  </a:moveTo>
                  <a:cubicBezTo>
                    <a:pt x="20419" y="2580"/>
                    <a:pt x="20793" y="2735"/>
                    <a:pt x="21116" y="3052"/>
                  </a:cubicBezTo>
                  <a:cubicBezTo>
                    <a:pt x="21438" y="3372"/>
                    <a:pt x="21599" y="3743"/>
                    <a:pt x="21599" y="4175"/>
                  </a:cubicBezTo>
                  <a:lnTo>
                    <a:pt x="21599" y="19987"/>
                  </a:lnTo>
                  <a:cubicBezTo>
                    <a:pt x="21599" y="20419"/>
                    <a:pt x="21438" y="20796"/>
                    <a:pt x="21116" y="21116"/>
                  </a:cubicBezTo>
                  <a:cubicBezTo>
                    <a:pt x="20793" y="21438"/>
                    <a:pt x="20419" y="21599"/>
                    <a:pt x="19987" y="21599"/>
                  </a:cubicBezTo>
                  <a:lnTo>
                    <a:pt x="1612" y="21599"/>
                  </a:lnTo>
                  <a:cubicBezTo>
                    <a:pt x="1180" y="21599"/>
                    <a:pt x="806" y="21438"/>
                    <a:pt x="483" y="21116"/>
                  </a:cubicBezTo>
                  <a:cubicBezTo>
                    <a:pt x="161" y="20796"/>
                    <a:pt x="0" y="20419"/>
                    <a:pt x="0" y="19987"/>
                  </a:cubicBezTo>
                  <a:lnTo>
                    <a:pt x="0" y="4175"/>
                  </a:lnTo>
                  <a:cubicBezTo>
                    <a:pt x="0" y="3743"/>
                    <a:pt x="161" y="3372"/>
                    <a:pt x="483" y="3052"/>
                  </a:cubicBezTo>
                  <a:cubicBezTo>
                    <a:pt x="806" y="2735"/>
                    <a:pt x="1180" y="2580"/>
                    <a:pt x="1612" y="2580"/>
                  </a:cubicBezTo>
                  <a:lnTo>
                    <a:pt x="2150" y="2580"/>
                  </a:lnTo>
                  <a:lnTo>
                    <a:pt x="2150" y="2401"/>
                  </a:lnTo>
                  <a:cubicBezTo>
                    <a:pt x="2150" y="2116"/>
                    <a:pt x="2196" y="1828"/>
                    <a:pt x="2288" y="1540"/>
                  </a:cubicBezTo>
                  <a:cubicBezTo>
                    <a:pt x="2381" y="1249"/>
                    <a:pt x="2530" y="990"/>
                    <a:pt x="2738" y="766"/>
                  </a:cubicBezTo>
                  <a:cubicBezTo>
                    <a:pt x="2942" y="541"/>
                    <a:pt x="3216" y="360"/>
                    <a:pt x="3555" y="213"/>
                  </a:cubicBezTo>
                  <a:cubicBezTo>
                    <a:pt x="3895" y="75"/>
                    <a:pt x="4310" y="0"/>
                    <a:pt x="4796" y="0"/>
                  </a:cubicBezTo>
                  <a:cubicBezTo>
                    <a:pt x="5283" y="0"/>
                    <a:pt x="5698" y="75"/>
                    <a:pt x="6037" y="213"/>
                  </a:cubicBezTo>
                  <a:cubicBezTo>
                    <a:pt x="6377" y="360"/>
                    <a:pt x="6651" y="541"/>
                    <a:pt x="6858" y="766"/>
                  </a:cubicBezTo>
                  <a:cubicBezTo>
                    <a:pt x="7062" y="990"/>
                    <a:pt x="7215" y="1255"/>
                    <a:pt x="7313" y="1546"/>
                  </a:cubicBezTo>
                  <a:cubicBezTo>
                    <a:pt x="7411" y="1840"/>
                    <a:pt x="7457" y="2125"/>
                    <a:pt x="7457" y="2401"/>
                  </a:cubicBezTo>
                  <a:lnTo>
                    <a:pt x="7457" y="2580"/>
                  </a:lnTo>
                  <a:lnTo>
                    <a:pt x="8133" y="2580"/>
                  </a:lnTo>
                  <a:lnTo>
                    <a:pt x="8133" y="2401"/>
                  </a:lnTo>
                  <a:cubicBezTo>
                    <a:pt x="8133" y="2116"/>
                    <a:pt x="8179" y="1828"/>
                    <a:pt x="8269" y="1540"/>
                  </a:cubicBezTo>
                  <a:cubicBezTo>
                    <a:pt x="8364" y="1249"/>
                    <a:pt x="8511" y="990"/>
                    <a:pt x="8718" y="766"/>
                  </a:cubicBezTo>
                  <a:cubicBezTo>
                    <a:pt x="8925" y="541"/>
                    <a:pt x="9199" y="360"/>
                    <a:pt x="9538" y="213"/>
                  </a:cubicBezTo>
                  <a:cubicBezTo>
                    <a:pt x="9878" y="74"/>
                    <a:pt x="10293" y="0"/>
                    <a:pt x="10779" y="0"/>
                  </a:cubicBezTo>
                  <a:cubicBezTo>
                    <a:pt x="11266" y="0"/>
                    <a:pt x="11678" y="74"/>
                    <a:pt x="12020" y="213"/>
                  </a:cubicBezTo>
                  <a:cubicBezTo>
                    <a:pt x="12360" y="360"/>
                    <a:pt x="12636" y="541"/>
                    <a:pt x="12852" y="766"/>
                  </a:cubicBezTo>
                  <a:cubicBezTo>
                    <a:pt x="13068" y="990"/>
                    <a:pt x="13227" y="1255"/>
                    <a:pt x="13322" y="1546"/>
                  </a:cubicBezTo>
                  <a:cubicBezTo>
                    <a:pt x="13417" y="1840"/>
                    <a:pt x="13469" y="2125"/>
                    <a:pt x="13469" y="2401"/>
                  </a:cubicBezTo>
                  <a:lnTo>
                    <a:pt x="13469" y="2580"/>
                  </a:lnTo>
                  <a:lnTo>
                    <a:pt x="14142" y="2580"/>
                  </a:lnTo>
                  <a:lnTo>
                    <a:pt x="14142" y="2401"/>
                  </a:lnTo>
                  <a:cubicBezTo>
                    <a:pt x="14142" y="2116"/>
                    <a:pt x="14191" y="1828"/>
                    <a:pt x="14286" y="1540"/>
                  </a:cubicBezTo>
                  <a:cubicBezTo>
                    <a:pt x="14384" y="1249"/>
                    <a:pt x="14534" y="990"/>
                    <a:pt x="14741" y="765"/>
                  </a:cubicBezTo>
                  <a:cubicBezTo>
                    <a:pt x="14948" y="541"/>
                    <a:pt x="15219" y="359"/>
                    <a:pt x="15556" y="213"/>
                  </a:cubicBezTo>
                  <a:cubicBezTo>
                    <a:pt x="15890" y="74"/>
                    <a:pt x="16305" y="0"/>
                    <a:pt x="16803" y="0"/>
                  </a:cubicBezTo>
                  <a:cubicBezTo>
                    <a:pt x="17289" y="0"/>
                    <a:pt x="17704" y="74"/>
                    <a:pt x="18044" y="213"/>
                  </a:cubicBezTo>
                  <a:cubicBezTo>
                    <a:pt x="18383" y="359"/>
                    <a:pt x="18657" y="541"/>
                    <a:pt x="18864" y="765"/>
                  </a:cubicBezTo>
                  <a:cubicBezTo>
                    <a:pt x="19069" y="990"/>
                    <a:pt x="19218" y="1255"/>
                    <a:pt x="19311" y="1546"/>
                  </a:cubicBezTo>
                  <a:cubicBezTo>
                    <a:pt x="19403" y="1839"/>
                    <a:pt x="19449" y="2125"/>
                    <a:pt x="19449" y="2401"/>
                  </a:cubicBezTo>
                  <a:lnTo>
                    <a:pt x="19449" y="2580"/>
                  </a:lnTo>
                  <a:lnTo>
                    <a:pt x="19987" y="2580"/>
                  </a:lnTo>
                  <a:close/>
                  <a:moveTo>
                    <a:pt x="6066" y="7968"/>
                  </a:moveTo>
                  <a:lnTo>
                    <a:pt x="2179" y="7968"/>
                  </a:lnTo>
                  <a:lnTo>
                    <a:pt x="2179" y="11443"/>
                  </a:lnTo>
                  <a:lnTo>
                    <a:pt x="6066" y="11443"/>
                  </a:lnTo>
                  <a:lnTo>
                    <a:pt x="6066" y="7968"/>
                  </a:lnTo>
                  <a:close/>
                  <a:moveTo>
                    <a:pt x="6066" y="11976"/>
                  </a:moveTo>
                  <a:lnTo>
                    <a:pt x="2179" y="11976"/>
                  </a:lnTo>
                  <a:lnTo>
                    <a:pt x="2179" y="15452"/>
                  </a:lnTo>
                  <a:lnTo>
                    <a:pt x="6066" y="15452"/>
                  </a:lnTo>
                  <a:lnTo>
                    <a:pt x="6066" y="11976"/>
                  </a:lnTo>
                  <a:close/>
                  <a:moveTo>
                    <a:pt x="6066" y="15976"/>
                  </a:moveTo>
                  <a:lnTo>
                    <a:pt x="2179" y="15976"/>
                  </a:lnTo>
                  <a:lnTo>
                    <a:pt x="2179" y="19422"/>
                  </a:lnTo>
                  <a:lnTo>
                    <a:pt x="6066" y="19422"/>
                  </a:lnTo>
                  <a:lnTo>
                    <a:pt x="6066" y="15976"/>
                  </a:lnTo>
                  <a:close/>
                  <a:moveTo>
                    <a:pt x="3754" y="5543"/>
                  </a:moveTo>
                  <a:cubicBezTo>
                    <a:pt x="3754" y="6067"/>
                    <a:pt x="4102" y="6323"/>
                    <a:pt x="4799" y="6323"/>
                  </a:cubicBezTo>
                  <a:cubicBezTo>
                    <a:pt x="5499" y="6323"/>
                    <a:pt x="5847" y="6067"/>
                    <a:pt x="5847" y="5543"/>
                  </a:cubicBezTo>
                  <a:lnTo>
                    <a:pt x="5847" y="2398"/>
                  </a:lnTo>
                  <a:cubicBezTo>
                    <a:pt x="5847" y="1877"/>
                    <a:pt x="5499" y="1612"/>
                    <a:pt x="4799" y="1612"/>
                  </a:cubicBezTo>
                  <a:cubicBezTo>
                    <a:pt x="4102" y="1612"/>
                    <a:pt x="3754" y="1877"/>
                    <a:pt x="3754" y="2398"/>
                  </a:cubicBezTo>
                  <a:lnTo>
                    <a:pt x="3754" y="5543"/>
                  </a:lnTo>
                  <a:close/>
                  <a:moveTo>
                    <a:pt x="10535" y="7968"/>
                  </a:moveTo>
                  <a:lnTo>
                    <a:pt x="6607" y="7968"/>
                  </a:lnTo>
                  <a:lnTo>
                    <a:pt x="6607" y="11443"/>
                  </a:lnTo>
                  <a:lnTo>
                    <a:pt x="10535" y="11443"/>
                  </a:lnTo>
                  <a:lnTo>
                    <a:pt x="10535" y="7968"/>
                  </a:lnTo>
                  <a:close/>
                  <a:moveTo>
                    <a:pt x="10535" y="11976"/>
                  </a:moveTo>
                  <a:lnTo>
                    <a:pt x="6607" y="11976"/>
                  </a:lnTo>
                  <a:lnTo>
                    <a:pt x="6607" y="15452"/>
                  </a:lnTo>
                  <a:lnTo>
                    <a:pt x="10535" y="15452"/>
                  </a:lnTo>
                  <a:lnTo>
                    <a:pt x="10535" y="11976"/>
                  </a:lnTo>
                  <a:close/>
                  <a:moveTo>
                    <a:pt x="10535" y="15976"/>
                  </a:moveTo>
                  <a:lnTo>
                    <a:pt x="6607" y="15976"/>
                  </a:lnTo>
                  <a:lnTo>
                    <a:pt x="6607" y="19422"/>
                  </a:lnTo>
                  <a:lnTo>
                    <a:pt x="10535" y="19422"/>
                  </a:lnTo>
                  <a:lnTo>
                    <a:pt x="10535" y="15976"/>
                  </a:lnTo>
                  <a:close/>
                  <a:moveTo>
                    <a:pt x="9774" y="5543"/>
                  </a:moveTo>
                  <a:cubicBezTo>
                    <a:pt x="9774" y="5825"/>
                    <a:pt x="9849" y="6027"/>
                    <a:pt x="9996" y="6145"/>
                  </a:cubicBezTo>
                  <a:cubicBezTo>
                    <a:pt x="10143" y="6269"/>
                    <a:pt x="10405" y="6323"/>
                    <a:pt x="10782" y="6323"/>
                  </a:cubicBezTo>
                  <a:cubicBezTo>
                    <a:pt x="11159" y="6323"/>
                    <a:pt x="11427" y="6263"/>
                    <a:pt x="11588" y="6139"/>
                  </a:cubicBezTo>
                  <a:cubicBezTo>
                    <a:pt x="11750" y="6015"/>
                    <a:pt x="11830" y="5819"/>
                    <a:pt x="11830" y="5543"/>
                  </a:cubicBezTo>
                  <a:lnTo>
                    <a:pt x="11830" y="2398"/>
                  </a:lnTo>
                  <a:cubicBezTo>
                    <a:pt x="11830" y="2128"/>
                    <a:pt x="11750" y="1932"/>
                    <a:pt x="11588" y="1802"/>
                  </a:cubicBezTo>
                  <a:cubicBezTo>
                    <a:pt x="11427" y="1673"/>
                    <a:pt x="11159" y="1612"/>
                    <a:pt x="10782" y="1612"/>
                  </a:cubicBezTo>
                  <a:cubicBezTo>
                    <a:pt x="10405" y="1612"/>
                    <a:pt x="10143" y="1679"/>
                    <a:pt x="9996" y="1814"/>
                  </a:cubicBezTo>
                  <a:cubicBezTo>
                    <a:pt x="9849" y="1944"/>
                    <a:pt x="9774" y="2139"/>
                    <a:pt x="9774" y="2398"/>
                  </a:cubicBezTo>
                  <a:lnTo>
                    <a:pt x="9774" y="5543"/>
                  </a:lnTo>
                  <a:close/>
                  <a:moveTo>
                    <a:pt x="14986" y="7968"/>
                  </a:moveTo>
                  <a:lnTo>
                    <a:pt x="11073" y="7968"/>
                  </a:lnTo>
                  <a:lnTo>
                    <a:pt x="11073" y="11443"/>
                  </a:lnTo>
                  <a:lnTo>
                    <a:pt x="14986" y="11443"/>
                  </a:lnTo>
                  <a:lnTo>
                    <a:pt x="14986" y="7968"/>
                  </a:lnTo>
                  <a:close/>
                  <a:moveTo>
                    <a:pt x="14986" y="11976"/>
                  </a:moveTo>
                  <a:lnTo>
                    <a:pt x="11073" y="11976"/>
                  </a:lnTo>
                  <a:lnTo>
                    <a:pt x="11073" y="15452"/>
                  </a:lnTo>
                  <a:lnTo>
                    <a:pt x="14986" y="15452"/>
                  </a:lnTo>
                  <a:lnTo>
                    <a:pt x="14986" y="11976"/>
                  </a:lnTo>
                  <a:close/>
                  <a:moveTo>
                    <a:pt x="14986" y="15976"/>
                  </a:moveTo>
                  <a:lnTo>
                    <a:pt x="11073" y="15976"/>
                  </a:lnTo>
                  <a:lnTo>
                    <a:pt x="11073" y="19422"/>
                  </a:lnTo>
                  <a:lnTo>
                    <a:pt x="14986" y="19422"/>
                  </a:lnTo>
                  <a:lnTo>
                    <a:pt x="14986" y="15976"/>
                  </a:lnTo>
                  <a:close/>
                  <a:moveTo>
                    <a:pt x="19423" y="7968"/>
                  </a:moveTo>
                  <a:lnTo>
                    <a:pt x="15521" y="7968"/>
                  </a:lnTo>
                  <a:lnTo>
                    <a:pt x="15521" y="11443"/>
                  </a:lnTo>
                  <a:lnTo>
                    <a:pt x="19423" y="11443"/>
                  </a:lnTo>
                  <a:lnTo>
                    <a:pt x="19423" y="7968"/>
                  </a:lnTo>
                  <a:close/>
                  <a:moveTo>
                    <a:pt x="19423" y="11976"/>
                  </a:moveTo>
                  <a:lnTo>
                    <a:pt x="15521" y="11976"/>
                  </a:lnTo>
                  <a:lnTo>
                    <a:pt x="15521" y="15452"/>
                  </a:lnTo>
                  <a:lnTo>
                    <a:pt x="19423" y="15452"/>
                  </a:lnTo>
                  <a:lnTo>
                    <a:pt x="19423" y="11976"/>
                  </a:lnTo>
                  <a:close/>
                  <a:moveTo>
                    <a:pt x="19423" y="15976"/>
                  </a:moveTo>
                  <a:lnTo>
                    <a:pt x="15521" y="15976"/>
                  </a:lnTo>
                  <a:lnTo>
                    <a:pt x="15521" y="19422"/>
                  </a:lnTo>
                  <a:lnTo>
                    <a:pt x="19423" y="19422"/>
                  </a:lnTo>
                  <a:lnTo>
                    <a:pt x="19423" y="15976"/>
                  </a:lnTo>
                  <a:close/>
                  <a:moveTo>
                    <a:pt x="15758" y="5543"/>
                  </a:moveTo>
                  <a:cubicBezTo>
                    <a:pt x="15758" y="6067"/>
                    <a:pt x="16106" y="6323"/>
                    <a:pt x="16806" y="6323"/>
                  </a:cubicBezTo>
                  <a:cubicBezTo>
                    <a:pt x="17502" y="6323"/>
                    <a:pt x="17848" y="6067"/>
                    <a:pt x="17839" y="5543"/>
                  </a:cubicBezTo>
                  <a:lnTo>
                    <a:pt x="17839" y="2398"/>
                  </a:lnTo>
                  <a:cubicBezTo>
                    <a:pt x="17839" y="1877"/>
                    <a:pt x="17494" y="1612"/>
                    <a:pt x="16806" y="1612"/>
                  </a:cubicBezTo>
                  <a:cubicBezTo>
                    <a:pt x="16106" y="1612"/>
                    <a:pt x="15758" y="1877"/>
                    <a:pt x="15758" y="2398"/>
                  </a:cubicBezTo>
                  <a:lnTo>
                    <a:pt x="15758" y="5543"/>
                  </a:lnTo>
                  <a:close/>
                </a:path>
              </a:pathLst>
            </a:custGeom>
            <a:grpFill/>
            <a:ln>
              <a:noFill/>
            </a:ln>
            <a:effectLst/>
            <a:extLst/>
          </p:spPr>
          <p:txBody>
            <a:bodyPr lIns="38100" tIns="38100" rIns="38100" bIns="38100" anchor="ctr"/>
            <a:lstStyle/>
            <a:p>
              <a:pPr>
                <a:defRPr/>
              </a:pPr>
              <a:endParaRPr lang="zh-CN" altLang="en-US">
                <a:solidFill>
                  <a:srgbClr val="0070C0"/>
                </a:solidFill>
                <a:cs typeface="+mn-ea"/>
                <a:sym typeface="+mn-lt"/>
              </a:endParaRPr>
            </a:p>
          </p:txBody>
        </p:sp>
      </p:grpSp>
    </p:spTree>
    <p:extLst>
      <p:ext uri="{BB962C8B-B14F-4D97-AF65-F5344CB8AC3E}">
        <p14:creationId xmlns:p14="http://schemas.microsoft.com/office/powerpoint/2010/main" val="282935370"/>
      </p:ext>
    </p:ext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 calcmode="lin" valueType="num">
                                      <p:cBhvr>
                                        <p:cTn id="9" dur="500" fill="hold"/>
                                        <p:tgtEl>
                                          <p:spTgt spid="3"/>
                                        </p:tgtEl>
                                        <p:attrNameLst>
                                          <p:attrName>style.rotation</p:attrName>
                                        </p:attrNameLst>
                                      </p:cBhvr>
                                      <p:tavLst>
                                        <p:tav tm="0">
                                          <p:val>
                                            <p:fltVal val="360"/>
                                          </p:val>
                                        </p:tav>
                                        <p:tav tm="100000">
                                          <p:val>
                                            <p:fltVal val="0"/>
                                          </p:val>
                                        </p:tav>
                                      </p:tavLst>
                                    </p:anim>
                                    <p:animEffect transition="in" filter="fade">
                                      <p:cBhvr>
                                        <p:cTn id="10" dur="500"/>
                                        <p:tgtEl>
                                          <p:spTgt spid="3"/>
                                        </p:tgtEl>
                                      </p:cBhvr>
                                    </p:animEffect>
                                  </p:childTnLst>
                                </p:cTn>
                              </p:par>
                              <p:par>
                                <p:cTn id="11" presetID="49" presetClass="entr" presetSubtype="0" decel="10000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p:cTn id="13" dur="500" fill="hold"/>
                                        <p:tgtEl>
                                          <p:spTgt spid="4"/>
                                        </p:tgtEl>
                                        <p:attrNameLst>
                                          <p:attrName>ppt_w</p:attrName>
                                        </p:attrNameLst>
                                      </p:cBhvr>
                                      <p:tavLst>
                                        <p:tav tm="0">
                                          <p:val>
                                            <p:fltVal val="0"/>
                                          </p:val>
                                        </p:tav>
                                        <p:tav tm="100000">
                                          <p:val>
                                            <p:strVal val="#ppt_w"/>
                                          </p:val>
                                        </p:tav>
                                      </p:tavLst>
                                    </p:anim>
                                    <p:anim calcmode="lin" valueType="num">
                                      <p:cBhvr>
                                        <p:cTn id="14" dur="500" fill="hold"/>
                                        <p:tgtEl>
                                          <p:spTgt spid="4"/>
                                        </p:tgtEl>
                                        <p:attrNameLst>
                                          <p:attrName>ppt_h</p:attrName>
                                        </p:attrNameLst>
                                      </p:cBhvr>
                                      <p:tavLst>
                                        <p:tav tm="0">
                                          <p:val>
                                            <p:fltVal val="0"/>
                                          </p:val>
                                        </p:tav>
                                        <p:tav tm="100000">
                                          <p:val>
                                            <p:strVal val="#ppt_h"/>
                                          </p:val>
                                        </p:tav>
                                      </p:tavLst>
                                    </p:anim>
                                    <p:anim calcmode="lin" valueType="num">
                                      <p:cBhvr>
                                        <p:cTn id="15" dur="500" fill="hold"/>
                                        <p:tgtEl>
                                          <p:spTgt spid="4"/>
                                        </p:tgtEl>
                                        <p:attrNameLst>
                                          <p:attrName>style.rotation</p:attrName>
                                        </p:attrNameLst>
                                      </p:cBhvr>
                                      <p:tavLst>
                                        <p:tav tm="0">
                                          <p:val>
                                            <p:fltVal val="360"/>
                                          </p:val>
                                        </p:tav>
                                        <p:tav tm="100000">
                                          <p:val>
                                            <p:fltVal val="0"/>
                                          </p:val>
                                        </p:tav>
                                      </p:tavLst>
                                    </p:anim>
                                    <p:animEffect transition="in" filter="fade">
                                      <p:cBhvr>
                                        <p:cTn id="16" dur="500"/>
                                        <p:tgtEl>
                                          <p:spTgt spid="4"/>
                                        </p:tgtEl>
                                      </p:cBhvr>
                                    </p:animEffect>
                                  </p:childTnLst>
                                </p:cTn>
                              </p:par>
                              <p:par>
                                <p:cTn id="17" presetID="49" presetClass="entr" presetSubtype="0" decel="100000"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p:cTn id="19" dur="500" fill="hold"/>
                                        <p:tgtEl>
                                          <p:spTgt spid="5"/>
                                        </p:tgtEl>
                                        <p:attrNameLst>
                                          <p:attrName>ppt_w</p:attrName>
                                        </p:attrNameLst>
                                      </p:cBhvr>
                                      <p:tavLst>
                                        <p:tav tm="0">
                                          <p:val>
                                            <p:fltVal val="0"/>
                                          </p:val>
                                        </p:tav>
                                        <p:tav tm="100000">
                                          <p:val>
                                            <p:strVal val="#ppt_w"/>
                                          </p:val>
                                        </p:tav>
                                      </p:tavLst>
                                    </p:anim>
                                    <p:anim calcmode="lin" valueType="num">
                                      <p:cBhvr>
                                        <p:cTn id="20" dur="500" fill="hold"/>
                                        <p:tgtEl>
                                          <p:spTgt spid="5"/>
                                        </p:tgtEl>
                                        <p:attrNameLst>
                                          <p:attrName>ppt_h</p:attrName>
                                        </p:attrNameLst>
                                      </p:cBhvr>
                                      <p:tavLst>
                                        <p:tav tm="0">
                                          <p:val>
                                            <p:fltVal val="0"/>
                                          </p:val>
                                        </p:tav>
                                        <p:tav tm="100000">
                                          <p:val>
                                            <p:strVal val="#ppt_h"/>
                                          </p:val>
                                        </p:tav>
                                      </p:tavLst>
                                    </p:anim>
                                    <p:anim calcmode="lin" valueType="num">
                                      <p:cBhvr>
                                        <p:cTn id="21" dur="500" fill="hold"/>
                                        <p:tgtEl>
                                          <p:spTgt spid="5"/>
                                        </p:tgtEl>
                                        <p:attrNameLst>
                                          <p:attrName>style.rotation</p:attrName>
                                        </p:attrNameLst>
                                      </p:cBhvr>
                                      <p:tavLst>
                                        <p:tav tm="0">
                                          <p:val>
                                            <p:fltVal val="360"/>
                                          </p:val>
                                        </p:tav>
                                        <p:tav tm="100000">
                                          <p:val>
                                            <p:fltVal val="0"/>
                                          </p:val>
                                        </p:tav>
                                      </p:tavLst>
                                    </p:anim>
                                    <p:animEffect transition="in" filter="fade">
                                      <p:cBhvr>
                                        <p:cTn id="22" dur="500"/>
                                        <p:tgtEl>
                                          <p:spTgt spid="5"/>
                                        </p:tgtEl>
                                      </p:cBhvr>
                                    </p:animEffect>
                                  </p:childTnLst>
                                </p:cTn>
                              </p:par>
                              <p:par>
                                <p:cTn id="23" presetID="49" presetClass="entr" presetSubtype="0" decel="100000" fill="hold" grpId="0" nodeType="withEffect">
                                  <p:stCondLst>
                                    <p:cond delay="0"/>
                                  </p:stCondLst>
                                  <p:childTnLst>
                                    <p:set>
                                      <p:cBhvr>
                                        <p:cTn id="24" dur="1" fill="hold">
                                          <p:stCondLst>
                                            <p:cond delay="0"/>
                                          </p:stCondLst>
                                        </p:cTn>
                                        <p:tgtEl>
                                          <p:spTgt spid="6"/>
                                        </p:tgtEl>
                                        <p:attrNameLst>
                                          <p:attrName>style.visibility</p:attrName>
                                        </p:attrNameLst>
                                      </p:cBhvr>
                                      <p:to>
                                        <p:strVal val="visible"/>
                                      </p:to>
                                    </p:set>
                                    <p:anim calcmode="lin" valueType="num">
                                      <p:cBhvr>
                                        <p:cTn id="25" dur="500" fill="hold"/>
                                        <p:tgtEl>
                                          <p:spTgt spid="6"/>
                                        </p:tgtEl>
                                        <p:attrNameLst>
                                          <p:attrName>ppt_w</p:attrName>
                                        </p:attrNameLst>
                                      </p:cBhvr>
                                      <p:tavLst>
                                        <p:tav tm="0">
                                          <p:val>
                                            <p:fltVal val="0"/>
                                          </p:val>
                                        </p:tav>
                                        <p:tav tm="100000">
                                          <p:val>
                                            <p:strVal val="#ppt_w"/>
                                          </p:val>
                                        </p:tav>
                                      </p:tavLst>
                                    </p:anim>
                                    <p:anim calcmode="lin" valueType="num">
                                      <p:cBhvr>
                                        <p:cTn id="26" dur="500" fill="hold"/>
                                        <p:tgtEl>
                                          <p:spTgt spid="6"/>
                                        </p:tgtEl>
                                        <p:attrNameLst>
                                          <p:attrName>ppt_h</p:attrName>
                                        </p:attrNameLst>
                                      </p:cBhvr>
                                      <p:tavLst>
                                        <p:tav tm="0">
                                          <p:val>
                                            <p:fltVal val="0"/>
                                          </p:val>
                                        </p:tav>
                                        <p:tav tm="100000">
                                          <p:val>
                                            <p:strVal val="#ppt_h"/>
                                          </p:val>
                                        </p:tav>
                                      </p:tavLst>
                                    </p:anim>
                                    <p:anim calcmode="lin" valueType="num">
                                      <p:cBhvr>
                                        <p:cTn id="27" dur="500" fill="hold"/>
                                        <p:tgtEl>
                                          <p:spTgt spid="6"/>
                                        </p:tgtEl>
                                        <p:attrNameLst>
                                          <p:attrName>style.rotation</p:attrName>
                                        </p:attrNameLst>
                                      </p:cBhvr>
                                      <p:tavLst>
                                        <p:tav tm="0">
                                          <p:val>
                                            <p:fltVal val="360"/>
                                          </p:val>
                                        </p:tav>
                                        <p:tav tm="100000">
                                          <p:val>
                                            <p:fltVal val="0"/>
                                          </p:val>
                                        </p:tav>
                                      </p:tavLst>
                                    </p:anim>
                                    <p:animEffect transition="in" filter="fade">
                                      <p:cBhvr>
                                        <p:cTn id="28" dur="500"/>
                                        <p:tgtEl>
                                          <p:spTgt spid="6"/>
                                        </p:tgtEl>
                                      </p:cBhvr>
                                    </p:animEffect>
                                  </p:childTnLst>
                                </p:cTn>
                              </p:par>
                              <p:par>
                                <p:cTn id="29" presetID="49" presetClass="entr" presetSubtype="0" decel="100000" fill="hold" grpId="0" nodeType="withEffect">
                                  <p:stCondLst>
                                    <p:cond delay="0"/>
                                  </p:stCondLst>
                                  <p:childTnLst>
                                    <p:set>
                                      <p:cBhvr>
                                        <p:cTn id="30" dur="1" fill="hold">
                                          <p:stCondLst>
                                            <p:cond delay="0"/>
                                          </p:stCondLst>
                                        </p:cTn>
                                        <p:tgtEl>
                                          <p:spTgt spid="7"/>
                                        </p:tgtEl>
                                        <p:attrNameLst>
                                          <p:attrName>style.visibility</p:attrName>
                                        </p:attrNameLst>
                                      </p:cBhvr>
                                      <p:to>
                                        <p:strVal val="visible"/>
                                      </p:to>
                                    </p:set>
                                    <p:anim calcmode="lin" valueType="num">
                                      <p:cBhvr>
                                        <p:cTn id="31" dur="500" fill="hold"/>
                                        <p:tgtEl>
                                          <p:spTgt spid="7"/>
                                        </p:tgtEl>
                                        <p:attrNameLst>
                                          <p:attrName>ppt_w</p:attrName>
                                        </p:attrNameLst>
                                      </p:cBhvr>
                                      <p:tavLst>
                                        <p:tav tm="0">
                                          <p:val>
                                            <p:fltVal val="0"/>
                                          </p:val>
                                        </p:tav>
                                        <p:tav tm="100000">
                                          <p:val>
                                            <p:strVal val="#ppt_w"/>
                                          </p:val>
                                        </p:tav>
                                      </p:tavLst>
                                    </p:anim>
                                    <p:anim calcmode="lin" valueType="num">
                                      <p:cBhvr>
                                        <p:cTn id="32" dur="500" fill="hold"/>
                                        <p:tgtEl>
                                          <p:spTgt spid="7"/>
                                        </p:tgtEl>
                                        <p:attrNameLst>
                                          <p:attrName>ppt_h</p:attrName>
                                        </p:attrNameLst>
                                      </p:cBhvr>
                                      <p:tavLst>
                                        <p:tav tm="0">
                                          <p:val>
                                            <p:fltVal val="0"/>
                                          </p:val>
                                        </p:tav>
                                        <p:tav tm="100000">
                                          <p:val>
                                            <p:strVal val="#ppt_h"/>
                                          </p:val>
                                        </p:tav>
                                      </p:tavLst>
                                    </p:anim>
                                    <p:anim calcmode="lin" valueType="num">
                                      <p:cBhvr>
                                        <p:cTn id="33" dur="500" fill="hold"/>
                                        <p:tgtEl>
                                          <p:spTgt spid="7"/>
                                        </p:tgtEl>
                                        <p:attrNameLst>
                                          <p:attrName>style.rotation</p:attrName>
                                        </p:attrNameLst>
                                      </p:cBhvr>
                                      <p:tavLst>
                                        <p:tav tm="0">
                                          <p:val>
                                            <p:fltVal val="360"/>
                                          </p:val>
                                        </p:tav>
                                        <p:tav tm="100000">
                                          <p:val>
                                            <p:fltVal val="0"/>
                                          </p:val>
                                        </p:tav>
                                      </p:tavLst>
                                    </p:anim>
                                    <p:animEffect transition="in" filter="fade">
                                      <p:cBhvr>
                                        <p:cTn id="34" dur="500"/>
                                        <p:tgtEl>
                                          <p:spTgt spid="7"/>
                                        </p:tgtEl>
                                      </p:cBhvr>
                                    </p:animEffect>
                                  </p:childTnLst>
                                </p:cTn>
                              </p:par>
                            </p:childTnLst>
                          </p:cTn>
                        </p:par>
                        <p:par>
                          <p:cTn id="35" fill="hold">
                            <p:stCondLst>
                              <p:cond delay="500"/>
                            </p:stCondLst>
                            <p:childTnLst>
                              <p:par>
                                <p:cTn id="36" presetID="53" presetClass="entr" presetSubtype="16" fill="hold" grpId="0" nodeType="afterEffect">
                                  <p:stCondLst>
                                    <p:cond delay="0"/>
                                  </p:stCondLst>
                                  <p:childTnLst>
                                    <p:set>
                                      <p:cBhvr>
                                        <p:cTn id="37" dur="1" fill="hold">
                                          <p:stCondLst>
                                            <p:cond delay="0"/>
                                          </p:stCondLst>
                                        </p:cTn>
                                        <p:tgtEl>
                                          <p:spTgt spid="11"/>
                                        </p:tgtEl>
                                        <p:attrNameLst>
                                          <p:attrName>style.visibility</p:attrName>
                                        </p:attrNameLst>
                                      </p:cBhvr>
                                      <p:to>
                                        <p:strVal val="visible"/>
                                      </p:to>
                                    </p:set>
                                    <p:anim calcmode="lin" valueType="num">
                                      <p:cBhvr>
                                        <p:cTn id="38" dur="500" fill="hold"/>
                                        <p:tgtEl>
                                          <p:spTgt spid="11"/>
                                        </p:tgtEl>
                                        <p:attrNameLst>
                                          <p:attrName>ppt_w</p:attrName>
                                        </p:attrNameLst>
                                      </p:cBhvr>
                                      <p:tavLst>
                                        <p:tav tm="0">
                                          <p:val>
                                            <p:fltVal val="0"/>
                                          </p:val>
                                        </p:tav>
                                        <p:tav tm="100000">
                                          <p:val>
                                            <p:strVal val="#ppt_w"/>
                                          </p:val>
                                        </p:tav>
                                      </p:tavLst>
                                    </p:anim>
                                    <p:anim calcmode="lin" valueType="num">
                                      <p:cBhvr>
                                        <p:cTn id="39" dur="500" fill="hold"/>
                                        <p:tgtEl>
                                          <p:spTgt spid="11"/>
                                        </p:tgtEl>
                                        <p:attrNameLst>
                                          <p:attrName>ppt_h</p:attrName>
                                        </p:attrNameLst>
                                      </p:cBhvr>
                                      <p:tavLst>
                                        <p:tav tm="0">
                                          <p:val>
                                            <p:fltVal val="0"/>
                                          </p:val>
                                        </p:tav>
                                        <p:tav tm="100000">
                                          <p:val>
                                            <p:strVal val="#ppt_h"/>
                                          </p:val>
                                        </p:tav>
                                      </p:tavLst>
                                    </p:anim>
                                    <p:animEffect transition="in" filter="fade">
                                      <p:cBhvr>
                                        <p:cTn id="40" dur="500"/>
                                        <p:tgtEl>
                                          <p:spTgt spid="11"/>
                                        </p:tgtEl>
                                      </p:cBhvr>
                                    </p:animEffect>
                                  </p:childTnLst>
                                </p:cTn>
                              </p:par>
                            </p:childTnLst>
                          </p:cTn>
                        </p:par>
                        <p:par>
                          <p:cTn id="41" fill="hold">
                            <p:stCondLst>
                              <p:cond delay="1000"/>
                            </p:stCondLst>
                            <p:childTnLst>
                              <p:par>
                                <p:cTn id="42" presetID="53" presetClass="entr" presetSubtype="16" fill="hold" grpId="0" nodeType="afterEffect">
                                  <p:stCondLst>
                                    <p:cond delay="0"/>
                                  </p:stCondLst>
                                  <p:iterate type="lt">
                                    <p:tmPct val="0"/>
                                  </p:iterate>
                                  <p:childTnLst>
                                    <p:set>
                                      <p:cBhvr>
                                        <p:cTn id="43" dur="1" fill="hold">
                                          <p:stCondLst>
                                            <p:cond delay="0"/>
                                          </p:stCondLst>
                                        </p:cTn>
                                        <p:tgtEl>
                                          <p:spTgt spid="14"/>
                                        </p:tgtEl>
                                        <p:attrNameLst>
                                          <p:attrName>style.visibility</p:attrName>
                                        </p:attrNameLst>
                                      </p:cBhvr>
                                      <p:to>
                                        <p:strVal val="visible"/>
                                      </p:to>
                                    </p:set>
                                    <p:anim calcmode="lin" valueType="num">
                                      <p:cBhvr>
                                        <p:cTn id="44" dur="500" fill="hold"/>
                                        <p:tgtEl>
                                          <p:spTgt spid="14"/>
                                        </p:tgtEl>
                                        <p:attrNameLst>
                                          <p:attrName>ppt_w</p:attrName>
                                        </p:attrNameLst>
                                      </p:cBhvr>
                                      <p:tavLst>
                                        <p:tav tm="0">
                                          <p:val>
                                            <p:fltVal val="0"/>
                                          </p:val>
                                        </p:tav>
                                        <p:tav tm="100000">
                                          <p:val>
                                            <p:strVal val="#ppt_w"/>
                                          </p:val>
                                        </p:tav>
                                      </p:tavLst>
                                    </p:anim>
                                    <p:anim calcmode="lin" valueType="num">
                                      <p:cBhvr>
                                        <p:cTn id="45" dur="500" fill="hold"/>
                                        <p:tgtEl>
                                          <p:spTgt spid="14"/>
                                        </p:tgtEl>
                                        <p:attrNameLst>
                                          <p:attrName>ppt_h</p:attrName>
                                        </p:attrNameLst>
                                      </p:cBhvr>
                                      <p:tavLst>
                                        <p:tav tm="0">
                                          <p:val>
                                            <p:fltVal val="0"/>
                                          </p:val>
                                        </p:tav>
                                        <p:tav tm="100000">
                                          <p:val>
                                            <p:strVal val="#ppt_h"/>
                                          </p:val>
                                        </p:tav>
                                      </p:tavLst>
                                    </p:anim>
                                    <p:animEffect transition="in" filter="fade">
                                      <p:cBhvr>
                                        <p:cTn id="46" dur="500"/>
                                        <p:tgtEl>
                                          <p:spTgt spid="14"/>
                                        </p:tgtEl>
                                      </p:cBhvr>
                                    </p:animEffect>
                                  </p:childTnLst>
                                </p:cTn>
                              </p:par>
                            </p:childTnLst>
                          </p:cTn>
                        </p:par>
                        <p:par>
                          <p:cTn id="47" fill="hold">
                            <p:stCondLst>
                              <p:cond delay="1500"/>
                            </p:stCondLst>
                            <p:childTnLst>
                              <p:par>
                                <p:cTn id="48" presetID="26" presetClass="emph" presetSubtype="0" fill="hold" grpId="1" nodeType="afterEffect">
                                  <p:stCondLst>
                                    <p:cond delay="0"/>
                                  </p:stCondLst>
                                  <p:iterate type="lt">
                                    <p:tmPct val="0"/>
                                  </p:iterate>
                                  <p:childTnLst>
                                    <p:animEffect transition="out" filter="fade">
                                      <p:cBhvr>
                                        <p:cTn id="49" dur="500" tmFilter="0, 0; .2, .5; .8, .5; 1, 0"/>
                                        <p:tgtEl>
                                          <p:spTgt spid="14"/>
                                        </p:tgtEl>
                                      </p:cBhvr>
                                    </p:animEffect>
                                    <p:animScale>
                                      <p:cBhvr>
                                        <p:cTn id="50" dur="250" autoRev="1" fill="hold"/>
                                        <p:tgtEl>
                                          <p:spTgt spid="14"/>
                                        </p:tgtEl>
                                      </p:cBhvr>
                                      <p:by x="105000" y="105000"/>
                                    </p:animScale>
                                  </p:childTnLst>
                                </p:cTn>
                              </p:par>
                            </p:childTnLst>
                          </p:cTn>
                        </p:par>
                        <p:par>
                          <p:cTn id="51" fill="hold">
                            <p:stCondLst>
                              <p:cond delay="2000"/>
                            </p:stCondLst>
                            <p:childTnLst>
                              <p:par>
                                <p:cTn id="52" presetID="10" presetClass="entr" presetSubtype="0" fill="hold" grpId="0" nodeType="afterEffect">
                                  <p:stCondLst>
                                    <p:cond delay="0"/>
                                  </p:stCondLst>
                                  <p:childTnLst>
                                    <p:set>
                                      <p:cBhvr>
                                        <p:cTn id="53" dur="1" fill="hold">
                                          <p:stCondLst>
                                            <p:cond delay="0"/>
                                          </p:stCondLst>
                                        </p:cTn>
                                        <p:tgtEl>
                                          <p:spTgt spid="15"/>
                                        </p:tgtEl>
                                        <p:attrNameLst>
                                          <p:attrName>style.visibility</p:attrName>
                                        </p:attrNameLst>
                                      </p:cBhvr>
                                      <p:to>
                                        <p:strVal val="visible"/>
                                      </p:to>
                                    </p:set>
                                    <p:animEffect transition="in" filter="fade">
                                      <p:cBhvr>
                                        <p:cTn id="54" dur="1000"/>
                                        <p:tgtEl>
                                          <p:spTgt spid="15"/>
                                        </p:tgtEl>
                                      </p:cBhvr>
                                    </p:animEffect>
                                  </p:childTnLst>
                                </p:cTn>
                              </p:par>
                              <p:par>
                                <p:cTn id="55" presetID="64" presetClass="path" presetSubtype="0" decel="100000" fill="hold" grpId="1" nodeType="withEffect">
                                  <p:stCondLst>
                                    <p:cond delay="0"/>
                                  </p:stCondLst>
                                  <p:childTnLst>
                                    <p:animMotion origin="layout" path="M 1.66667E-6 -1.48148E-6 L 1.66667E-6 0.05 " pathEditMode="relative" rAng="0" ptsTypes="AA">
                                      <p:cBhvr>
                                        <p:cTn id="56" dur="1000" spd="-100000" fill="hold"/>
                                        <p:tgtEl>
                                          <p:spTgt spid="15"/>
                                        </p:tgtEl>
                                        <p:attrNameLst>
                                          <p:attrName>ppt_x</p:attrName>
                                          <p:attrName>ppt_y</p:attrName>
                                        </p:attrNameLst>
                                      </p:cBhvr>
                                      <p:rCtr x="0" y="2500"/>
                                    </p:animMotion>
                                  </p:childTnLst>
                                </p:cTn>
                              </p:par>
                            </p:childTnLst>
                          </p:cTn>
                        </p:par>
                        <p:par>
                          <p:cTn id="57" fill="hold">
                            <p:stCondLst>
                              <p:cond delay="3000"/>
                            </p:stCondLst>
                            <p:childTnLst>
                              <p:par>
                                <p:cTn id="58" presetID="53" presetClass="entr" presetSubtype="16" fill="hold" nodeType="afterEffect">
                                  <p:stCondLst>
                                    <p:cond delay="0"/>
                                  </p:stCondLst>
                                  <p:childTnLst>
                                    <p:set>
                                      <p:cBhvr>
                                        <p:cTn id="59" dur="1" fill="hold">
                                          <p:stCondLst>
                                            <p:cond delay="0"/>
                                          </p:stCondLst>
                                        </p:cTn>
                                        <p:tgtEl>
                                          <p:spTgt spid="19"/>
                                        </p:tgtEl>
                                        <p:attrNameLst>
                                          <p:attrName>style.visibility</p:attrName>
                                        </p:attrNameLst>
                                      </p:cBhvr>
                                      <p:to>
                                        <p:strVal val="visible"/>
                                      </p:to>
                                    </p:set>
                                    <p:anim calcmode="lin" valueType="num">
                                      <p:cBhvr>
                                        <p:cTn id="60" dur="800" fill="hold"/>
                                        <p:tgtEl>
                                          <p:spTgt spid="19"/>
                                        </p:tgtEl>
                                        <p:attrNameLst>
                                          <p:attrName>ppt_w</p:attrName>
                                        </p:attrNameLst>
                                      </p:cBhvr>
                                      <p:tavLst>
                                        <p:tav tm="0">
                                          <p:val>
                                            <p:fltVal val="0"/>
                                          </p:val>
                                        </p:tav>
                                        <p:tav tm="100000">
                                          <p:val>
                                            <p:strVal val="#ppt_w"/>
                                          </p:val>
                                        </p:tav>
                                      </p:tavLst>
                                    </p:anim>
                                    <p:anim calcmode="lin" valueType="num">
                                      <p:cBhvr>
                                        <p:cTn id="61" dur="800" fill="hold"/>
                                        <p:tgtEl>
                                          <p:spTgt spid="19"/>
                                        </p:tgtEl>
                                        <p:attrNameLst>
                                          <p:attrName>ppt_h</p:attrName>
                                        </p:attrNameLst>
                                      </p:cBhvr>
                                      <p:tavLst>
                                        <p:tav tm="0">
                                          <p:val>
                                            <p:fltVal val="0"/>
                                          </p:val>
                                        </p:tav>
                                        <p:tav tm="100000">
                                          <p:val>
                                            <p:strVal val="#ppt_h"/>
                                          </p:val>
                                        </p:tav>
                                      </p:tavLst>
                                    </p:anim>
                                    <p:animEffect transition="in" filter="fade">
                                      <p:cBhvr>
                                        <p:cTn id="62" dur="800"/>
                                        <p:tgtEl>
                                          <p:spTgt spid="19"/>
                                        </p:tgtEl>
                                      </p:cBhvr>
                                    </p:animEffect>
                                  </p:childTnLst>
                                </p:cTn>
                              </p:par>
                              <p:par>
                                <p:cTn id="63" presetID="53" presetClass="entr" presetSubtype="16" fill="hold" nodeType="withEffect">
                                  <p:stCondLst>
                                    <p:cond delay="200"/>
                                  </p:stCondLst>
                                  <p:childTnLst>
                                    <p:set>
                                      <p:cBhvr>
                                        <p:cTn id="64" dur="1" fill="hold">
                                          <p:stCondLst>
                                            <p:cond delay="0"/>
                                          </p:stCondLst>
                                        </p:cTn>
                                        <p:tgtEl>
                                          <p:spTgt spid="22"/>
                                        </p:tgtEl>
                                        <p:attrNameLst>
                                          <p:attrName>style.visibility</p:attrName>
                                        </p:attrNameLst>
                                      </p:cBhvr>
                                      <p:to>
                                        <p:strVal val="visible"/>
                                      </p:to>
                                    </p:set>
                                    <p:anim calcmode="lin" valueType="num">
                                      <p:cBhvr>
                                        <p:cTn id="65" dur="800" fill="hold"/>
                                        <p:tgtEl>
                                          <p:spTgt spid="22"/>
                                        </p:tgtEl>
                                        <p:attrNameLst>
                                          <p:attrName>ppt_w</p:attrName>
                                        </p:attrNameLst>
                                      </p:cBhvr>
                                      <p:tavLst>
                                        <p:tav tm="0">
                                          <p:val>
                                            <p:fltVal val="0"/>
                                          </p:val>
                                        </p:tav>
                                        <p:tav tm="100000">
                                          <p:val>
                                            <p:strVal val="#ppt_w"/>
                                          </p:val>
                                        </p:tav>
                                      </p:tavLst>
                                    </p:anim>
                                    <p:anim calcmode="lin" valueType="num">
                                      <p:cBhvr>
                                        <p:cTn id="66" dur="800" fill="hold"/>
                                        <p:tgtEl>
                                          <p:spTgt spid="22"/>
                                        </p:tgtEl>
                                        <p:attrNameLst>
                                          <p:attrName>ppt_h</p:attrName>
                                        </p:attrNameLst>
                                      </p:cBhvr>
                                      <p:tavLst>
                                        <p:tav tm="0">
                                          <p:val>
                                            <p:fltVal val="0"/>
                                          </p:val>
                                        </p:tav>
                                        <p:tav tm="100000">
                                          <p:val>
                                            <p:strVal val="#ppt_h"/>
                                          </p:val>
                                        </p:tav>
                                      </p:tavLst>
                                    </p:anim>
                                    <p:animEffect transition="in" filter="fade">
                                      <p:cBhvr>
                                        <p:cTn id="67" dur="800"/>
                                        <p:tgtEl>
                                          <p:spTgt spid="22"/>
                                        </p:tgtEl>
                                      </p:cBhvr>
                                    </p:animEffect>
                                  </p:childTnLst>
                                </p:cTn>
                              </p:par>
                              <p:par>
                                <p:cTn id="68" presetID="53" presetClass="entr" presetSubtype="16" fill="hold" nodeType="withEffect">
                                  <p:stCondLst>
                                    <p:cond delay="400"/>
                                  </p:stCondLst>
                                  <p:childTnLst>
                                    <p:set>
                                      <p:cBhvr>
                                        <p:cTn id="69" dur="1" fill="hold">
                                          <p:stCondLst>
                                            <p:cond delay="0"/>
                                          </p:stCondLst>
                                        </p:cTn>
                                        <p:tgtEl>
                                          <p:spTgt spid="25"/>
                                        </p:tgtEl>
                                        <p:attrNameLst>
                                          <p:attrName>style.visibility</p:attrName>
                                        </p:attrNameLst>
                                      </p:cBhvr>
                                      <p:to>
                                        <p:strVal val="visible"/>
                                      </p:to>
                                    </p:set>
                                    <p:anim calcmode="lin" valueType="num">
                                      <p:cBhvr>
                                        <p:cTn id="70" dur="800" fill="hold"/>
                                        <p:tgtEl>
                                          <p:spTgt spid="25"/>
                                        </p:tgtEl>
                                        <p:attrNameLst>
                                          <p:attrName>ppt_w</p:attrName>
                                        </p:attrNameLst>
                                      </p:cBhvr>
                                      <p:tavLst>
                                        <p:tav tm="0">
                                          <p:val>
                                            <p:fltVal val="0"/>
                                          </p:val>
                                        </p:tav>
                                        <p:tav tm="100000">
                                          <p:val>
                                            <p:strVal val="#ppt_w"/>
                                          </p:val>
                                        </p:tav>
                                      </p:tavLst>
                                    </p:anim>
                                    <p:anim calcmode="lin" valueType="num">
                                      <p:cBhvr>
                                        <p:cTn id="71" dur="800" fill="hold"/>
                                        <p:tgtEl>
                                          <p:spTgt spid="25"/>
                                        </p:tgtEl>
                                        <p:attrNameLst>
                                          <p:attrName>ppt_h</p:attrName>
                                        </p:attrNameLst>
                                      </p:cBhvr>
                                      <p:tavLst>
                                        <p:tav tm="0">
                                          <p:val>
                                            <p:fltVal val="0"/>
                                          </p:val>
                                        </p:tav>
                                        <p:tav tm="100000">
                                          <p:val>
                                            <p:strVal val="#ppt_h"/>
                                          </p:val>
                                        </p:tav>
                                      </p:tavLst>
                                    </p:anim>
                                    <p:animEffect transition="in" filter="fade">
                                      <p:cBhvr>
                                        <p:cTn id="72" dur="800"/>
                                        <p:tgtEl>
                                          <p:spTgt spid="25"/>
                                        </p:tgtEl>
                                      </p:cBhvr>
                                    </p:animEffect>
                                  </p:childTnLst>
                                </p:cTn>
                              </p:par>
                              <p:par>
                                <p:cTn id="73" presetID="53" presetClass="entr" presetSubtype="16" fill="hold" nodeType="withEffect">
                                  <p:stCondLst>
                                    <p:cond delay="600"/>
                                  </p:stCondLst>
                                  <p:childTnLst>
                                    <p:set>
                                      <p:cBhvr>
                                        <p:cTn id="74" dur="1" fill="hold">
                                          <p:stCondLst>
                                            <p:cond delay="0"/>
                                          </p:stCondLst>
                                        </p:cTn>
                                        <p:tgtEl>
                                          <p:spTgt spid="16"/>
                                        </p:tgtEl>
                                        <p:attrNameLst>
                                          <p:attrName>style.visibility</p:attrName>
                                        </p:attrNameLst>
                                      </p:cBhvr>
                                      <p:to>
                                        <p:strVal val="visible"/>
                                      </p:to>
                                    </p:set>
                                    <p:anim calcmode="lin" valueType="num">
                                      <p:cBhvr>
                                        <p:cTn id="75" dur="800" fill="hold"/>
                                        <p:tgtEl>
                                          <p:spTgt spid="16"/>
                                        </p:tgtEl>
                                        <p:attrNameLst>
                                          <p:attrName>ppt_w</p:attrName>
                                        </p:attrNameLst>
                                      </p:cBhvr>
                                      <p:tavLst>
                                        <p:tav tm="0">
                                          <p:val>
                                            <p:fltVal val="0"/>
                                          </p:val>
                                        </p:tav>
                                        <p:tav tm="100000">
                                          <p:val>
                                            <p:strVal val="#ppt_w"/>
                                          </p:val>
                                        </p:tav>
                                      </p:tavLst>
                                    </p:anim>
                                    <p:anim calcmode="lin" valueType="num">
                                      <p:cBhvr>
                                        <p:cTn id="76" dur="800" fill="hold"/>
                                        <p:tgtEl>
                                          <p:spTgt spid="16"/>
                                        </p:tgtEl>
                                        <p:attrNameLst>
                                          <p:attrName>ppt_h</p:attrName>
                                        </p:attrNameLst>
                                      </p:cBhvr>
                                      <p:tavLst>
                                        <p:tav tm="0">
                                          <p:val>
                                            <p:fltVal val="0"/>
                                          </p:val>
                                        </p:tav>
                                        <p:tav tm="100000">
                                          <p:val>
                                            <p:strVal val="#ppt_h"/>
                                          </p:val>
                                        </p:tav>
                                      </p:tavLst>
                                    </p:anim>
                                    <p:animEffect transition="in" filter="fade">
                                      <p:cBhvr>
                                        <p:cTn id="77" dur="8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P spid="11" grpId="0"/>
      <p:bldP spid="14" grpId="0"/>
      <p:bldP spid="14" grpId="1"/>
      <p:bldP spid="15" grpId="0"/>
      <p:bldP spid="15" grpId="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箭头: V 形 21"/>
          <p:cNvSpPr/>
          <p:nvPr/>
        </p:nvSpPr>
        <p:spPr>
          <a:xfrm>
            <a:off x="464457" y="362856"/>
            <a:ext cx="361606" cy="377372"/>
          </a:xfrm>
          <a:prstGeom prst="chevron">
            <a:avLst/>
          </a:prstGeom>
          <a:solidFill>
            <a:srgbClr val="9B1E23"/>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spc="300">
              <a:solidFill>
                <a:prstClr val="white"/>
              </a:solidFill>
              <a:latin typeface="Agency FB" panose="020B0503020202020204" pitchFamily="34" charset="0"/>
              <a:ea typeface="宋体" panose="02010600030101010101" pitchFamily="2" charset="-122"/>
            </a:endParaRPr>
          </a:p>
        </p:txBody>
      </p:sp>
      <p:sp>
        <p:nvSpPr>
          <p:cNvPr id="3" name="箭头: V 形 22"/>
          <p:cNvSpPr/>
          <p:nvPr/>
        </p:nvSpPr>
        <p:spPr>
          <a:xfrm>
            <a:off x="745335" y="362856"/>
            <a:ext cx="361606" cy="377372"/>
          </a:xfrm>
          <a:prstGeom prst="chevron">
            <a:avLst/>
          </a:prstGeom>
          <a:solidFill>
            <a:srgbClr val="1B2F47"/>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spc="300">
              <a:solidFill>
                <a:prstClr val="white"/>
              </a:solidFill>
              <a:latin typeface="Agency FB" panose="020B0503020202020204" pitchFamily="34" charset="0"/>
              <a:ea typeface="宋体" panose="02010600030101010101" pitchFamily="2" charset="-122"/>
            </a:endParaRPr>
          </a:p>
        </p:txBody>
      </p:sp>
      <p:cxnSp>
        <p:nvCxnSpPr>
          <p:cNvPr id="4" name="直接连接符 3"/>
          <p:cNvCxnSpPr>
            <a:cxnSpLocks/>
            <a:stCxn id="9" idx="3"/>
          </p:cNvCxnSpPr>
          <p:nvPr/>
        </p:nvCxnSpPr>
        <p:spPr>
          <a:xfrm>
            <a:off x="3528819" y="562131"/>
            <a:ext cx="7526896" cy="392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5" name="组合 4"/>
          <p:cNvGrpSpPr/>
          <p:nvPr/>
        </p:nvGrpSpPr>
        <p:grpSpPr>
          <a:xfrm>
            <a:off x="11239724" y="468469"/>
            <a:ext cx="324304" cy="187323"/>
            <a:chOff x="9419771" y="-562044"/>
            <a:chExt cx="551543" cy="187323"/>
          </a:xfrm>
        </p:grpSpPr>
        <p:cxnSp>
          <p:nvCxnSpPr>
            <p:cNvPr id="6" name="直接连接符 5"/>
            <p:cNvCxnSpPr/>
            <p:nvPr/>
          </p:nvCxnSpPr>
          <p:spPr>
            <a:xfrm>
              <a:off x="9419771" y="-562044"/>
              <a:ext cx="551543" cy="0"/>
            </a:xfrm>
            <a:prstGeom prst="line">
              <a:avLst/>
            </a:prstGeom>
            <a:ln w="28575" cap="rnd">
              <a:solidFill>
                <a:schemeClr val="tx1">
                  <a:lumMod val="50000"/>
                  <a:lumOff val="50000"/>
                </a:schemeClr>
              </a:solidFill>
              <a:round/>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9419771" y="-468382"/>
              <a:ext cx="551543" cy="0"/>
            </a:xfrm>
            <a:prstGeom prst="line">
              <a:avLst/>
            </a:prstGeom>
            <a:ln w="28575" cap="rnd">
              <a:solidFill>
                <a:schemeClr val="tx1">
                  <a:lumMod val="50000"/>
                  <a:lumOff val="50000"/>
                </a:schemeClr>
              </a:solidFill>
              <a:round/>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9419771" y="-374721"/>
              <a:ext cx="551543" cy="0"/>
            </a:xfrm>
            <a:prstGeom prst="line">
              <a:avLst/>
            </a:prstGeom>
            <a:ln w="28575" cap="rnd">
              <a:solidFill>
                <a:schemeClr val="tx1">
                  <a:lumMod val="50000"/>
                  <a:lumOff val="50000"/>
                </a:schemeClr>
              </a:solidFill>
              <a:round/>
            </a:ln>
          </p:spPr>
          <p:style>
            <a:lnRef idx="1">
              <a:schemeClr val="accent1"/>
            </a:lnRef>
            <a:fillRef idx="0">
              <a:schemeClr val="accent1"/>
            </a:fillRef>
            <a:effectRef idx="0">
              <a:schemeClr val="accent1"/>
            </a:effectRef>
            <a:fontRef idx="minor">
              <a:schemeClr val="tx1"/>
            </a:fontRef>
          </p:style>
        </p:cxnSp>
      </p:grpSp>
      <p:sp>
        <p:nvSpPr>
          <p:cNvPr id="9" name="文本框 8"/>
          <p:cNvSpPr txBox="1"/>
          <p:nvPr/>
        </p:nvSpPr>
        <p:spPr>
          <a:xfrm>
            <a:off x="1189717" y="300521"/>
            <a:ext cx="2339102" cy="523220"/>
          </a:xfrm>
          <a:prstGeom prst="rect">
            <a:avLst/>
          </a:prstGeom>
          <a:noFill/>
        </p:spPr>
        <p:txBody>
          <a:bodyPr wrap="none" rtlCol="0">
            <a:spAutoFit/>
            <a:scene3d>
              <a:camera prst="orthographicFront"/>
              <a:lightRig rig="threePt" dir="t"/>
            </a:scene3d>
            <a:sp3d contourW="12700"/>
          </a:bodyPr>
          <a:lstStyle/>
          <a:p>
            <a:r>
              <a:rPr lang="zh-CN" altLang="en-US" sz="2800" dirty="0" smtClean="0">
                <a:solidFill>
                  <a:srgbClr val="9B1E23"/>
                </a:solidFill>
                <a:latin typeface="方正尚酷简体" panose="03000509000000000000" pitchFamily="65" charset="-122"/>
                <a:ea typeface="方正尚酷简体" panose="03000509000000000000" pitchFamily="65" charset="-122"/>
              </a:rPr>
              <a:t>三、销售技巧</a:t>
            </a:r>
          </a:p>
        </p:txBody>
      </p:sp>
      <p:sp>
        <p:nvSpPr>
          <p:cNvPr id="34" name="矩形 33"/>
          <p:cNvSpPr/>
          <p:nvPr/>
        </p:nvSpPr>
        <p:spPr>
          <a:xfrm>
            <a:off x="952500" y="1995974"/>
            <a:ext cx="2486025" cy="1930400"/>
          </a:xfrm>
          <a:prstGeom prst="rect">
            <a:avLst/>
          </a:prstGeom>
          <a:blipFill dpi="0" rotWithShape="1">
            <a:blip r:embed="rId3"/>
            <a:srcRect/>
            <a:stretch>
              <a:fillRect r="-10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1400" noProof="1">
              <a:latin typeface="微软雅黑" panose="020B0503020204020204" pitchFamily="34" charset="-122"/>
              <a:ea typeface="微软雅黑" panose="020B0503020204020204" pitchFamily="34" charset="-122"/>
            </a:endParaRPr>
          </a:p>
        </p:txBody>
      </p:sp>
      <p:grpSp>
        <p:nvGrpSpPr>
          <p:cNvPr id="35" name="组合 34"/>
          <p:cNvGrpSpPr/>
          <p:nvPr/>
        </p:nvGrpSpPr>
        <p:grpSpPr>
          <a:xfrm>
            <a:off x="952500" y="4043849"/>
            <a:ext cx="2486025" cy="1930400"/>
            <a:chOff x="952500" y="3968433"/>
            <a:chExt cx="2486025" cy="1930400"/>
          </a:xfrm>
        </p:grpSpPr>
        <p:sp>
          <p:nvSpPr>
            <p:cNvPr id="36" name="矩形 35"/>
            <p:cNvSpPr/>
            <p:nvPr/>
          </p:nvSpPr>
          <p:spPr>
            <a:xfrm>
              <a:off x="952500" y="3968433"/>
              <a:ext cx="2486025" cy="1930400"/>
            </a:xfrm>
            <a:prstGeom prst="rect">
              <a:avLst/>
            </a:prstGeom>
            <a:solidFill>
              <a:srgbClr val="9B1E23"/>
            </a:solidFill>
            <a:ln>
              <a:noFill/>
            </a:ln>
            <a:effectLst>
              <a:outerShdw blurRad="63500" algn="ctr" rotWithShape="0">
                <a:prstClr val="black">
                  <a:alpha val="4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1400" noProof="1">
                <a:latin typeface="微软雅黑" panose="020B0503020204020204" pitchFamily="34" charset="-122"/>
                <a:ea typeface="微软雅黑" panose="020B0503020204020204" pitchFamily="34" charset="-122"/>
              </a:endParaRPr>
            </a:p>
          </p:txBody>
        </p:sp>
        <p:sp>
          <p:nvSpPr>
            <p:cNvPr id="37" name="文本框 25"/>
            <p:cNvSpPr txBox="1"/>
            <p:nvPr/>
          </p:nvSpPr>
          <p:spPr>
            <a:xfrm>
              <a:off x="1057275" y="4798442"/>
              <a:ext cx="2270125" cy="890693"/>
            </a:xfrm>
            <a:prstGeom prst="rect">
              <a:avLst/>
            </a:prstGeom>
            <a:noFill/>
            <a:ln w="9525">
              <a:noFill/>
            </a:ln>
          </p:spPr>
          <p:txBody>
            <a:bodyPr>
              <a:spAutoFit/>
            </a:bodyPr>
            <a:lstStyle/>
            <a:p>
              <a:pPr algn="ctr">
                <a:lnSpc>
                  <a:spcPct val="150000"/>
                </a:lnSpc>
              </a:pPr>
              <a:r>
                <a:rPr lang="zh-CN" altLang="en-US" sz="1200" noProof="1">
                  <a:solidFill>
                    <a:schemeClr val="bg1"/>
                  </a:solidFill>
                  <a:latin typeface="微软雅黑" panose="020B0503020204020204" pitchFamily="34" charset="-122"/>
                  <a:ea typeface="微软雅黑" panose="020B0503020204020204" pitchFamily="34" charset="-122"/>
                  <a:cs typeface="+mn-ea"/>
                  <a:sym typeface="Arial" panose="020B0604020202020204" pitchFamily="34" charset="0"/>
                </a:rPr>
                <a:t>此处添加详细文本描述，建议与标题相关并符合整体语言风格，语言描述尽量</a:t>
              </a:r>
            </a:p>
          </p:txBody>
        </p:sp>
        <p:cxnSp>
          <p:nvCxnSpPr>
            <p:cNvPr id="38" name="直接连接符 37"/>
            <p:cNvCxnSpPr/>
            <p:nvPr/>
          </p:nvCxnSpPr>
          <p:spPr>
            <a:xfrm>
              <a:off x="1592263" y="4736402"/>
              <a:ext cx="1169987" cy="0"/>
            </a:xfrm>
            <a:prstGeom prst="line">
              <a:avLst/>
            </a:prstGeom>
            <a:ln w="19050">
              <a:solidFill>
                <a:schemeClr val="bg1"/>
              </a:solidFill>
              <a:prstDash val="sysDot"/>
            </a:ln>
          </p:spPr>
          <p:style>
            <a:lnRef idx="1">
              <a:schemeClr val="accent1"/>
            </a:lnRef>
            <a:fillRef idx="0">
              <a:schemeClr val="accent1"/>
            </a:fillRef>
            <a:effectRef idx="0">
              <a:schemeClr val="accent1"/>
            </a:effectRef>
            <a:fontRef idx="minor">
              <a:schemeClr val="tx1"/>
            </a:fontRef>
          </p:style>
        </p:cxnSp>
        <p:sp>
          <p:nvSpPr>
            <p:cNvPr id="39" name="文本框 2"/>
            <p:cNvSpPr txBox="1">
              <a:spLocks noChangeArrowheads="1"/>
            </p:cNvSpPr>
            <p:nvPr/>
          </p:nvSpPr>
          <p:spPr bwMode="auto">
            <a:xfrm>
              <a:off x="1477963" y="4108133"/>
              <a:ext cx="1435100"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zh-CN" altLang="en-US" sz="2400" dirty="0" smtClean="0">
                  <a:solidFill>
                    <a:schemeClr val="bg1"/>
                  </a:solidFill>
                  <a:latin typeface="方正尚酷简体" panose="03000509000000000000" pitchFamily="65" charset="-122"/>
                  <a:ea typeface="方正尚酷简体" panose="03000509000000000000" pitchFamily="65" charset="-122"/>
                  <a:sym typeface="Arial" panose="020B0604020202020204" pitchFamily="34" charset="0"/>
                </a:rPr>
                <a:t>厉兵秣马</a:t>
              </a:r>
              <a:endParaRPr lang="en-US" altLang="zh-CN" sz="2400" dirty="0">
                <a:solidFill>
                  <a:schemeClr val="bg1"/>
                </a:solidFill>
                <a:latin typeface="方正尚酷简体" panose="03000509000000000000" pitchFamily="65" charset="-122"/>
                <a:ea typeface="方正尚酷简体" panose="03000509000000000000" pitchFamily="65" charset="-122"/>
                <a:sym typeface="Arial" panose="020B0604020202020204" pitchFamily="34" charset="0"/>
              </a:endParaRPr>
            </a:p>
          </p:txBody>
        </p:sp>
      </p:grpSp>
      <p:sp>
        <p:nvSpPr>
          <p:cNvPr id="40" name="矩形 39"/>
          <p:cNvSpPr/>
          <p:nvPr/>
        </p:nvSpPr>
        <p:spPr>
          <a:xfrm>
            <a:off x="3552825" y="4032736"/>
            <a:ext cx="2484438" cy="1930400"/>
          </a:xfrm>
          <a:prstGeom prst="rect">
            <a:avLst/>
          </a:prstGeom>
          <a:blipFill>
            <a:blip r:embed="rId4"/>
            <a:stretch>
              <a:fillRect/>
            </a:stretch>
          </a:blip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1400" noProof="1">
              <a:latin typeface="微软雅黑" panose="020B0503020204020204" pitchFamily="34" charset="-122"/>
              <a:ea typeface="微软雅黑" panose="020B0503020204020204" pitchFamily="34" charset="-122"/>
            </a:endParaRPr>
          </a:p>
        </p:txBody>
      </p:sp>
      <p:grpSp>
        <p:nvGrpSpPr>
          <p:cNvPr id="41" name="组合 40"/>
          <p:cNvGrpSpPr/>
          <p:nvPr/>
        </p:nvGrpSpPr>
        <p:grpSpPr>
          <a:xfrm>
            <a:off x="3552825" y="1995974"/>
            <a:ext cx="2484438" cy="1930400"/>
            <a:chOff x="3552825" y="1920558"/>
            <a:chExt cx="2484438" cy="1930400"/>
          </a:xfrm>
        </p:grpSpPr>
        <p:sp>
          <p:nvSpPr>
            <p:cNvPr id="42" name="矩形 41"/>
            <p:cNvSpPr/>
            <p:nvPr/>
          </p:nvSpPr>
          <p:spPr>
            <a:xfrm>
              <a:off x="3552825" y="1920558"/>
              <a:ext cx="2484438" cy="1930400"/>
            </a:xfrm>
            <a:prstGeom prst="rect">
              <a:avLst/>
            </a:prstGeom>
            <a:solidFill>
              <a:srgbClr val="9B1E23"/>
            </a:solidFill>
            <a:ln>
              <a:noFill/>
            </a:ln>
            <a:effectLst>
              <a:outerShdw blurRad="63500" algn="ctr" rotWithShape="0">
                <a:prstClr val="black">
                  <a:alpha val="4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1400" noProof="1">
                <a:latin typeface="微软雅黑" panose="020B0503020204020204" pitchFamily="34" charset="-122"/>
                <a:ea typeface="微软雅黑" panose="020B0503020204020204" pitchFamily="34" charset="-122"/>
              </a:endParaRPr>
            </a:p>
          </p:txBody>
        </p:sp>
        <p:sp>
          <p:nvSpPr>
            <p:cNvPr id="43" name="文本框 6"/>
            <p:cNvSpPr txBox="1"/>
            <p:nvPr/>
          </p:nvSpPr>
          <p:spPr>
            <a:xfrm>
              <a:off x="3654425" y="2750567"/>
              <a:ext cx="2270125" cy="923330"/>
            </a:xfrm>
            <a:prstGeom prst="rect">
              <a:avLst/>
            </a:prstGeom>
            <a:noFill/>
            <a:ln w="9525">
              <a:noFill/>
            </a:ln>
          </p:spPr>
          <p:txBody>
            <a:bodyPr>
              <a:spAutoFit/>
            </a:bodyPr>
            <a:lstStyle/>
            <a:p>
              <a:pPr algn="ctr">
                <a:lnSpc>
                  <a:spcPct val="150000"/>
                </a:lnSpc>
              </a:pPr>
              <a:r>
                <a:rPr lang="zh-CN" altLang="en-US" sz="1200" noProof="1">
                  <a:solidFill>
                    <a:schemeClr val="bg1"/>
                  </a:solidFill>
                  <a:latin typeface="微软雅黑" panose="020B0503020204020204" pitchFamily="34" charset="-122"/>
                  <a:ea typeface="微软雅黑" panose="020B0503020204020204" pitchFamily="34" charset="-122"/>
                  <a:cs typeface="+mn-ea"/>
                  <a:sym typeface="Arial" panose="020B0604020202020204" pitchFamily="34" charset="0"/>
                </a:rPr>
                <a:t>此处添加详细文本描述，建议与标题相关并符合整体语言风格，语言描述尽量</a:t>
              </a:r>
            </a:p>
          </p:txBody>
        </p:sp>
        <p:sp>
          <p:nvSpPr>
            <p:cNvPr id="44" name="Freeform 63"/>
            <p:cNvSpPr>
              <a:spLocks noChangeAspect="1" noChangeArrowheads="1"/>
            </p:cNvSpPr>
            <p:nvPr/>
          </p:nvSpPr>
          <p:spPr bwMode="auto">
            <a:xfrm>
              <a:off x="4511675" y="2136458"/>
              <a:ext cx="577850" cy="561975"/>
            </a:xfrm>
            <a:custGeom>
              <a:avLst/>
              <a:gdLst>
                <a:gd name="T0" fmla="*/ 244 w 312"/>
                <a:gd name="T1" fmla="*/ 0 h 303"/>
                <a:gd name="T2" fmla="*/ 209 w 312"/>
                <a:gd name="T3" fmla="*/ 12 h 303"/>
                <a:gd name="T4" fmla="*/ 181 w 312"/>
                <a:gd name="T5" fmla="*/ 49 h 303"/>
                <a:gd name="T6" fmla="*/ 198 w 312"/>
                <a:gd name="T7" fmla="*/ 112 h 303"/>
                <a:gd name="T8" fmla="*/ 195 w 312"/>
                <a:gd name="T9" fmla="*/ 112 h 303"/>
                <a:gd name="T10" fmla="*/ 177 w 312"/>
                <a:gd name="T11" fmla="*/ 92 h 303"/>
                <a:gd name="T12" fmla="*/ 92 w 312"/>
                <a:gd name="T13" fmla="*/ 177 h 303"/>
                <a:gd name="T14" fmla="*/ 71 w 312"/>
                <a:gd name="T15" fmla="*/ 174 h 303"/>
                <a:gd name="T16" fmla="*/ 29 w 312"/>
                <a:gd name="T17" fmla="*/ 192 h 303"/>
                <a:gd name="T18" fmla="*/ 7 w 312"/>
                <a:gd name="T19" fmla="*/ 255 h 303"/>
                <a:gd name="T20" fmla="*/ 14 w 312"/>
                <a:gd name="T21" fmla="*/ 266 h 303"/>
                <a:gd name="T22" fmla="*/ 14 w 312"/>
                <a:gd name="T23" fmla="*/ 266 h 303"/>
                <a:gd name="T24" fmla="*/ 53 w 312"/>
                <a:gd name="T25" fmla="*/ 228 h 303"/>
                <a:gd name="T26" fmla="*/ 80 w 312"/>
                <a:gd name="T27" fmla="*/ 255 h 303"/>
                <a:gd name="T28" fmla="*/ 40 w 312"/>
                <a:gd name="T29" fmla="*/ 296 h 303"/>
                <a:gd name="T30" fmla="*/ 70 w 312"/>
                <a:gd name="T31" fmla="*/ 303 h 303"/>
                <a:gd name="T32" fmla="*/ 100 w 312"/>
                <a:gd name="T33" fmla="*/ 295 h 303"/>
                <a:gd name="T34" fmla="*/ 134 w 312"/>
                <a:gd name="T35" fmla="*/ 244 h 303"/>
                <a:gd name="T36" fmla="*/ 116 w 312"/>
                <a:gd name="T37" fmla="*/ 191 h 303"/>
                <a:gd name="T38" fmla="*/ 118 w 312"/>
                <a:gd name="T39" fmla="*/ 190 h 303"/>
                <a:gd name="T40" fmla="*/ 138 w 312"/>
                <a:gd name="T41" fmla="*/ 209 h 303"/>
                <a:gd name="T42" fmla="*/ 222 w 312"/>
                <a:gd name="T43" fmla="*/ 126 h 303"/>
                <a:gd name="T44" fmla="*/ 245 w 312"/>
                <a:gd name="T45" fmla="*/ 129 h 303"/>
                <a:gd name="T46" fmla="*/ 256 w 312"/>
                <a:gd name="T47" fmla="*/ 127 h 303"/>
                <a:gd name="T48" fmla="*/ 298 w 312"/>
                <a:gd name="T49" fmla="*/ 97 h 303"/>
                <a:gd name="T50" fmla="*/ 302 w 312"/>
                <a:gd name="T51" fmla="*/ 34 h 303"/>
                <a:gd name="T52" fmla="*/ 260 w 312"/>
                <a:gd name="T53" fmla="*/ 75 h 303"/>
                <a:gd name="T54" fmla="*/ 234 w 312"/>
                <a:gd name="T55" fmla="*/ 48 h 303"/>
                <a:gd name="T56" fmla="*/ 274 w 312"/>
                <a:gd name="T57" fmla="*/ 7 h 303"/>
                <a:gd name="T58" fmla="*/ 244 w 312"/>
                <a:gd name="T59" fmla="*/ 0 h 3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312" h="303">
                  <a:moveTo>
                    <a:pt x="244" y="0"/>
                  </a:moveTo>
                  <a:cubicBezTo>
                    <a:pt x="231" y="0"/>
                    <a:pt x="219" y="4"/>
                    <a:pt x="209" y="12"/>
                  </a:cubicBezTo>
                  <a:cubicBezTo>
                    <a:pt x="197" y="22"/>
                    <a:pt x="185" y="34"/>
                    <a:pt x="181" y="49"/>
                  </a:cubicBezTo>
                  <a:cubicBezTo>
                    <a:pt x="175" y="72"/>
                    <a:pt x="184" y="94"/>
                    <a:pt x="198" y="112"/>
                  </a:cubicBezTo>
                  <a:cubicBezTo>
                    <a:pt x="197" y="112"/>
                    <a:pt x="196" y="112"/>
                    <a:pt x="195" y="112"/>
                  </a:cubicBezTo>
                  <a:cubicBezTo>
                    <a:pt x="185" y="112"/>
                    <a:pt x="181" y="101"/>
                    <a:pt x="177" y="92"/>
                  </a:cubicBezTo>
                  <a:cubicBezTo>
                    <a:pt x="148" y="120"/>
                    <a:pt x="121" y="150"/>
                    <a:pt x="92" y="177"/>
                  </a:cubicBezTo>
                  <a:cubicBezTo>
                    <a:pt x="85" y="175"/>
                    <a:pt x="78" y="174"/>
                    <a:pt x="71" y="174"/>
                  </a:cubicBezTo>
                  <a:cubicBezTo>
                    <a:pt x="55" y="174"/>
                    <a:pt x="39" y="180"/>
                    <a:pt x="29" y="192"/>
                  </a:cubicBezTo>
                  <a:cubicBezTo>
                    <a:pt x="11" y="207"/>
                    <a:pt x="0" y="232"/>
                    <a:pt x="7" y="255"/>
                  </a:cubicBezTo>
                  <a:cubicBezTo>
                    <a:pt x="9" y="258"/>
                    <a:pt x="9" y="266"/>
                    <a:pt x="14" y="266"/>
                  </a:cubicBezTo>
                  <a:cubicBezTo>
                    <a:pt x="14" y="266"/>
                    <a:pt x="14" y="266"/>
                    <a:pt x="14" y="266"/>
                  </a:cubicBezTo>
                  <a:cubicBezTo>
                    <a:pt x="28" y="254"/>
                    <a:pt x="40" y="240"/>
                    <a:pt x="53" y="228"/>
                  </a:cubicBezTo>
                  <a:cubicBezTo>
                    <a:pt x="62" y="236"/>
                    <a:pt x="71" y="246"/>
                    <a:pt x="80" y="255"/>
                  </a:cubicBezTo>
                  <a:cubicBezTo>
                    <a:pt x="67" y="269"/>
                    <a:pt x="53" y="282"/>
                    <a:pt x="40" y="296"/>
                  </a:cubicBezTo>
                  <a:cubicBezTo>
                    <a:pt x="49" y="300"/>
                    <a:pt x="60" y="303"/>
                    <a:pt x="70" y="303"/>
                  </a:cubicBezTo>
                  <a:cubicBezTo>
                    <a:pt x="81" y="303"/>
                    <a:pt x="91" y="300"/>
                    <a:pt x="100" y="295"/>
                  </a:cubicBezTo>
                  <a:cubicBezTo>
                    <a:pt x="117" y="282"/>
                    <a:pt x="133" y="265"/>
                    <a:pt x="134" y="244"/>
                  </a:cubicBezTo>
                  <a:cubicBezTo>
                    <a:pt x="137" y="224"/>
                    <a:pt x="127" y="206"/>
                    <a:pt x="116" y="191"/>
                  </a:cubicBezTo>
                  <a:cubicBezTo>
                    <a:pt x="117" y="190"/>
                    <a:pt x="117" y="190"/>
                    <a:pt x="118" y="190"/>
                  </a:cubicBezTo>
                  <a:cubicBezTo>
                    <a:pt x="128" y="190"/>
                    <a:pt x="133" y="202"/>
                    <a:pt x="138" y="209"/>
                  </a:cubicBezTo>
                  <a:cubicBezTo>
                    <a:pt x="166" y="182"/>
                    <a:pt x="194" y="153"/>
                    <a:pt x="222" y="126"/>
                  </a:cubicBezTo>
                  <a:cubicBezTo>
                    <a:pt x="230" y="127"/>
                    <a:pt x="237" y="129"/>
                    <a:pt x="245" y="129"/>
                  </a:cubicBezTo>
                  <a:cubicBezTo>
                    <a:pt x="249" y="129"/>
                    <a:pt x="252" y="128"/>
                    <a:pt x="256" y="127"/>
                  </a:cubicBezTo>
                  <a:cubicBezTo>
                    <a:pt x="274" y="125"/>
                    <a:pt x="286" y="110"/>
                    <a:pt x="298" y="97"/>
                  </a:cubicBezTo>
                  <a:cubicBezTo>
                    <a:pt x="312" y="79"/>
                    <a:pt x="311" y="54"/>
                    <a:pt x="302" y="34"/>
                  </a:cubicBezTo>
                  <a:cubicBezTo>
                    <a:pt x="287" y="47"/>
                    <a:pt x="274" y="62"/>
                    <a:pt x="260" y="75"/>
                  </a:cubicBezTo>
                  <a:cubicBezTo>
                    <a:pt x="251" y="66"/>
                    <a:pt x="242" y="57"/>
                    <a:pt x="234" y="48"/>
                  </a:cubicBezTo>
                  <a:cubicBezTo>
                    <a:pt x="247" y="34"/>
                    <a:pt x="261" y="20"/>
                    <a:pt x="274" y="7"/>
                  </a:cubicBezTo>
                  <a:cubicBezTo>
                    <a:pt x="265" y="2"/>
                    <a:pt x="255" y="0"/>
                    <a:pt x="244" y="0"/>
                  </a:cubicBezTo>
                </a:path>
              </a:pathLst>
            </a:custGeom>
            <a:solidFill>
              <a:schemeClr val="bg1"/>
            </a:solidFill>
            <a:ln>
              <a:noFill/>
            </a:ln>
            <a:extLst>
              <a:ext uri="{91240B29-F687-4F45-9708-019B960494DF}">
                <a14:hiddenLine xmlns:a14="http://schemas.microsoft.com/office/drawing/2010/main" w="9525">
                  <a:solidFill>
                    <a:srgbClr val="000000"/>
                  </a:solidFill>
                  <a:round/>
                </a14:hiddenLine>
              </a:ext>
            </a:extLst>
          </p:spPr>
          <p:txBody>
            <a:bodyPr/>
            <a:lstStyle/>
            <a:p>
              <a:endParaRPr lang="zh-CN" altLang="en-US"/>
            </a:p>
          </p:txBody>
        </p:sp>
      </p:grpSp>
      <p:grpSp>
        <p:nvGrpSpPr>
          <p:cNvPr id="45" name="组合 44"/>
          <p:cNvGrpSpPr/>
          <p:nvPr/>
        </p:nvGrpSpPr>
        <p:grpSpPr>
          <a:xfrm>
            <a:off x="6151563" y="4032736"/>
            <a:ext cx="2484437" cy="1930400"/>
            <a:chOff x="6151563" y="3957320"/>
            <a:chExt cx="2484437" cy="1930400"/>
          </a:xfrm>
        </p:grpSpPr>
        <p:sp>
          <p:nvSpPr>
            <p:cNvPr id="46" name="矩形 45"/>
            <p:cNvSpPr/>
            <p:nvPr/>
          </p:nvSpPr>
          <p:spPr>
            <a:xfrm>
              <a:off x="6151563" y="3957320"/>
              <a:ext cx="2484437" cy="1930400"/>
            </a:xfrm>
            <a:prstGeom prst="rect">
              <a:avLst/>
            </a:prstGeom>
            <a:solidFill>
              <a:srgbClr val="9B1E23"/>
            </a:solidFill>
            <a:ln>
              <a:noFill/>
            </a:ln>
            <a:effectLst>
              <a:outerShdw blurRad="63500" algn="ctr" rotWithShape="0">
                <a:prstClr val="black">
                  <a:alpha val="4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1400" noProof="1">
                <a:latin typeface="微软雅黑" panose="020B0503020204020204" pitchFamily="34" charset="-122"/>
                <a:ea typeface="微软雅黑" panose="020B0503020204020204" pitchFamily="34" charset="-122"/>
              </a:endParaRPr>
            </a:p>
          </p:txBody>
        </p:sp>
        <p:grpSp>
          <p:nvGrpSpPr>
            <p:cNvPr id="47" name="组合 46"/>
            <p:cNvGrpSpPr>
              <a:grpSpLocks noChangeAspect="1"/>
            </p:cNvGrpSpPr>
            <p:nvPr/>
          </p:nvGrpSpPr>
          <p:grpSpPr>
            <a:xfrm>
              <a:off x="7085503" y="4132572"/>
              <a:ext cx="574048" cy="508014"/>
              <a:chOff x="3676115" y="1160462"/>
              <a:chExt cx="5659574" cy="5004107"/>
            </a:xfrm>
            <a:solidFill>
              <a:schemeClr val="bg1"/>
            </a:solidFill>
          </p:grpSpPr>
          <p:sp>
            <p:nvSpPr>
              <p:cNvPr id="49" name="任意多边形 39"/>
              <p:cNvSpPr/>
              <p:nvPr/>
            </p:nvSpPr>
            <p:spPr>
              <a:xfrm>
                <a:off x="3676115" y="2915504"/>
                <a:ext cx="4433135" cy="3249065"/>
              </a:xfrm>
              <a:custGeom>
                <a:avLst/>
                <a:gdLst>
                  <a:gd name="connsiteX0" fmla="*/ 1383752 w 4433135"/>
                  <a:gd name="connsiteY0" fmla="*/ 867104 h 3249065"/>
                  <a:gd name="connsiteX1" fmla="*/ 1258108 w 4433135"/>
                  <a:gd name="connsiteY1" fmla="*/ 868142 h 3249065"/>
                  <a:gd name="connsiteX2" fmla="*/ 1210263 w 4433135"/>
                  <a:gd name="connsiteY2" fmla="*/ 944893 h 3249065"/>
                  <a:gd name="connsiteX3" fmla="*/ 1459057 w 4433135"/>
                  <a:gd name="connsiteY3" fmla="*/ 2196531 h 3249065"/>
                  <a:gd name="connsiteX4" fmla="*/ 1733368 w 4433135"/>
                  <a:gd name="connsiteY4" fmla="*/ 2583239 h 3249065"/>
                  <a:gd name="connsiteX5" fmla="*/ 2049146 w 4433135"/>
                  <a:gd name="connsiteY5" fmla="*/ 2583239 h 3249065"/>
                  <a:gd name="connsiteX6" fmla="*/ 2103371 w 4433135"/>
                  <a:gd name="connsiteY6" fmla="*/ 2456304 h 3249065"/>
                  <a:gd name="connsiteX7" fmla="*/ 1832248 w 4433135"/>
                  <a:gd name="connsiteY7" fmla="*/ 1054116 h 3249065"/>
                  <a:gd name="connsiteX8" fmla="*/ 1720610 w 4433135"/>
                  <a:gd name="connsiteY8" fmla="*/ 868142 h 3249065"/>
                  <a:gd name="connsiteX9" fmla="*/ 1511289 w 4433135"/>
                  <a:gd name="connsiteY9" fmla="*/ 867589 h 3249065"/>
                  <a:gd name="connsiteX10" fmla="*/ 1383752 w 4433135"/>
                  <a:gd name="connsiteY10" fmla="*/ 867104 h 3249065"/>
                  <a:gd name="connsiteX11" fmla="*/ 146071 w 4433135"/>
                  <a:gd name="connsiteY11" fmla="*/ 0 h 3249065"/>
                  <a:gd name="connsiteX12" fmla="*/ 882914 w 4433135"/>
                  <a:gd name="connsiteY12" fmla="*/ 0 h 3249065"/>
                  <a:gd name="connsiteX13" fmla="*/ 880954 w 4433135"/>
                  <a:gd name="connsiteY13" fmla="*/ 74488 h 3249065"/>
                  <a:gd name="connsiteX14" fmla="*/ 1122741 w 4433135"/>
                  <a:gd name="connsiteY14" fmla="*/ 461420 h 3249065"/>
                  <a:gd name="connsiteX15" fmla="*/ 1786399 w 4433135"/>
                  <a:gd name="connsiteY15" fmla="*/ 283593 h 3249065"/>
                  <a:gd name="connsiteX16" fmla="*/ 1950131 w 4433135"/>
                  <a:gd name="connsiteY16" fmla="*/ 0 h 3249065"/>
                  <a:gd name="connsiteX17" fmla="*/ 2992123 w 4433135"/>
                  <a:gd name="connsiteY17" fmla="*/ 0 h 3249065"/>
                  <a:gd name="connsiteX18" fmla="*/ 2975391 w 4433135"/>
                  <a:gd name="connsiteY18" fmla="*/ 34734 h 3249065"/>
                  <a:gd name="connsiteX19" fmla="*/ 2853142 w 4433135"/>
                  <a:gd name="connsiteY19" fmla="*/ 640253 h 3249065"/>
                  <a:gd name="connsiteX20" fmla="*/ 2861174 w 4433135"/>
                  <a:gd name="connsiteY20" fmla="*/ 799307 h 3249065"/>
                  <a:gd name="connsiteX21" fmla="*/ 2870542 w 4433135"/>
                  <a:gd name="connsiteY21" fmla="*/ 860687 h 3249065"/>
                  <a:gd name="connsiteX22" fmla="*/ 2849298 w 4433135"/>
                  <a:gd name="connsiteY22" fmla="*/ 859746 h 3249065"/>
                  <a:gd name="connsiteX23" fmla="*/ 2617108 w 4433135"/>
                  <a:gd name="connsiteY23" fmla="*/ 855875 h 3249065"/>
                  <a:gd name="connsiteX24" fmla="*/ 2511161 w 4433135"/>
                  <a:gd name="connsiteY24" fmla="*/ 856055 h 3249065"/>
                  <a:gd name="connsiteX25" fmla="*/ 2397787 w 4433135"/>
                  <a:gd name="connsiteY25" fmla="*/ 858300 h 3249065"/>
                  <a:gd name="connsiteX26" fmla="*/ 2267900 w 4433135"/>
                  <a:gd name="connsiteY26" fmla="*/ 1007867 h 3249065"/>
                  <a:gd name="connsiteX27" fmla="*/ 2452890 w 4433135"/>
                  <a:gd name="connsiteY27" fmla="*/ 2491724 h 3249065"/>
                  <a:gd name="connsiteX28" fmla="*/ 2523737 w 4433135"/>
                  <a:gd name="connsiteY28" fmla="*/ 2594059 h 3249065"/>
                  <a:gd name="connsiteX29" fmla="*/ 2783511 w 4433135"/>
                  <a:gd name="connsiteY29" fmla="*/ 2590123 h 3249065"/>
                  <a:gd name="connsiteX30" fmla="*/ 2846486 w 4433135"/>
                  <a:gd name="connsiteY30" fmla="*/ 2479916 h 3249065"/>
                  <a:gd name="connsiteX31" fmla="*/ 2980514 w 4433135"/>
                  <a:gd name="connsiteY31" fmla="*/ 1369603 h 3249065"/>
                  <a:gd name="connsiteX32" fmla="*/ 2991426 w 4433135"/>
                  <a:gd name="connsiteY32" fmla="*/ 1279059 h 3249065"/>
                  <a:gd name="connsiteX33" fmla="*/ 3040898 w 4433135"/>
                  <a:gd name="connsiteY33" fmla="*/ 1381756 h 3249065"/>
                  <a:gd name="connsiteX34" fmla="*/ 3308774 w 4433135"/>
                  <a:gd name="connsiteY34" fmla="*/ 1740245 h 3249065"/>
                  <a:gd name="connsiteX35" fmla="*/ 3336412 w 4433135"/>
                  <a:gd name="connsiteY35" fmla="*/ 1765365 h 3249065"/>
                  <a:gd name="connsiteX36" fmla="*/ 3296438 w 4433135"/>
                  <a:gd name="connsiteY36" fmla="*/ 1973342 h 3249065"/>
                  <a:gd name="connsiteX37" fmla="*/ 3203877 w 4433135"/>
                  <a:gd name="connsiteY37" fmla="*/ 2456304 h 3249065"/>
                  <a:gd name="connsiteX38" fmla="*/ 3258102 w 4433135"/>
                  <a:gd name="connsiteY38" fmla="*/ 2583239 h 3249065"/>
                  <a:gd name="connsiteX39" fmla="*/ 3573880 w 4433135"/>
                  <a:gd name="connsiteY39" fmla="*/ 2583239 h 3249065"/>
                  <a:gd name="connsiteX40" fmla="*/ 3848192 w 4433135"/>
                  <a:gd name="connsiteY40" fmla="*/ 2196531 h 3249065"/>
                  <a:gd name="connsiteX41" fmla="*/ 3860345 w 4433135"/>
                  <a:gd name="connsiteY41" fmla="*/ 2138945 h 3249065"/>
                  <a:gd name="connsiteX42" fmla="*/ 3868876 w 4433135"/>
                  <a:gd name="connsiteY42" fmla="*/ 2097649 h 3249065"/>
                  <a:gd name="connsiteX43" fmla="*/ 3946171 w 4433135"/>
                  <a:gd name="connsiteY43" fmla="*/ 2125939 h 3249065"/>
                  <a:gd name="connsiteX44" fmla="*/ 4408766 w 4433135"/>
                  <a:gd name="connsiteY44" fmla="*/ 2195877 h 3249065"/>
                  <a:gd name="connsiteX45" fmla="*/ 4433135 w 4433135"/>
                  <a:gd name="connsiteY45" fmla="*/ 2194647 h 3249065"/>
                  <a:gd name="connsiteX46" fmla="*/ 4229977 w 4433135"/>
                  <a:gd name="connsiteY46" fmla="*/ 2999465 h 3249065"/>
                  <a:gd name="connsiteX47" fmla="*/ 3976107 w 4433135"/>
                  <a:gd name="connsiteY47" fmla="*/ 3247430 h 3249065"/>
                  <a:gd name="connsiteX48" fmla="*/ 1337046 w 4433135"/>
                  <a:gd name="connsiteY48" fmla="*/ 3247430 h 3249065"/>
                  <a:gd name="connsiteX49" fmla="*/ 1035944 w 4433135"/>
                  <a:gd name="connsiteY49" fmla="*/ 3023080 h 3249065"/>
                  <a:gd name="connsiteX50" fmla="*/ 507540 w 4433135"/>
                  <a:gd name="connsiteY50" fmla="*/ 904676 h 3249065"/>
                  <a:gd name="connsiteX51" fmla="*/ 501007 w 4433135"/>
                  <a:gd name="connsiteY51" fmla="*/ 876408 h 3249065"/>
                  <a:gd name="connsiteX52" fmla="*/ 146071 w 4433135"/>
                  <a:gd name="connsiteY52" fmla="*/ 876408 h 3249065"/>
                  <a:gd name="connsiteX53" fmla="*/ 0 w 4433135"/>
                  <a:gd name="connsiteY53" fmla="*/ 730337 h 3249065"/>
                  <a:gd name="connsiteX54" fmla="*/ 0 w 4433135"/>
                  <a:gd name="connsiteY54" fmla="*/ 146071 h 3249065"/>
                  <a:gd name="connsiteX55" fmla="*/ 146071 w 4433135"/>
                  <a:gd name="connsiteY55" fmla="*/ 0 h 32490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Lst>
                <a:rect l="l" t="t" r="r" b="b"/>
                <a:pathLst>
                  <a:path w="4433135" h="3249065">
                    <a:moveTo>
                      <a:pt x="1383752" y="867104"/>
                    </a:moveTo>
                    <a:cubicBezTo>
                      <a:pt x="1340842" y="867128"/>
                      <a:pt x="1298245" y="867404"/>
                      <a:pt x="1258108" y="868142"/>
                    </a:cubicBezTo>
                    <a:cubicBezTo>
                      <a:pt x="1226200" y="868728"/>
                      <a:pt x="1200798" y="897345"/>
                      <a:pt x="1210263" y="944893"/>
                    </a:cubicBezTo>
                    <a:cubicBezTo>
                      <a:pt x="1255501" y="1172141"/>
                      <a:pt x="1399244" y="1917234"/>
                      <a:pt x="1459057" y="2196531"/>
                    </a:cubicBezTo>
                    <a:cubicBezTo>
                      <a:pt x="1517533" y="2469589"/>
                      <a:pt x="1583985" y="2577827"/>
                      <a:pt x="1733368" y="2583239"/>
                    </a:cubicBezTo>
                    <a:cubicBezTo>
                      <a:pt x="1882751" y="2588652"/>
                      <a:pt x="1965151" y="2586683"/>
                      <a:pt x="2049146" y="2583239"/>
                    </a:cubicBezTo>
                    <a:cubicBezTo>
                      <a:pt x="2114849" y="2580546"/>
                      <a:pt x="2126761" y="2578319"/>
                      <a:pt x="2103371" y="2456304"/>
                    </a:cubicBezTo>
                    <a:cubicBezTo>
                      <a:pt x="2054855" y="2203216"/>
                      <a:pt x="1887410" y="1326877"/>
                      <a:pt x="1832248" y="1054116"/>
                    </a:cubicBezTo>
                    <a:cubicBezTo>
                      <a:pt x="1820648" y="996757"/>
                      <a:pt x="1822680" y="866667"/>
                      <a:pt x="1720610" y="868142"/>
                    </a:cubicBezTo>
                    <a:cubicBezTo>
                      <a:pt x="1669576" y="868880"/>
                      <a:pt x="1594087" y="868142"/>
                      <a:pt x="1511289" y="867589"/>
                    </a:cubicBezTo>
                    <a:cubicBezTo>
                      <a:pt x="1469890" y="867313"/>
                      <a:pt x="1426663" y="867082"/>
                      <a:pt x="1383752" y="867104"/>
                    </a:cubicBezTo>
                    <a:close/>
                    <a:moveTo>
                      <a:pt x="146071" y="0"/>
                    </a:moveTo>
                    <a:lnTo>
                      <a:pt x="882914" y="0"/>
                    </a:lnTo>
                    <a:lnTo>
                      <a:pt x="880954" y="74488"/>
                    </a:lnTo>
                    <a:cubicBezTo>
                      <a:pt x="891949" y="230061"/>
                      <a:pt x="977510" y="377571"/>
                      <a:pt x="1122741" y="461420"/>
                    </a:cubicBezTo>
                    <a:cubicBezTo>
                      <a:pt x="1355110" y="595579"/>
                      <a:pt x="1652240" y="515962"/>
                      <a:pt x="1786399" y="283593"/>
                    </a:cubicBezTo>
                    <a:lnTo>
                      <a:pt x="1950131" y="0"/>
                    </a:lnTo>
                    <a:lnTo>
                      <a:pt x="2992123" y="0"/>
                    </a:lnTo>
                    <a:lnTo>
                      <a:pt x="2975391" y="34734"/>
                    </a:lnTo>
                    <a:cubicBezTo>
                      <a:pt x="2896672" y="220847"/>
                      <a:pt x="2853142" y="425466"/>
                      <a:pt x="2853142" y="640253"/>
                    </a:cubicBezTo>
                    <a:cubicBezTo>
                      <a:pt x="2853142" y="693950"/>
                      <a:pt x="2855863" y="747011"/>
                      <a:pt x="2861174" y="799307"/>
                    </a:cubicBezTo>
                    <a:lnTo>
                      <a:pt x="2870542" y="860687"/>
                    </a:lnTo>
                    <a:lnTo>
                      <a:pt x="2849298" y="859746"/>
                    </a:lnTo>
                    <a:cubicBezTo>
                      <a:pt x="2785069" y="857540"/>
                      <a:pt x="2699546" y="856201"/>
                      <a:pt x="2617108" y="855875"/>
                    </a:cubicBezTo>
                    <a:cubicBezTo>
                      <a:pt x="2580470" y="855730"/>
                      <a:pt x="2544440" y="855786"/>
                      <a:pt x="2511161" y="856055"/>
                    </a:cubicBezTo>
                    <a:cubicBezTo>
                      <a:pt x="2466789" y="856415"/>
                      <a:pt x="2427307" y="857152"/>
                      <a:pt x="2397787" y="858300"/>
                    </a:cubicBezTo>
                    <a:cubicBezTo>
                      <a:pt x="2279708" y="862892"/>
                      <a:pt x="2261098" y="953733"/>
                      <a:pt x="2267900" y="1007867"/>
                    </a:cubicBezTo>
                    <a:cubicBezTo>
                      <a:pt x="2330617" y="1506995"/>
                      <a:pt x="2441738" y="2400541"/>
                      <a:pt x="2452890" y="2491724"/>
                    </a:cubicBezTo>
                    <a:cubicBezTo>
                      <a:pt x="2464042" y="2582907"/>
                      <a:pt x="2468634" y="2577660"/>
                      <a:pt x="2523737" y="2594059"/>
                    </a:cubicBezTo>
                    <a:lnTo>
                      <a:pt x="2783511" y="2590123"/>
                    </a:lnTo>
                    <a:cubicBezTo>
                      <a:pt x="2840561" y="2589259"/>
                      <a:pt x="2834023" y="2573068"/>
                      <a:pt x="2846486" y="2479916"/>
                    </a:cubicBezTo>
                    <a:cubicBezTo>
                      <a:pt x="2855055" y="2415875"/>
                      <a:pt x="2930735" y="1783074"/>
                      <a:pt x="2980514" y="1369603"/>
                    </a:cubicBezTo>
                    <a:lnTo>
                      <a:pt x="2991426" y="1279059"/>
                    </a:lnTo>
                    <a:lnTo>
                      <a:pt x="3040898" y="1381756"/>
                    </a:lnTo>
                    <a:cubicBezTo>
                      <a:pt x="3112742" y="1514009"/>
                      <a:pt x="3203207" y="1634678"/>
                      <a:pt x="3308774" y="1740245"/>
                    </a:cubicBezTo>
                    <a:lnTo>
                      <a:pt x="3336412" y="1765365"/>
                    </a:lnTo>
                    <a:lnTo>
                      <a:pt x="3296438" y="1973342"/>
                    </a:lnTo>
                    <a:cubicBezTo>
                      <a:pt x="3256989" y="2178844"/>
                      <a:pt x="3222071" y="2361396"/>
                      <a:pt x="3203877" y="2456304"/>
                    </a:cubicBezTo>
                    <a:cubicBezTo>
                      <a:pt x="3180486" y="2578319"/>
                      <a:pt x="3192398" y="2580546"/>
                      <a:pt x="3258102" y="2583239"/>
                    </a:cubicBezTo>
                    <a:cubicBezTo>
                      <a:pt x="3342096" y="2586683"/>
                      <a:pt x="3424497" y="2588652"/>
                      <a:pt x="3573880" y="2583239"/>
                    </a:cubicBezTo>
                    <a:cubicBezTo>
                      <a:pt x="3723264" y="2577827"/>
                      <a:pt x="3789714" y="2469589"/>
                      <a:pt x="3848192" y="2196531"/>
                    </a:cubicBezTo>
                    <a:cubicBezTo>
                      <a:pt x="3851930" y="2179075"/>
                      <a:pt x="3855996" y="2159800"/>
                      <a:pt x="3860345" y="2138945"/>
                    </a:cubicBezTo>
                    <a:lnTo>
                      <a:pt x="3868876" y="2097649"/>
                    </a:lnTo>
                    <a:lnTo>
                      <a:pt x="3946171" y="2125939"/>
                    </a:lnTo>
                    <a:cubicBezTo>
                      <a:pt x="4092305" y="2171392"/>
                      <a:pt x="4247676" y="2195877"/>
                      <a:pt x="4408766" y="2195877"/>
                    </a:cubicBezTo>
                    <a:lnTo>
                      <a:pt x="4433135" y="2194647"/>
                    </a:lnTo>
                    <a:lnTo>
                      <a:pt x="4229977" y="2999465"/>
                    </a:lnTo>
                    <a:cubicBezTo>
                      <a:pt x="4192585" y="3135255"/>
                      <a:pt x="4084504" y="3248248"/>
                      <a:pt x="3976107" y="3247430"/>
                    </a:cubicBezTo>
                    <a:cubicBezTo>
                      <a:pt x="3103632" y="3240841"/>
                      <a:pt x="1474260" y="3253335"/>
                      <a:pt x="1337046" y="3247430"/>
                    </a:cubicBezTo>
                    <a:cubicBezTo>
                      <a:pt x="1199831" y="3241526"/>
                      <a:pt x="1075123" y="3182143"/>
                      <a:pt x="1035944" y="3023080"/>
                    </a:cubicBezTo>
                    <a:cubicBezTo>
                      <a:pt x="943259" y="2646780"/>
                      <a:pt x="638350" y="1461446"/>
                      <a:pt x="507540" y="904676"/>
                    </a:cubicBezTo>
                    <a:lnTo>
                      <a:pt x="501007" y="876408"/>
                    </a:lnTo>
                    <a:lnTo>
                      <a:pt x="146071" y="876408"/>
                    </a:lnTo>
                    <a:cubicBezTo>
                      <a:pt x="65398" y="876408"/>
                      <a:pt x="0" y="811010"/>
                      <a:pt x="0" y="730337"/>
                    </a:cubicBezTo>
                    <a:lnTo>
                      <a:pt x="0" y="146071"/>
                    </a:lnTo>
                    <a:cubicBezTo>
                      <a:pt x="0" y="65398"/>
                      <a:pt x="65398" y="0"/>
                      <a:pt x="146071"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900" noProof="1">
                  <a:latin typeface="微软雅黑" panose="020B0503020204020204" pitchFamily="34" charset="-122"/>
                  <a:ea typeface="微软雅黑" panose="020B0503020204020204" pitchFamily="34" charset="-122"/>
                </a:endParaRPr>
              </a:p>
            </p:txBody>
          </p:sp>
          <p:sp>
            <p:nvSpPr>
              <p:cNvPr id="50" name="圆角矩形 40"/>
              <p:cNvSpPr/>
              <p:nvPr/>
            </p:nvSpPr>
            <p:spPr>
              <a:xfrm rot="18000000">
                <a:off x="4361123" y="1903929"/>
                <a:ext cx="2151747" cy="664814"/>
              </a:xfrm>
              <a:prstGeom prst="roundRect">
                <a:avLst>
                  <a:gd name="adj" fmla="val 50000"/>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900" noProof="1">
                  <a:latin typeface="微软雅黑" panose="020B0503020204020204" pitchFamily="34" charset="-122"/>
                  <a:ea typeface="微软雅黑" panose="020B0503020204020204" pitchFamily="34" charset="-122"/>
                </a:endParaRPr>
              </a:p>
            </p:txBody>
          </p:sp>
          <p:sp>
            <p:nvSpPr>
              <p:cNvPr id="51" name="任意多边形 42"/>
              <p:cNvSpPr/>
              <p:nvPr/>
            </p:nvSpPr>
            <p:spPr>
              <a:xfrm rot="3600000" flipH="1">
                <a:off x="6549512" y="1435724"/>
                <a:ext cx="1070472" cy="664814"/>
              </a:xfrm>
              <a:custGeom>
                <a:avLst/>
                <a:gdLst>
                  <a:gd name="connsiteX0" fmla="*/ 1013702 w 1070472"/>
                  <a:gd name="connsiteY0" fmla="*/ 146555 h 664814"/>
                  <a:gd name="connsiteX1" fmla="*/ 738065 w 1070472"/>
                  <a:gd name="connsiteY1" fmla="*/ 0 h 664814"/>
                  <a:gd name="connsiteX2" fmla="*/ 0 w 1070472"/>
                  <a:gd name="connsiteY2" fmla="*/ 0 h 664814"/>
                  <a:gd name="connsiteX3" fmla="*/ 4980 w 1070472"/>
                  <a:gd name="connsiteY3" fmla="*/ 17857 h 664814"/>
                  <a:gd name="connsiteX4" fmla="*/ 21373 w 1070472"/>
                  <a:gd name="connsiteY4" fmla="*/ 616834 h 664814"/>
                  <a:gd name="connsiteX5" fmla="*/ 10941 w 1070472"/>
                  <a:gd name="connsiteY5" fmla="*/ 664814 h 664814"/>
                  <a:gd name="connsiteX6" fmla="*/ 738065 w 1070472"/>
                  <a:gd name="connsiteY6" fmla="*/ 664814 h 664814"/>
                  <a:gd name="connsiteX7" fmla="*/ 1070472 w 1070472"/>
                  <a:gd name="connsiteY7" fmla="*/ 332407 h 664814"/>
                  <a:gd name="connsiteX8" fmla="*/ 1013702 w 1070472"/>
                  <a:gd name="connsiteY8" fmla="*/ 146555 h 66481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070472" h="664814">
                    <a:moveTo>
                      <a:pt x="1013702" y="146555"/>
                    </a:moveTo>
                    <a:cubicBezTo>
                      <a:pt x="953966" y="58134"/>
                      <a:pt x="852804" y="0"/>
                      <a:pt x="738065" y="0"/>
                    </a:cubicBezTo>
                    <a:lnTo>
                      <a:pt x="0" y="0"/>
                    </a:lnTo>
                    <a:lnTo>
                      <a:pt x="4980" y="17857"/>
                    </a:lnTo>
                    <a:cubicBezTo>
                      <a:pt x="49918" y="216899"/>
                      <a:pt x="54365" y="420356"/>
                      <a:pt x="21373" y="616834"/>
                    </a:cubicBezTo>
                    <a:lnTo>
                      <a:pt x="10941" y="664814"/>
                    </a:lnTo>
                    <a:lnTo>
                      <a:pt x="738065" y="664814"/>
                    </a:lnTo>
                    <a:cubicBezTo>
                      <a:pt x="921648" y="664814"/>
                      <a:pt x="1070472" y="515990"/>
                      <a:pt x="1070472" y="332407"/>
                    </a:cubicBezTo>
                    <a:cubicBezTo>
                      <a:pt x="1070472" y="263563"/>
                      <a:pt x="1049544" y="199608"/>
                      <a:pt x="1013702" y="146555"/>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900" noProof="1">
                  <a:latin typeface="微软雅黑" panose="020B0503020204020204" pitchFamily="34" charset="-122"/>
                  <a:ea typeface="微软雅黑" panose="020B0503020204020204" pitchFamily="34" charset="-122"/>
                </a:endParaRPr>
              </a:p>
            </p:txBody>
          </p:sp>
          <p:sp>
            <p:nvSpPr>
              <p:cNvPr id="52" name="任意多边形 51"/>
              <p:cNvSpPr/>
              <p:nvPr/>
            </p:nvSpPr>
            <p:spPr>
              <a:xfrm>
                <a:off x="6834073" y="2304949"/>
                <a:ext cx="2501616" cy="2501616"/>
              </a:xfrm>
              <a:custGeom>
                <a:avLst/>
                <a:gdLst>
                  <a:gd name="connsiteX0" fmla="*/ 1250808 w 2501616"/>
                  <a:gd name="connsiteY0" fmla="*/ 432015 h 2501616"/>
                  <a:gd name="connsiteX1" fmla="*/ 1054370 w 2501616"/>
                  <a:gd name="connsiteY1" fmla="*/ 628453 h 2501616"/>
                  <a:gd name="connsiteX2" fmla="*/ 1054370 w 2501616"/>
                  <a:gd name="connsiteY2" fmla="*/ 1086456 h 2501616"/>
                  <a:gd name="connsiteX3" fmla="*/ 628453 w 2501616"/>
                  <a:gd name="connsiteY3" fmla="*/ 1086456 h 2501616"/>
                  <a:gd name="connsiteX4" fmla="*/ 432015 w 2501616"/>
                  <a:gd name="connsiteY4" fmla="*/ 1282894 h 2501616"/>
                  <a:gd name="connsiteX5" fmla="*/ 628453 w 2501616"/>
                  <a:gd name="connsiteY5" fmla="*/ 1479332 h 2501616"/>
                  <a:gd name="connsiteX6" fmla="*/ 1054370 w 2501616"/>
                  <a:gd name="connsiteY6" fmla="*/ 1479332 h 2501616"/>
                  <a:gd name="connsiteX7" fmla="*/ 1054370 w 2501616"/>
                  <a:gd name="connsiteY7" fmla="*/ 1873163 h 2501616"/>
                  <a:gd name="connsiteX8" fmla="*/ 1250808 w 2501616"/>
                  <a:gd name="connsiteY8" fmla="*/ 2069601 h 2501616"/>
                  <a:gd name="connsiteX9" fmla="*/ 1447246 w 2501616"/>
                  <a:gd name="connsiteY9" fmla="*/ 1873163 h 2501616"/>
                  <a:gd name="connsiteX10" fmla="*/ 1447246 w 2501616"/>
                  <a:gd name="connsiteY10" fmla="*/ 1479332 h 2501616"/>
                  <a:gd name="connsiteX11" fmla="*/ 1873163 w 2501616"/>
                  <a:gd name="connsiteY11" fmla="*/ 1479332 h 2501616"/>
                  <a:gd name="connsiteX12" fmla="*/ 2069601 w 2501616"/>
                  <a:gd name="connsiteY12" fmla="*/ 1282894 h 2501616"/>
                  <a:gd name="connsiteX13" fmla="*/ 1873163 w 2501616"/>
                  <a:gd name="connsiteY13" fmla="*/ 1086456 h 2501616"/>
                  <a:gd name="connsiteX14" fmla="*/ 1447246 w 2501616"/>
                  <a:gd name="connsiteY14" fmla="*/ 1086456 h 2501616"/>
                  <a:gd name="connsiteX15" fmla="*/ 1447246 w 2501616"/>
                  <a:gd name="connsiteY15" fmla="*/ 628453 h 2501616"/>
                  <a:gd name="connsiteX16" fmla="*/ 1250808 w 2501616"/>
                  <a:gd name="connsiteY16" fmla="*/ 432015 h 2501616"/>
                  <a:gd name="connsiteX17" fmla="*/ 1250808 w 2501616"/>
                  <a:gd name="connsiteY17" fmla="*/ 0 h 2501616"/>
                  <a:gd name="connsiteX18" fmla="*/ 2501616 w 2501616"/>
                  <a:gd name="connsiteY18" fmla="*/ 1250808 h 2501616"/>
                  <a:gd name="connsiteX19" fmla="*/ 1250808 w 2501616"/>
                  <a:gd name="connsiteY19" fmla="*/ 2501616 h 2501616"/>
                  <a:gd name="connsiteX20" fmla="*/ 0 w 2501616"/>
                  <a:gd name="connsiteY20" fmla="*/ 1250808 h 2501616"/>
                  <a:gd name="connsiteX21" fmla="*/ 1250808 w 2501616"/>
                  <a:gd name="connsiteY21" fmla="*/ 0 h 25016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Lst>
                <a:rect l="l" t="t" r="r" b="b"/>
                <a:pathLst>
                  <a:path w="2501616" h="2501616">
                    <a:moveTo>
                      <a:pt x="1250808" y="432015"/>
                    </a:moveTo>
                    <a:cubicBezTo>
                      <a:pt x="1142318" y="432015"/>
                      <a:pt x="1054370" y="519963"/>
                      <a:pt x="1054370" y="628453"/>
                    </a:cubicBezTo>
                    <a:lnTo>
                      <a:pt x="1054370" y="1086456"/>
                    </a:lnTo>
                    <a:lnTo>
                      <a:pt x="628453" y="1086456"/>
                    </a:lnTo>
                    <a:cubicBezTo>
                      <a:pt x="519963" y="1086456"/>
                      <a:pt x="432015" y="1174404"/>
                      <a:pt x="432015" y="1282894"/>
                    </a:cubicBezTo>
                    <a:cubicBezTo>
                      <a:pt x="432015" y="1391384"/>
                      <a:pt x="519963" y="1479332"/>
                      <a:pt x="628453" y="1479332"/>
                    </a:cubicBezTo>
                    <a:lnTo>
                      <a:pt x="1054370" y="1479332"/>
                    </a:lnTo>
                    <a:lnTo>
                      <a:pt x="1054370" y="1873163"/>
                    </a:lnTo>
                    <a:cubicBezTo>
                      <a:pt x="1054370" y="1981653"/>
                      <a:pt x="1142318" y="2069601"/>
                      <a:pt x="1250808" y="2069601"/>
                    </a:cubicBezTo>
                    <a:cubicBezTo>
                      <a:pt x="1359298" y="2069601"/>
                      <a:pt x="1447246" y="1981653"/>
                      <a:pt x="1447246" y="1873163"/>
                    </a:cubicBezTo>
                    <a:lnTo>
                      <a:pt x="1447246" y="1479332"/>
                    </a:lnTo>
                    <a:lnTo>
                      <a:pt x="1873163" y="1479332"/>
                    </a:lnTo>
                    <a:cubicBezTo>
                      <a:pt x="1981653" y="1479332"/>
                      <a:pt x="2069601" y="1391384"/>
                      <a:pt x="2069601" y="1282894"/>
                    </a:cubicBezTo>
                    <a:cubicBezTo>
                      <a:pt x="2069601" y="1174404"/>
                      <a:pt x="1981653" y="1086456"/>
                      <a:pt x="1873163" y="1086456"/>
                    </a:cubicBezTo>
                    <a:lnTo>
                      <a:pt x="1447246" y="1086456"/>
                    </a:lnTo>
                    <a:lnTo>
                      <a:pt x="1447246" y="628453"/>
                    </a:lnTo>
                    <a:cubicBezTo>
                      <a:pt x="1447246" y="519963"/>
                      <a:pt x="1359298" y="432015"/>
                      <a:pt x="1250808" y="432015"/>
                    </a:cubicBezTo>
                    <a:close/>
                    <a:moveTo>
                      <a:pt x="1250808" y="0"/>
                    </a:moveTo>
                    <a:cubicBezTo>
                      <a:pt x="1941610" y="0"/>
                      <a:pt x="2501616" y="560006"/>
                      <a:pt x="2501616" y="1250808"/>
                    </a:cubicBezTo>
                    <a:cubicBezTo>
                      <a:pt x="2501616" y="1941610"/>
                      <a:pt x="1941610" y="2501616"/>
                      <a:pt x="1250808" y="2501616"/>
                    </a:cubicBezTo>
                    <a:cubicBezTo>
                      <a:pt x="560006" y="2501616"/>
                      <a:pt x="0" y="1941610"/>
                      <a:pt x="0" y="1250808"/>
                    </a:cubicBezTo>
                    <a:cubicBezTo>
                      <a:pt x="0" y="560006"/>
                      <a:pt x="560006" y="0"/>
                      <a:pt x="1250808" y="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900" noProof="1">
                  <a:latin typeface="微软雅黑" panose="020B0503020204020204" pitchFamily="34" charset="-122"/>
                  <a:ea typeface="微软雅黑" panose="020B0503020204020204" pitchFamily="34" charset="-122"/>
                </a:endParaRPr>
              </a:p>
            </p:txBody>
          </p:sp>
        </p:grpSp>
        <p:sp>
          <p:nvSpPr>
            <p:cNvPr id="48" name="文本框 13"/>
            <p:cNvSpPr txBox="1"/>
            <p:nvPr/>
          </p:nvSpPr>
          <p:spPr>
            <a:xfrm>
              <a:off x="6242050" y="4798442"/>
              <a:ext cx="2271713" cy="923330"/>
            </a:xfrm>
            <a:prstGeom prst="rect">
              <a:avLst/>
            </a:prstGeom>
            <a:noFill/>
            <a:ln w="9525">
              <a:noFill/>
            </a:ln>
          </p:spPr>
          <p:txBody>
            <a:bodyPr>
              <a:spAutoFit/>
            </a:bodyPr>
            <a:lstStyle/>
            <a:p>
              <a:pPr algn="ctr">
                <a:lnSpc>
                  <a:spcPct val="150000"/>
                </a:lnSpc>
              </a:pPr>
              <a:r>
                <a:rPr lang="zh-CN" altLang="en-US" sz="1200" noProof="1">
                  <a:solidFill>
                    <a:schemeClr val="bg1"/>
                  </a:solidFill>
                  <a:latin typeface="微软雅黑" panose="020B0503020204020204" pitchFamily="34" charset="-122"/>
                  <a:ea typeface="微软雅黑" panose="020B0503020204020204" pitchFamily="34" charset="-122"/>
                  <a:cs typeface="+mn-ea"/>
                  <a:sym typeface="Arial" panose="020B0604020202020204" pitchFamily="34" charset="0"/>
                </a:rPr>
                <a:t>此处添加详细文本描述，建议与标题相关并符合整体语言风格，语言描述尽量</a:t>
              </a:r>
            </a:p>
          </p:txBody>
        </p:sp>
      </p:grpSp>
      <p:sp>
        <p:nvSpPr>
          <p:cNvPr id="53" name="矩形 52"/>
          <p:cNvSpPr/>
          <p:nvPr/>
        </p:nvSpPr>
        <p:spPr>
          <a:xfrm>
            <a:off x="8750300" y="4032736"/>
            <a:ext cx="2486025" cy="1930400"/>
          </a:xfrm>
          <a:prstGeom prst="rect">
            <a:avLst/>
          </a:prstGeom>
          <a:blipFill dpi="0" rotWithShape="1">
            <a:blip r:embed="rId5"/>
            <a:srcRect/>
            <a:stretch>
              <a:fillRect l="-9000" r="-11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1400" noProof="1">
              <a:latin typeface="微软雅黑" panose="020B0503020204020204" pitchFamily="34" charset="-122"/>
              <a:ea typeface="微软雅黑" panose="020B0503020204020204" pitchFamily="34" charset="-122"/>
            </a:endParaRPr>
          </a:p>
        </p:txBody>
      </p:sp>
      <p:sp>
        <p:nvSpPr>
          <p:cNvPr id="54" name="矩形 53"/>
          <p:cNvSpPr/>
          <p:nvPr/>
        </p:nvSpPr>
        <p:spPr>
          <a:xfrm>
            <a:off x="6151563" y="1995974"/>
            <a:ext cx="2484437" cy="1930400"/>
          </a:xfrm>
          <a:prstGeom prst="rect">
            <a:avLst/>
          </a:prstGeom>
          <a:blipFill>
            <a:blip r:embed="rId6"/>
            <a:stretch>
              <a:fillRect r="-10000"/>
            </a:stretch>
          </a:blip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1400" noProof="1">
              <a:latin typeface="微软雅黑" panose="020B0503020204020204" pitchFamily="34" charset="-122"/>
              <a:ea typeface="微软雅黑" panose="020B0503020204020204" pitchFamily="34" charset="-122"/>
            </a:endParaRPr>
          </a:p>
        </p:txBody>
      </p:sp>
      <p:grpSp>
        <p:nvGrpSpPr>
          <p:cNvPr id="55" name="组合 54"/>
          <p:cNvGrpSpPr/>
          <p:nvPr/>
        </p:nvGrpSpPr>
        <p:grpSpPr>
          <a:xfrm>
            <a:off x="8748713" y="1995974"/>
            <a:ext cx="2484437" cy="1930400"/>
            <a:chOff x="8748713" y="1920558"/>
            <a:chExt cx="2484437" cy="1930400"/>
          </a:xfrm>
        </p:grpSpPr>
        <p:sp>
          <p:nvSpPr>
            <p:cNvPr id="56" name="矩形 55"/>
            <p:cNvSpPr/>
            <p:nvPr/>
          </p:nvSpPr>
          <p:spPr>
            <a:xfrm>
              <a:off x="8748713" y="1920558"/>
              <a:ext cx="2484437" cy="1930400"/>
            </a:xfrm>
            <a:prstGeom prst="rect">
              <a:avLst/>
            </a:prstGeom>
            <a:solidFill>
              <a:srgbClr val="9B1E23"/>
            </a:solidFill>
            <a:ln>
              <a:noFill/>
            </a:ln>
            <a:effectLst>
              <a:outerShdw blurRad="63500" algn="ctr" rotWithShape="0">
                <a:prstClr val="black">
                  <a:alpha val="4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lang="zh-CN" altLang="en-US" sz="1400" noProof="1">
                <a:latin typeface="微软雅黑" panose="020B0503020204020204" pitchFamily="34" charset="-122"/>
                <a:ea typeface="微软雅黑" panose="020B0503020204020204" pitchFamily="34" charset="-122"/>
              </a:endParaRPr>
            </a:p>
          </p:txBody>
        </p:sp>
        <p:sp>
          <p:nvSpPr>
            <p:cNvPr id="57" name="文本框 17"/>
            <p:cNvSpPr txBox="1"/>
            <p:nvPr/>
          </p:nvSpPr>
          <p:spPr>
            <a:xfrm>
              <a:off x="8851900" y="2750567"/>
              <a:ext cx="2271713" cy="890693"/>
            </a:xfrm>
            <a:prstGeom prst="rect">
              <a:avLst/>
            </a:prstGeom>
            <a:noFill/>
            <a:ln w="9525">
              <a:noFill/>
            </a:ln>
          </p:spPr>
          <p:txBody>
            <a:bodyPr>
              <a:spAutoFit/>
            </a:bodyPr>
            <a:lstStyle/>
            <a:p>
              <a:pPr algn="ctr">
                <a:lnSpc>
                  <a:spcPct val="150000"/>
                </a:lnSpc>
              </a:pPr>
              <a:r>
                <a:rPr lang="zh-CN" altLang="en-US" sz="1200" noProof="1">
                  <a:solidFill>
                    <a:schemeClr val="bg1"/>
                  </a:solidFill>
                  <a:latin typeface="微软雅黑" panose="020B0503020204020204" pitchFamily="34" charset="-122"/>
                  <a:ea typeface="微软雅黑" panose="020B0503020204020204" pitchFamily="34" charset="-122"/>
                  <a:cs typeface="+mn-ea"/>
                  <a:sym typeface="Arial" panose="020B0604020202020204" pitchFamily="34" charset="0"/>
                </a:rPr>
                <a:t>此处添加详细文本描述，建议与标题相关并符合整体语言风格，语言描述尽量</a:t>
              </a:r>
            </a:p>
          </p:txBody>
        </p:sp>
        <p:cxnSp>
          <p:nvCxnSpPr>
            <p:cNvPr id="58" name="直接连接符 57"/>
            <p:cNvCxnSpPr/>
            <p:nvPr/>
          </p:nvCxnSpPr>
          <p:spPr>
            <a:xfrm>
              <a:off x="9388475" y="2690114"/>
              <a:ext cx="1169988" cy="0"/>
            </a:xfrm>
            <a:prstGeom prst="line">
              <a:avLst/>
            </a:prstGeom>
            <a:ln w="19050">
              <a:solidFill>
                <a:schemeClr val="bg1"/>
              </a:solidFill>
              <a:prstDash val="sysDot"/>
            </a:ln>
          </p:spPr>
          <p:style>
            <a:lnRef idx="1">
              <a:schemeClr val="accent1"/>
            </a:lnRef>
            <a:fillRef idx="0">
              <a:schemeClr val="accent1"/>
            </a:fillRef>
            <a:effectRef idx="0">
              <a:schemeClr val="accent1"/>
            </a:effectRef>
            <a:fontRef idx="minor">
              <a:schemeClr val="tx1"/>
            </a:fontRef>
          </p:style>
        </p:cxnSp>
        <p:sp>
          <p:nvSpPr>
            <p:cNvPr id="59" name="文本框 19"/>
            <p:cNvSpPr txBox="1">
              <a:spLocks noChangeArrowheads="1"/>
            </p:cNvSpPr>
            <p:nvPr/>
          </p:nvSpPr>
          <p:spPr bwMode="auto">
            <a:xfrm>
              <a:off x="9275763" y="2063433"/>
              <a:ext cx="1433512" cy="4616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ctr"/>
              <a:r>
                <a:rPr lang="zh-CN" altLang="en-US" sz="2400" dirty="0" smtClean="0">
                  <a:solidFill>
                    <a:schemeClr val="bg1"/>
                  </a:solidFill>
                  <a:latin typeface="方正尚酷简体" panose="03000509000000000000" pitchFamily="65" charset="-122"/>
                  <a:ea typeface="方正尚酷简体" panose="03000509000000000000" pitchFamily="65" charset="-122"/>
                  <a:sym typeface="Arial" panose="020B0604020202020204" pitchFamily="34" charset="0"/>
                </a:rPr>
                <a:t>厉兵秣马</a:t>
              </a:r>
              <a:endParaRPr lang="en-US" altLang="zh-CN" sz="2400" dirty="0">
                <a:solidFill>
                  <a:schemeClr val="bg1"/>
                </a:solidFill>
                <a:latin typeface="方正尚酷简体" panose="03000509000000000000" pitchFamily="65" charset="-122"/>
                <a:ea typeface="方正尚酷简体" panose="03000509000000000000" pitchFamily="65" charset="-122"/>
                <a:sym typeface="Arial" panose="020B0604020202020204" pitchFamily="34" charset="0"/>
              </a:endParaRPr>
            </a:p>
          </p:txBody>
        </p:sp>
      </p:grpSp>
    </p:spTree>
    <p:extLst>
      <p:ext uri="{BB962C8B-B14F-4D97-AF65-F5344CB8AC3E}">
        <p14:creationId xmlns:p14="http://schemas.microsoft.com/office/powerpoint/2010/main" val="3028983602"/>
      </p:ext>
    </p:ext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14:presetBounceEnd="40000">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14:bounceEnd="40000">
                                          <p:cBhvr additive="base">
                                            <p:cTn id="7" dur="1000" fill="hold"/>
                                            <p:tgtEl>
                                              <p:spTgt spid="2"/>
                                            </p:tgtEl>
                                            <p:attrNameLst>
                                              <p:attrName>ppt_x</p:attrName>
                                            </p:attrNameLst>
                                          </p:cBhvr>
                                          <p:tavLst>
                                            <p:tav tm="0">
                                              <p:val>
                                                <p:strVal val="0-#ppt_w/2"/>
                                              </p:val>
                                            </p:tav>
                                            <p:tav tm="100000">
                                              <p:val>
                                                <p:strVal val="#ppt_x"/>
                                              </p:val>
                                            </p:tav>
                                          </p:tavLst>
                                        </p:anim>
                                        <p:anim calcmode="lin" valueType="num" p14:bounceEnd="40000">
                                          <p:cBhvr additive="base">
                                            <p:cTn id="8" dur="10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14:presetBounceEnd="40000">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14:bounceEnd="40000">
                                          <p:cBhvr additive="base">
                                            <p:cTn id="11" dur="1000" fill="hold"/>
                                            <p:tgtEl>
                                              <p:spTgt spid="3"/>
                                            </p:tgtEl>
                                            <p:attrNameLst>
                                              <p:attrName>ppt_x</p:attrName>
                                            </p:attrNameLst>
                                          </p:cBhvr>
                                          <p:tavLst>
                                            <p:tav tm="0">
                                              <p:val>
                                                <p:strVal val="0-#ppt_w/2"/>
                                              </p:val>
                                            </p:tav>
                                            <p:tav tm="100000">
                                              <p:val>
                                                <p:strVal val="#ppt_x"/>
                                              </p:val>
                                            </p:tav>
                                          </p:tavLst>
                                        </p:anim>
                                        <p:anim calcmode="lin" valueType="num" p14:bounceEnd="40000">
                                          <p:cBhvr additive="base">
                                            <p:cTn id="12" dur="1000" fill="hold"/>
                                            <p:tgtEl>
                                              <p:spTgt spid="3"/>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53" presetClass="entr" presetSubtype="16" fill="hold" grpId="0" nodeType="afterEffect">
                                      <p:stCondLst>
                                        <p:cond delay="0"/>
                                      </p:stCondLst>
                                      <p:iterate type="lt">
                                        <p:tmPct val="10000"/>
                                      </p:iterate>
                                      <p:childTnLst>
                                        <p:set>
                                          <p:cBhvr>
                                            <p:cTn id="15" dur="1" fill="hold">
                                              <p:stCondLst>
                                                <p:cond delay="0"/>
                                              </p:stCondLst>
                                            </p:cTn>
                                            <p:tgtEl>
                                              <p:spTgt spid="9"/>
                                            </p:tgtEl>
                                            <p:attrNameLst>
                                              <p:attrName>style.visibility</p:attrName>
                                            </p:attrNameLst>
                                          </p:cBhvr>
                                          <p:to>
                                            <p:strVal val="visible"/>
                                          </p:to>
                                        </p:set>
                                        <p:anim calcmode="lin" valueType="num">
                                          <p:cBhvr>
                                            <p:cTn id="16" dur="500" fill="hold"/>
                                            <p:tgtEl>
                                              <p:spTgt spid="9"/>
                                            </p:tgtEl>
                                            <p:attrNameLst>
                                              <p:attrName>ppt_w</p:attrName>
                                            </p:attrNameLst>
                                          </p:cBhvr>
                                          <p:tavLst>
                                            <p:tav tm="0">
                                              <p:val>
                                                <p:fltVal val="0"/>
                                              </p:val>
                                            </p:tav>
                                            <p:tav tm="100000">
                                              <p:val>
                                                <p:strVal val="#ppt_w"/>
                                              </p:val>
                                            </p:tav>
                                          </p:tavLst>
                                        </p:anim>
                                        <p:anim calcmode="lin" valueType="num">
                                          <p:cBhvr>
                                            <p:cTn id="17" dur="500" fill="hold"/>
                                            <p:tgtEl>
                                              <p:spTgt spid="9"/>
                                            </p:tgtEl>
                                            <p:attrNameLst>
                                              <p:attrName>ppt_h</p:attrName>
                                            </p:attrNameLst>
                                          </p:cBhvr>
                                          <p:tavLst>
                                            <p:tav tm="0">
                                              <p:val>
                                                <p:fltVal val="0"/>
                                              </p:val>
                                            </p:tav>
                                            <p:tav tm="100000">
                                              <p:val>
                                                <p:strVal val="#ppt_h"/>
                                              </p:val>
                                            </p:tav>
                                          </p:tavLst>
                                        </p:anim>
                                        <p:animEffect transition="in" filter="fade">
                                          <p:cBhvr>
                                            <p:cTn id="18" dur="500"/>
                                            <p:tgtEl>
                                              <p:spTgt spid="9"/>
                                            </p:tgtEl>
                                          </p:cBhvr>
                                        </p:animEffect>
                                      </p:childTnLst>
                                    </p:cTn>
                                  </p:par>
                                  <p:par>
                                    <p:cTn id="19" presetID="53" presetClass="entr" presetSubtype="16" fill="hold" nodeType="with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p:cTn id="21" dur="500" fill="hold"/>
                                            <p:tgtEl>
                                              <p:spTgt spid="5"/>
                                            </p:tgtEl>
                                            <p:attrNameLst>
                                              <p:attrName>ppt_w</p:attrName>
                                            </p:attrNameLst>
                                          </p:cBhvr>
                                          <p:tavLst>
                                            <p:tav tm="0">
                                              <p:val>
                                                <p:fltVal val="0"/>
                                              </p:val>
                                            </p:tav>
                                            <p:tav tm="100000">
                                              <p:val>
                                                <p:strVal val="#ppt_w"/>
                                              </p:val>
                                            </p:tav>
                                          </p:tavLst>
                                        </p:anim>
                                        <p:anim calcmode="lin" valueType="num">
                                          <p:cBhvr>
                                            <p:cTn id="22" dur="500" fill="hold"/>
                                            <p:tgtEl>
                                              <p:spTgt spid="5"/>
                                            </p:tgtEl>
                                            <p:attrNameLst>
                                              <p:attrName>ppt_h</p:attrName>
                                            </p:attrNameLst>
                                          </p:cBhvr>
                                          <p:tavLst>
                                            <p:tav tm="0">
                                              <p:val>
                                                <p:fltVal val="0"/>
                                              </p:val>
                                            </p:tav>
                                            <p:tav tm="100000">
                                              <p:val>
                                                <p:strVal val="#ppt_h"/>
                                              </p:val>
                                            </p:tav>
                                          </p:tavLst>
                                        </p:anim>
                                        <p:animEffect transition="in" filter="fade">
                                          <p:cBhvr>
                                            <p:cTn id="23" dur="500"/>
                                            <p:tgtEl>
                                              <p:spTgt spid="5"/>
                                            </p:tgtEl>
                                          </p:cBhvr>
                                        </p:animEffect>
                                      </p:childTnLst>
                                    </p:cTn>
                                  </p:par>
                                  <p:par>
                                    <p:cTn id="24" presetID="22" presetClass="entr" presetSubtype="2" fill="hold" nodeType="with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wipe(right)">
                                          <p:cBhvr>
                                            <p:cTn id="26" dur="500"/>
                                            <p:tgtEl>
                                              <p:spTgt spid="4"/>
                                            </p:tgtEl>
                                          </p:cBhvr>
                                        </p:animEffect>
                                      </p:childTnLst>
                                    </p:cTn>
                                  </p:par>
                                </p:childTnLst>
                              </p:cTn>
                            </p:par>
                            <p:par>
                              <p:cTn id="27" fill="hold">
                                <p:stCondLst>
                                  <p:cond delay="1750"/>
                                </p:stCondLst>
                                <p:childTnLst>
                                  <p:par>
                                    <p:cTn id="28" presetID="47" presetClass="entr" presetSubtype="0" fill="hold" grpId="0" nodeType="afterEffect">
                                      <p:stCondLst>
                                        <p:cond delay="0"/>
                                      </p:stCondLst>
                                      <p:childTnLst>
                                        <p:set>
                                          <p:cBhvr>
                                            <p:cTn id="29" dur="1" fill="hold">
                                              <p:stCondLst>
                                                <p:cond delay="0"/>
                                              </p:stCondLst>
                                            </p:cTn>
                                            <p:tgtEl>
                                              <p:spTgt spid="34"/>
                                            </p:tgtEl>
                                            <p:attrNameLst>
                                              <p:attrName>style.visibility</p:attrName>
                                            </p:attrNameLst>
                                          </p:cBhvr>
                                          <p:to>
                                            <p:strVal val="visible"/>
                                          </p:to>
                                        </p:set>
                                        <p:animEffect transition="in" filter="fade">
                                          <p:cBhvr>
                                            <p:cTn id="30" dur="500"/>
                                            <p:tgtEl>
                                              <p:spTgt spid="34"/>
                                            </p:tgtEl>
                                          </p:cBhvr>
                                        </p:animEffect>
                                        <p:anim calcmode="lin" valueType="num">
                                          <p:cBhvr>
                                            <p:cTn id="31" dur="500" fill="hold"/>
                                            <p:tgtEl>
                                              <p:spTgt spid="34"/>
                                            </p:tgtEl>
                                            <p:attrNameLst>
                                              <p:attrName>ppt_x</p:attrName>
                                            </p:attrNameLst>
                                          </p:cBhvr>
                                          <p:tavLst>
                                            <p:tav tm="0">
                                              <p:val>
                                                <p:strVal val="#ppt_x"/>
                                              </p:val>
                                            </p:tav>
                                            <p:tav tm="100000">
                                              <p:val>
                                                <p:strVal val="#ppt_x"/>
                                              </p:val>
                                            </p:tav>
                                          </p:tavLst>
                                        </p:anim>
                                        <p:anim calcmode="lin" valueType="num">
                                          <p:cBhvr>
                                            <p:cTn id="32" dur="500" fill="hold"/>
                                            <p:tgtEl>
                                              <p:spTgt spid="34"/>
                                            </p:tgtEl>
                                            <p:attrNameLst>
                                              <p:attrName>ppt_y</p:attrName>
                                            </p:attrNameLst>
                                          </p:cBhvr>
                                          <p:tavLst>
                                            <p:tav tm="0">
                                              <p:val>
                                                <p:strVal val="#ppt_y-.1"/>
                                              </p:val>
                                            </p:tav>
                                            <p:tav tm="100000">
                                              <p:val>
                                                <p:strVal val="#ppt_y"/>
                                              </p:val>
                                            </p:tav>
                                          </p:tavLst>
                                        </p:anim>
                                      </p:childTnLst>
                                    </p:cTn>
                                  </p:par>
                                  <p:par>
                                    <p:cTn id="33" presetID="42" presetClass="entr" presetSubtype="0" fill="hold" nodeType="withEffect">
                                      <p:stCondLst>
                                        <p:cond delay="0"/>
                                      </p:stCondLst>
                                      <p:childTnLst>
                                        <p:set>
                                          <p:cBhvr>
                                            <p:cTn id="34" dur="1" fill="hold">
                                              <p:stCondLst>
                                                <p:cond delay="0"/>
                                              </p:stCondLst>
                                            </p:cTn>
                                            <p:tgtEl>
                                              <p:spTgt spid="35"/>
                                            </p:tgtEl>
                                            <p:attrNameLst>
                                              <p:attrName>style.visibility</p:attrName>
                                            </p:attrNameLst>
                                          </p:cBhvr>
                                          <p:to>
                                            <p:strVal val="visible"/>
                                          </p:to>
                                        </p:set>
                                        <p:animEffect transition="in" filter="fade">
                                          <p:cBhvr>
                                            <p:cTn id="35" dur="500"/>
                                            <p:tgtEl>
                                              <p:spTgt spid="35"/>
                                            </p:tgtEl>
                                          </p:cBhvr>
                                        </p:animEffect>
                                        <p:anim calcmode="lin" valueType="num">
                                          <p:cBhvr>
                                            <p:cTn id="36" dur="500" fill="hold"/>
                                            <p:tgtEl>
                                              <p:spTgt spid="35"/>
                                            </p:tgtEl>
                                            <p:attrNameLst>
                                              <p:attrName>ppt_x</p:attrName>
                                            </p:attrNameLst>
                                          </p:cBhvr>
                                          <p:tavLst>
                                            <p:tav tm="0">
                                              <p:val>
                                                <p:strVal val="#ppt_x"/>
                                              </p:val>
                                            </p:tav>
                                            <p:tav tm="100000">
                                              <p:val>
                                                <p:strVal val="#ppt_x"/>
                                              </p:val>
                                            </p:tav>
                                          </p:tavLst>
                                        </p:anim>
                                        <p:anim calcmode="lin" valueType="num">
                                          <p:cBhvr>
                                            <p:cTn id="37" dur="500" fill="hold"/>
                                            <p:tgtEl>
                                              <p:spTgt spid="35"/>
                                            </p:tgtEl>
                                            <p:attrNameLst>
                                              <p:attrName>ppt_y</p:attrName>
                                            </p:attrNameLst>
                                          </p:cBhvr>
                                          <p:tavLst>
                                            <p:tav tm="0">
                                              <p:val>
                                                <p:strVal val="#ppt_y+.1"/>
                                              </p:val>
                                            </p:tav>
                                            <p:tav tm="100000">
                                              <p:val>
                                                <p:strVal val="#ppt_y"/>
                                              </p:val>
                                            </p:tav>
                                          </p:tavLst>
                                        </p:anim>
                                      </p:childTnLst>
                                    </p:cTn>
                                  </p:par>
                                </p:childTnLst>
                              </p:cTn>
                            </p:par>
                            <p:par>
                              <p:cTn id="38" fill="hold">
                                <p:stCondLst>
                                  <p:cond delay="2250"/>
                                </p:stCondLst>
                                <p:childTnLst>
                                  <p:par>
                                    <p:cTn id="39" presetID="42" presetClass="entr" presetSubtype="0" fill="hold" grpId="0" nodeType="afterEffect">
                                      <p:stCondLst>
                                        <p:cond delay="0"/>
                                      </p:stCondLst>
                                      <p:childTnLst>
                                        <p:set>
                                          <p:cBhvr>
                                            <p:cTn id="40" dur="1" fill="hold">
                                              <p:stCondLst>
                                                <p:cond delay="0"/>
                                              </p:stCondLst>
                                            </p:cTn>
                                            <p:tgtEl>
                                              <p:spTgt spid="40"/>
                                            </p:tgtEl>
                                            <p:attrNameLst>
                                              <p:attrName>style.visibility</p:attrName>
                                            </p:attrNameLst>
                                          </p:cBhvr>
                                          <p:to>
                                            <p:strVal val="visible"/>
                                          </p:to>
                                        </p:set>
                                        <p:animEffect transition="in" filter="fade">
                                          <p:cBhvr>
                                            <p:cTn id="41" dur="500"/>
                                            <p:tgtEl>
                                              <p:spTgt spid="40"/>
                                            </p:tgtEl>
                                          </p:cBhvr>
                                        </p:animEffect>
                                        <p:anim calcmode="lin" valueType="num">
                                          <p:cBhvr>
                                            <p:cTn id="42" dur="500" fill="hold"/>
                                            <p:tgtEl>
                                              <p:spTgt spid="40"/>
                                            </p:tgtEl>
                                            <p:attrNameLst>
                                              <p:attrName>ppt_x</p:attrName>
                                            </p:attrNameLst>
                                          </p:cBhvr>
                                          <p:tavLst>
                                            <p:tav tm="0">
                                              <p:val>
                                                <p:strVal val="#ppt_x"/>
                                              </p:val>
                                            </p:tav>
                                            <p:tav tm="100000">
                                              <p:val>
                                                <p:strVal val="#ppt_x"/>
                                              </p:val>
                                            </p:tav>
                                          </p:tavLst>
                                        </p:anim>
                                        <p:anim calcmode="lin" valueType="num">
                                          <p:cBhvr>
                                            <p:cTn id="43" dur="500" fill="hold"/>
                                            <p:tgtEl>
                                              <p:spTgt spid="40"/>
                                            </p:tgtEl>
                                            <p:attrNameLst>
                                              <p:attrName>ppt_y</p:attrName>
                                            </p:attrNameLst>
                                          </p:cBhvr>
                                          <p:tavLst>
                                            <p:tav tm="0">
                                              <p:val>
                                                <p:strVal val="#ppt_y+.1"/>
                                              </p:val>
                                            </p:tav>
                                            <p:tav tm="100000">
                                              <p:val>
                                                <p:strVal val="#ppt_y"/>
                                              </p:val>
                                            </p:tav>
                                          </p:tavLst>
                                        </p:anim>
                                      </p:childTnLst>
                                    </p:cTn>
                                  </p:par>
                                  <p:par>
                                    <p:cTn id="44" presetID="47" presetClass="entr" presetSubtype="0" fill="hold" nodeType="withEffect">
                                      <p:stCondLst>
                                        <p:cond delay="0"/>
                                      </p:stCondLst>
                                      <p:childTnLst>
                                        <p:set>
                                          <p:cBhvr>
                                            <p:cTn id="45" dur="1" fill="hold">
                                              <p:stCondLst>
                                                <p:cond delay="0"/>
                                              </p:stCondLst>
                                            </p:cTn>
                                            <p:tgtEl>
                                              <p:spTgt spid="41"/>
                                            </p:tgtEl>
                                            <p:attrNameLst>
                                              <p:attrName>style.visibility</p:attrName>
                                            </p:attrNameLst>
                                          </p:cBhvr>
                                          <p:to>
                                            <p:strVal val="visible"/>
                                          </p:to>
                                        </p:set>
                                        <p:animEffect transition="in" filter="fade">
                                          <p:cBhvr>
                                            <p:cTn id="46" dur="500"/>
                                            <p:tgtEl>
                                              <p:spTgt spid="41"/>
                                            </p:tgtEl>
                                          </p:cBhvr>
                                        </p:animEffect>
                                        <p:anim calcmode="lin" valueType="num">
                                          <p:cBhvr>
                                            <p:cTn id="47" dur="500" fill="hold"/>
                                            <p:tgtEl>
                                              <p:spTgt spid="41"/>
                                            </p:tgtEl>
                                            <p:attrNameLst>
                                              <p:attrName>ppt_x</p:attrName>
                                            </p:attrNameLst>
                                          </p:cBhvr>
                                          <p:tavLst>
                                            <p:tav tm="0">
                                              <p:val>
                                                <p:strVal val="#ppt_x"/>
                                              </p:val>
                                            </p:tav>
                                            <p:tav tm="100000">
                                              <p:val>
                                                <p:strVal val="#ppt_x"/>
                                              </p:val>
                                            </p:tav>
                                          </p:tavLst>
                                        </p:anim>
                                        <p:anim calcmode="lin" valueType="num">
                                          <p:cBhvr>
                                            <p:cTn id="48" dur="500" fill="hold"/>
                                            <p:tgtEl>
                                              <p:spTgt spid="41"/>
                                            </p:tgtEl>
                                            <p:attrNameLst>
                                              <p:attrName>ppt_y</p:attrName>
                                            </p:attrNameLst>
                                          </p:cBhvr>
                                          <p:tavLst>
                                            <p:tav tm="0">
                                              <p:val>
                                                <p:strVal val="#ppt_y-.1"/>
                                              </p:val>
                                            </p:tav>
                                            <p:tav tm="100000">
                                              <p:val>
                                                <p:strVal val="#ppt_y"/>
                                              </p:val>
                                            </p:tav>
                                          </p:tavLst>
                                        </p:anim>
                                      </p:childTnLst>
                                    </p:cTn>
                                  </p:par>
                                </p:childTnLst>
                              </p:cTn>
                            </p:par>
                            <p:par>
                              <p:cTn id="49" fill="hold">
                                <p:stCondLst>
                                  <p:cond delay="2750"/>
                                </p:stCondLst>
                                <p:childTnLst>
                                  <p:par>
                                    <p:cTn id="50" presetID="47" presetClass="entr" presetSubtype="0" fill="hold" grpId="0" nodeType="afterEffect">
                                      <p:stCondLst>
                                        <p:cond delay="0"/>
                                      </p:stCondLst>
                                      <p:childTnLst>
                                        <p:set>
                                          <p:cBhvr>
                                            <p:cTn id="51" dur="1" fill="hold">
                                              <p:stCondLst>
                                                <p:cond delay="0"/>
                                              </p:stCondLst>
                                            </p:cTn>
                                            <p:tgtEl>
                                              <p:spTgt spid="54"/>
                                            </p:tgtEl>
                                            <p:attrNameLst>
                                              <p:attrName>style.visibility</p:attrName>
                                            </p:attrNameLst>
                                          </p:cBhvr>
                                          <p:to>
                                            <p:strVal val="visible"/>
                                          </p:to>
                                        </p:set>
                                        <p:animEffect transition="in" filter="fade">
                                          <p:cBhvr>
                                            <p:cTn id="52" dur="500"/>
                                            <p:tgtEl>
                                              <p:spTgt spid="54"/>
                                            </p:tgtEl>
                                          </p:cBhvr>
                                        </p:animEffect>
                                        <p:anim calcmode="lin" valueType="num">
                                          <p:cBhvr>
                                            <p:cTn id="53" dur="500" fill="hold"/>
                                            <p:tgtEl>
                                              <p:spTgt spid="54"/>
                                            </p:tgtEl>
                                            <p:attrNameLst>
                                              <p:attrName>ppt_x</p:attrName>
                                            </p:attrNameLst>
                                          </p:cBhvr>
                                          <p:tavLst>
                                            <p:tav tm="0">
                                              <p:val>
                                                <p:strVal val="#ppt_x"/>
                                              </p:val>
                                            </p:tav>
                                            <p:tav tm="100000">
                                              <p:val>
                                                <p:strVal val="#ppt_x"/>
                                              </p:val>
                                            </p:tav>
                                          </p:tavLst>
                                        </p:anim>
                                        <p:anim calcmode="lin" valueType="num">
                                          <p:cBhvr>
                                            <p:cTn id="54" dur="500" fill="hold"/>
                                            <p:tgtEl>
                                              <p:spTgt spid="54"/>
                                            </p:tgtEl>
                                            <p:attrNameLst>
                                              <p:attrName>ppt_y</p:attrName>
                                            </p:attrNameLst>
                                          </p:cBhvr>
                                          <p:tavLst>
                                            <p:tav tm="0">
                                              <p:val>
                                                <p:strVal val="#ppt_y-.1"/>
                                              </p:val>
                                            </p:tav>
                                            <p:tav tm="100000">
                                              <p:val>
                                                <p:strVal val="#ppt_y"/>
                                              </p:val>
                                            </p:tav>
                                          </p:tavLst>
                                        </p:anim>
                                      </p:childTnLst>
                                    </p:cTn>
                                  </p:par>
                                  <p:par>
                                    <p:cTn id="55" presetID="42" presetClass="entr" presetSubtype="0" fill="hold" nodeType="withEffect">
                                      <p:stCondLst>
                                        <p:cond delay="0"/>
                                      </p:stCondLst>
                                      <p:childTnLst>
                                        <p:set>
                                          <p:cBhvr>
                                            <p:cTn id="56" dur="1" fill="hold">
                                              <p:stCondLst>
                                                <p:cond delay="0"/>
                                              </p:stCondLst>
                                            </p:cTn>
                                            <p:tgtEl>
                                              <p:spTgt spid="45"/>
                                            </p:tgtEl>
                                            <p:attrNameLst>
                                              <p:attrName>style.visibility</p:attrName>
                                            </p:attrNameLst>
                                          </p:cBhvr>
                                          <p:to>
                                            <p:strVal val="visible"/>
                                          </p:to>
                                        </p:set>
                                        <p:animEffect transition="in" filter="fade">
                                          <p:cBhvr>
                                            <p:cTn id="57" dur="500"/>
                                            <p:tgtEl>
                                              <p:spTgt spid="45"/>
                                            </p:tgtEl>
                                          </p:cBhvr>
                                        </p:animEffect>
                                        <p:anim calcmode="lin" valueType="num">
                                          <p:cBhvr>
                                            <p:cTn id="58" dur="500" fill="hold"/>
                                            <p:tgtEl>
                                              <p:spTgt spid="45"/>
                                            </p:tgtEl>
                                            <p:attrNameLst>
                                              <p:attrName>ppt_x</p:attrName>
                                            </p:attrNameLst>
                                          </p:cBhvr>
                                          <p:tavLst>
                                            <p:tav tm="0">
                                              <p:val>
                                                <p:strVal val="#ppt_x"/>
                                              </p:val>
                                            </p:tav>
                                            <p:tav tm="100000">
                                              <p:val>
                                                <p:strVal val="#ppt_x"/>
                                              </p:val>
                                            </p:tav>
                                          </p:tavLst>
                                        </p:anim>
                                        <p:anim calcmode="lin" valueType="num">
                                          <p:cBhvr>
                                            <p:cTn id="59" dur="500" fill="hold"/>
                                            <p:tgtEl>
                                              <p:spTgt spid="45"/>
                                            </p:tgtEl>
                                            <p:attrNameLst>
                                              <p:attrName>ppt_y</p:attrName>
                                            </p:attrNameLst>
                                          </p:cBhvr>
                                          <p:tavLst>
                                            <p:tav tm="0">
                                              <p:val>
                                                <p:strVal val="#ppt_y+.1"/>
                                              </p:val>
                                            </p:tav>
                                            <p:tav tm="100000">
                                              <p:val>
                                                <p:strVal val="#ppt_y"/>
                                              </p:val>
                                            </p:tav>
                                          </p:tavLst>
                                        </p:anim>
                                      </p:childTnLst>
                                    </p:cTn>
                                  </p:par>
                                </p:childTnLst>
                              </p:cTn>
                            </p:par>
                            <p:par>
                              <p:cTn id="60" fill="hold">
                                <p:stCondLst>
                                  <p:cond delay="3250"/>
                                </p:stCondLst>
                                <p:childTnLst>
                                  <p:par>
                                    <p:cTn id="61" presetID="42" presetClass="entr" presetSubtype="0" fill="hold" grpId="0" nodeType="afterEffect">
                                      <p:stCondLst>
                                        <p:cond delay="0"/>
                                      </p:stCondLst>
                                      <p:childTnLst>
                                        <p:set>
                                          <p:cBhvr>
                                            <p:cTn id="62" dur="1" fill="hold">
                                              <p:stCondLst>
                                                <p:cond delay="0"/>
                                              </p:stCondLst>
                                            </p:cTn>
                                            <p:tgtEl>
                                              <p:spTgt spid="53"/>
                                            </p:tgtEl>
                                            <p:attrNameLst>
                                              <p:attrName>style.visibility</p:attrName>
                                            </p:attrNameLst>
                                          </p:cBhvr>
                                          <p:to>
                                            <p:strVal val="visible"/>
                                          </p:to>
                                        </p:set>
                                        <p:animEffect transition="in" filter="fade">
                                          <p:cBhvr>
                                            <p:cTn id="63" dur="500"/>
                                            <p:tgtEl>
                                              <p:spTgt spid="53"/>
                                            </p:tgtEl>
                                          </p:cBhvr>
                                        </p:animEffect>
                                        <p:anim calcmode="lin" valueType="num">
                                          <p:cBhvr>
                                            <p:cTn id="64" dur="500" fill="hold"/>
                                            <p:tgtEl>
                                              <p:spTgt spid="53"/>
                                            </p:tgtEl>
                                            <p:attrNameLst>
                                              <p:attrName>ppt_x</p:attrName>
                                            </p:attrNameLst>
                                          </p:cBhvr>
                                          <p:tavLst>
                                            <p:tav tm="0">
                                              <p:val>
                                                <p:strVal val="#ppt_x"/>
                                              </p:val>
                                            </p:tav>
                                            <p:tav tm="100000">
                                              <p:val>
                                                <p:strVal val="#ppt_x"/>
                                              </p:val>
                                            </p:tav>
                                          </p:tavLst>
                                        </p:anim>
                                        <p:anim calcmode="lin" valueType="num">
                                          <p:cBhvr>
                                            <p:cTn id="65" dur="500" fill="hold"/>
                                            <p:tgtEl>
                                              <p:spTgt spid="53"/>
                                            </p:tgtEl>
                                            <p:attrNameLst>
                                              <p:attrName>ppt_y</p:attrName>
                                            </p:attrNameLst>
                                          </p:cBhvr>
                                          <p:tavLst>
                                            <p:tav tm="0">
                                              <p:val>
                                                <p:strVal val="#ppt_y+.1"/>
                                              </p:val>
                                            </p:tav>
                                            <p:tav tm="100000">
                                              <p:val>
                                                <p:strVal val="#ppt_y"/>
                                              </p:val>
                                            </p:tav>
                                          </p:tavLst>
                                        </p:anim>
                                      </p:childTnLst>
                                    </p:cTn>
                                  </p:par>
                                  <p:par>
                                    <p:cTn id="66" presetID="47" presetClass="entr" presetSubtype="0" fill="hold" nodeType="withEffect">
                                      <p:stCondLst>
                                        <p:cond delay="0"/>
                                      </p:stCondLst>
                                      <p:childTnLst>
                                        <p:set>
                                          <p:cBhvr>
                                            <p:cTn id="67" dur="1" fill="hold">
                                              <p:stCondLst>
                                                <p:cond delay="0"/>
                                              </p:stCondLst>
                                            </p:cTn>
                                            <p:tgtEl>
                                              <p:spTgt spid="55"/>
                                            </p:tgtEl>
                                            <p:attrNameLst>
                                              <p:attrName>style.visibility</p:attrName>
                                            </p:attrNameLst>
                                          </p:cBhvr>
                                          <p:to>
                                            <p:strVal val="visible"/>
                                          </p:to>
                                        </p:set>
                                        <p:animEffect transition="in" filter="fade">
                                          <p:cBhvr>
                                            <p:cTn id="68" dur="500"/>
                                            <p:tgtEl>
                                              <p:spTgt spid="55"/>
                                            </p:tgtEl>
                                          </p:cBhvr>
                                        </p:animEffect>
                                        <p:anim calcmode="lin" valueType="num">
                                          <p:cBhvr>
                                            <p:cTn id="69" dur="500" fill="hold"/>
                                            <p:tgtEl>
                                              <p:spTgt spid="55"/>
                                            </p:tgtEl>
                                            <p:attrNameLst>
                                              <p:attrName>ppt_x</p:attrName>
                                            </p:attrNameLst>
                                          </p:cBhvr>
                                          <p:tavLst>
                                            <p:tav tm="0">
                                              <p:val>
                                                <p:strVal val="#ppt_x"/>
                                              </p:val>
                                            </p:tav>
                                            <p:tav tm="100000">
                                              <p:val>
                                                <p:strVal val="#ppt_x"/>
                                              </p:val>
                                            </p:tav>
                                          </p:tavLst>
                                        </p:anim>
                                        <p:anim calcmode="lin" valueType="num">
                                          <p:cBhvr>
                                            <p:cTn id="70" dur="500" fill="hold"/>
                                            <p:tgtEl>
                                              <p:spTgt spid="5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9" grpId="0"/>
          <p:bldP spid="34" grpId="0" animBg="1"/>
          <p:bldP spid="40" grpId="0" animBg="1"/>
          <p:bldP spid="53" grpId="0" animBg="1"/>
          <p:bldP spid="54"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0-#ppt_w/2"/>
                                              </p:val>
                                            </p:tav>
                                            <p:tav tm="100000">
                                              <p:val>
                                                <p:strVal val="#ppt_x"/>
                                              </p:val>
                                            </p:tav>
                                          </p:tavLst>
                                        </p:anim>
                                        <p:anim calcmode="lin" valueType="num">
                                          <p:cBhvr additive="base">
                                            <p:cTn id="8" dur="10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0-#ppt_w/2"/>
                                              </p:val>
                                            </p:tav>
                                            <p:tav tm="100000">
                                              <p:val>
                                                <p:strVal val="#ppt_x"/>
                                              </p:val>
                                            </p:tav>
                                          </p:tavLst>
                                        </p:anim>
                                        <p:anim calcmode="lin" valueType="num">
                                          <p:cBhvr additive="base">
                                            <p:cTn id="12" dur="1000" fill="hold"/>
                                            <p:tgtEl>
                                              <p:spTgt spid="3"/>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53" presetClass="entr" presetSubtype="16" fill="hold" grpId="0" nodeType="afterEffect">
                                      <p:stCondLst>
                                        <p:cond delay="0"/>
                                      </p:stCondLst>
                                      <p:iterate type="lt">
                                        <p:tmPct val="10000"/>
                                      </p:iterate>
                                      <p:childTnLst>
                                        <p:set>
                                          <p:cBhvr>
                                            <p:cTn id="15" dur="1" fill="hold">
                                              <p:stCondLst>
                                                <p:cond delay="0"/>
                                              </p:stCondLst>
                                            </p:cTn>
                                            <p:tgtEl>
                                              <p:spTgt spid="9"/>
                                            </p:tgtEl>
                                            <p:attrNameLst>
                                              <p:attrName>style.visibility</p:attrName>
                                            </p:attrNameLst>
                                          </p:cBhvr>
                                          <p:to>
                                            <p:strVal val="visible"/>
                                          </p:to>
                                        </p:set>
                                        <p:anim calcmode="lin" valueType="num">
                                          <p:cBhvr>
                                            <p:cTn id="16" dur="500" fill="hold"/>
                                            <p:tgtEl>
                                              <p:spTgt spid="9"/>
                                            </p:tgtEl>
                                            <p:attrNameLst>
                                              <p:attrName>ppt_w</p:attrName>
                                            </p:attrNameLst>
                                          </p:cBhvr>
                                          <p:tavLst>
                                            <p:tav tm="0">
                                              <p:val>
                                                <p:fltVal val="0"/>
                                              </p:val>
                                            </p:tav>
                                            <p:tav tm="100000">
                                              <p:val>
                                                <p:strVal val="#ppt_w"/>
                                              </p:val>
                                            </p:tav>
                                          </p:tavLst>
                                        </p:anim>
                                        <p:anim calcmode="lin" valueType="num">
                                          <p:cBhvr>
                                            <p:cTn id="17" dur="500" fill="hold"/>
                                            <p:tgtEl>
                                              <p:spTgt spid="9"/>
                                            </p:tgtEl>
                                            <p:attrNameLst>
                                              <p:attrName>ppt_h</p:attrName>
                                            </p:attrNameLst>
                                          </p:cBhvr>
                                          <p:tavLst>
                                            <p:tav tm="0">
                                              <p:val>
                                                <p:fltVal val="0"/>
                                              </p:val>
                                            </p:tav>
                                            <p:tav tm="100000">
                                              <p:val>
                                                <p:strVal val="#ppt_h"/>
                                              </p:val>
                                            </p:tav>
                                          </p:tavLst>
                                        </p:anim>
                                        <p:animEffect transition="in" filter="fade">
                                          <p:cBhvr>
                                            <p:cTn id="18" dur="500"/>
                                            <p:tgtEl>
                                              <p:spTgt spid="9"/>
                                            </p:tgtEl>
                                          </p:cBhvr>
                                        </p:animEffect>
                                      </p:childTnLst>
                                    </p:cTn>
                                  </p:par>
                                  <p:par>
                                    <p:cTn id="19" presetID="53" presetClass="entr" presetSubtype="16" fill="hold" nodeType="with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p:cTn id="21" dur="500" fill="hold"/>
                                            <p:tgtEl>
                                              <p:spTgt spid="5"/>
                                            </p:tgtEl>
                                            <p:attrNameLst>
                                              <p:attrName>ppt_w</p:attrName>
                                            </p:attrNameLst>
                                          </p:cBhvr>
                                          <p:tavLst>
                                            <p:tav tm="0">
                                              <p:val>
                                                <p:fltVal val="0"/>
                                              </p:val>
                                            </p:tav>
                                            <p:tav tm="100000">
                                              <p:val>
                                                <p:strVal val="#ppt_w"/>
                                              </p:val>
                                            </p:tav>
                                          </p:tavLst>
                                        </p:anim>
                                        <p:anim calcmode="lin" valueType="num">
                                          <p:cBhvr>
                                            <p:cTn id="22" dur="500" fill="hold"/>
                                            <p:tgtEl>
                                              <p:spTgt spid="5"/>
                                            </p:tgtEl>
                                            <p:attrNameLst>
                                              <p:attrName>ppt_h</p:attrName>
                                            </p:attrNameLst>
                                          </p:cBhvr>
                                          <p:tavLst>
                                            <p:tav tm="0">
                                              <p:val>
                                                <p:fltVal val="0"/>
                                              </p:val>
                                            </p:tav>
                                            <p:tav tm="100000">
                                              <p:val>
                                                <p:strVal val="#ppt_h"/>
                                              </p:val>
                                            </p:tav>
                                          </p:tavLst>
                                        </p:anim>
                                        <p:animEffect transition="in" filter="fade">
                                          <p:cBhvr>
                                            <p:cTn id="23" dur="500"/>
                                            <p:tgtEl>
                                              <p:spTgt spid="5"/>
                                            </p:tgtEl>
                                          </p:cBhvr>
                                        </p:animEffect>
                                      </p:childTnLst>
                                    </p:cTn>
                                  </p:par>
                                  <p:par>
                                    <p:cTn id="24" presetID="22" presetClass="entr" presetSubtype="2" fill="hold" nodeType="with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wipe(right)">
                                          <p:cBhvr>
                                            <p:cTn id="26" dur="500"/>
                                            <p:tgtEl>
                                              <p:spTgt spid="4"/>
                                            </p:tgtEl>
                                          </p:cBhvr>
                                        </p:animEffect>
                                      </p:childTnLst>
                                    </p:cTn>
                                  </p:par>
                                </p:childTnLst>
                              </p:cTn>
                            </p:par>
                            <p:par>
                              <p:cTn id="27" fill="hold">
                                <p:stCondLst>
                                  <p:cond delay="1750"/>
                                </p:stCondLst>
                                <p:childTnLst>
                                  <p:par>
                                    <p:cTn id="28" presetID="47" presetClass="entr" presetSubtype="0" fill="hold" grpId="0" nodeType="afterEffect">
                                      <p:stCondLst>
                                        <p:cond delay="0"/>
                                      </p:stCondLst>
                                      <p:childTnLst>
                                        <p:set>
                                          <p:cBhvr>
                                            <p:cTn id="29" dur="1" fill="hold">
                                              <p:stCondLst>
                                                <p:cond delay="0"/>
                                              </p:stCondLst>
                                            </p:cTn>
                                            <p:tgtEl>
                                              <p:spTgt spid="34"/>
                                            </p:tgtEl>
                                            <p:attrNameLst>
                                              <p:attrName>style.visibility</p:attrName>
                                            </p:attrNameLst>
                                          </p:cBhvr>
                                          <p:to>
                                            <p:strVal val="visible"/>
                                          </p:to>
                                        </p:set>
                                        <p:animEffect transition="in" filter="fade">
                                          <p:cBhvr>
                                            <p:cTn id="30" dur="500"/>
                                            <p:tgtEl>
                                              <p:spTgt spid="34"/>
                                            </p:tgtEl>
                                          </p:cBhvr>
                                        </p:animEffect>
                                        <p:anim calcmode="lin" valueType="num">
                                          <p:cBhvr>
                                            <p:cTn id="31" dur="500" fill="hold"/>
                                            <p:tgtEl>
                                              <p:spTgt spid="34"/>
                                            </p:tgtEl>
                                            <p:attrNameLst>
                                              <p:attrName>ppt_x</p:attrName>
                                            </p:attrNameLst>
                                          </p:cBhvr>
                                          <p:tavLst>
                                            <p:tav tm="0">
                                              <p:val>
                                                <p:strVal val="#ppt_x"/>
                                              </p:val>
                                            </p:tav>
                                            <p:tav tm="100000">
                                              <p:val>
                                                <p:strVal val="#ppt_x"/>
                                              </p:val>
                                            </p:tav>
                                          </p:tavLst>
                                        </p:anim>
                                        <p:anim calcmode="lin" valueType="num">
                                          <p:cBhvr>
                                            <p:cTn id="32" dur="500" fill="hold"/>
                                            <p:tgtEl>
                                              <p:spTgt spid="34"/>
                                            </p:tgtEl>
                                            <p:attrNameLst>
                                              <p:attrName>ppt_y</p:attrName>
                                            </p:attrNameLst>
                                          </p:cBhvr>
                                          <p:tavLst>
                                            <p:tav tm="0">
                                              <p:val>
                                                <p:strVal val="#ppt_y-.1"/>
                                              </p:val>
                                            </p:tav>
                                            <p:tav tm="100000">
                                              <p:val>
                                                <p:strVal val="#ppt_y"/>
                                              </p:val>
                                            </p:tav>
                                          </p:tavLst>
                                        </p:anim>
                                      </p:childTnLst>
                                    </p:cTn>
                                  </p:par>
                                  <p:par>
                                    <p:cTn id="33" presetID="42" presetClass="entr" presetSubtype="0" fill="hold" nodeType="withEffect">
                                      <p:stCondLst>
                                        <p:cond delay="0"/>
                                      </p:stCondLst>
                                      <p:childTnLst>
                                        <p:set>
                                          <p:cBhvr>
                                            <p:cTn id="34" dur="1" fill="hold">
                                              <p:stCondLst>
                                                <p:cond delay="0"/>
                                              </p:stCondLst>
                                            </p:cTn>
                                            <p:tgtEl>
                                              <p:spTgt spid="35"/>
                                            </p:tgtEl>
                                            <p:attrNameLst>
                                              <p:attrName>style.visibility</p:attrName>
                                            </p:attrNameLst>
                                          </p:cBhvr>
                                          <p:to>
                                            <p:strVal val="visible"/>
                                          </p:to>
                                        </p:set>
                                        <p:animEffect transition="in" filter="fade">
                                          <p:cBhvr>
                                            <p:cTn id="35" dur="500"/>
                                            <p:tgtEl>
                                              <p:spTgt spid="35"/>
                                            </p:tgtEl>
                                          </p:cBhvr>
                                        </p:animEffect>
                                        <p:anim calcmode="lin" valueType="num">
                                          <p:cBhvr>
                                            <p:cTn id="36" dur="500" fill="hold"/>
                                            <p:tgtEl>
                                              <p:spTgt spid="35"/>
                                            </p:tgtEl>
                                            <p:attrNameLst>
                                              <p:attrName>ppt_x</p:attrName>
                                            </p:attrNameLst>
                                          </p:cBhvr>
                                          <p:tavLst>
                                            <p:tav tm="0">
                                              <p:val>
                                                <p:strVal val="#ppt_x"/>
                                              </p:val>
                                            </p:tav>
                                            <p:tav tm="100000">
                                              <p:val>
                                                <p:strVal val="#ppt_x"/>
                                              </p:val>
                                            </p:tav>
                                          </p:tavLst>
                                        </p:anim>
                                        <p:anim calcmode="lin" valueType="num">
                                          <p:cBhvr>
                                            <p:cTn id="37" dur="500" fill="hold"/>
                                            <p:tgtEl>
                                              <p:spTgt spid="35"/>
                                            </p:tgtEl>
                                            <p:attrNameLst>
                                              <p:attrName>ppt_y</p:attrName>
                                            </p:attrNameLst>
                                          </p:cBhvr>
                                          <p:tavLst>
                                            <p:tav tm="0">
                                              <p:val>
                                                <p:strVal val="#ppt_y+.1"/>
                                              </p:val>
                                            </p:tav>
                                            <p:tav tm="100000">
                                              <p:val>
                                                <p:strVal val="#ppt_y"/>
                                              </p:val>
                                            </p:tav>
                                          </p:tavLst>
                                        </p:anim>
                                      </p:childTnLst>
                                    </p:cTn>
                                  </p:par>
                                </p:childTnLst>
                              </p:cTn>
                            </p:par>
                            <p:par>
                              <p:cTn id="38" fill="hold">
                                <p:stCondLst>
                                  <p:cond delay="2250"/>
                                </p:stCondLst>
                                <p:childTnLst>
                                  <p:par>
                                    <p:cTn id="39" presetID="42" presetClass="entr" presetSubtype="0" fill="hold" grpId="0" nodeType="afterEffect">
                                      <p:stCondLst>
                                        <p:cond delay="0"/>
                                      </p:stCondLst>
                                      <p:childTnLst>
                                        <p:set>
                                          <p:cBhvr>
                                            <p:cTn id="40" dur="1" fill="hold">
                                              <p:stCondLst>
                                                <p:cond delay="0"/>
                                              </p:stCondLst>
                                            </p:cTn>
                                            <p:tgtEl>
                                              <p:spTgt spid="40"/>
                                            </p:tgtEl>
                                            <p:attrNameLst>
                                              <p:attrName>style.visibility</p:attrName>
                                            </p:attrNameLst>
                                          </p:cBhvr>
                                          <p:to>
                                            <p:strVal val="visible"/>
                                          </p:to>
                                        </p:set>
                                        <p:animEffect transition="in" filter="fade">
                                          <p:cBhvr>
                                            <p:cTn id="41" dur="500"/>
                                            <p:tgtEl>
                                              <p:spTgt spid="40"/>
                                            </p:tgtEl>
                                          </p:cBhvr>
                                        </p:animEffect>
                                        <p:anim calcmode="lin" valueType="num">
                                          <p:cBhvr>
                                            <p:cTn id="42" dur="500" fill="hold"/>
                                            <p:tgtEl>
                                              <p:spTgt spid="40"/>
                                            </p:tgtEl>
                                            <p:attrNameLst>
                                              <p:attrName>ppt_x</p:attrName>
                                            </p:attrNameLst>
                                          </p:cBhvr>
                                          <p:tavLst>
                                            <p:tav tm="0">
                                              <p:val>
                                                <p:strVal val="#ppt_x"/>
                                              </p:val>
                                            </p:tav>
                                            <p:tav tm="100000">
                                              <p:val>
                                                <p:strVal val="#ppt_x"/>
                                              </p:val>
                                            </p:tav>
                                          </p:tavLst>
                                        </p:anim>
                                        <p:anim calcmode="lin" valueType="num">
                                          <p:cBhvr>
                                            <p:cTn id="43" dur="500" fill="hold"/>
                                            <p:tgtEl>
                                              <p:spTgt spid="40"/>
                                            </p:tgtEl>
                                            <p:attrNameLst>
                                              <p:attrName>ppt_y</p:attrName>
                                            </p:attrNameLst>
                                          </p:cBhvr>
                                          <p:tavLst>
                                            <p:tav tm="0">
                                              <p:val>
                                                <p:strVal val="#ppt_y+.1"/>
                                              </p:val>
                                            </p:tav>
                                            <p:tav tm="100000">
                                              <p:val>
                                                <p:strVal val="#ppt_y"/>
                                              </p:val>
                                            </p:tav>
                                          </p:tavLst>
                                        </p:anim>
                                      </p:childTnLst>
                                    </p:cTn>
                                  </p:par>
                                  <p:par>
                                    <p:cTn id="44" presetID="47" presetClass="entr" presetSubtype="0" fill="hold" nodeType="withEffect">
                                      <p:stCondLst>
                                        <p:cond delay="0"/>
                                      </p:stCondLst>
                                      <p:childTnLst>
                                        <p:set>
                                          <p:cBhvr>
                                            <p:cTn id="45" dur="1" fill="hold">
                                              <p:stCondLst>
                                                <p:cond delay="0"/>
                                              </p:stCondLst>
                                            </p:cTn>
                                            <p:tgtEl>
                                              <p:spTgt spid="41"/>
                                            </p:tgtEl>
                                            <p:attrNameLst>
                                              <p:attrName>style.visibility</p:attrName>
                                            </p:attrNameLst>
                                          </p:cBhvr>
                                          <p:to>
                                            <p:strVal val="visible"/>
                                          </p:to>
                                        </p:set>
                                        <p:animEffect transition="in" filter="fade">
                                          <p:cBhvr>
                                            <p:cTn id="46" dur="500"/>
                                            <p:tgtEl>
                                              <p:spTgt spid="41"/>
                                            </p:tgtEl>
                                          </p:cBhvr>
                                        </p:animEffect>
                                        <p:anim calcmode="lin" valueType="num">
                                          <p:cBhvr>
                                            <p:cTn id="47" dur="500" fill="hold"/>
                                            <p:tgtEl>
                                              <p:spTgt spid="41"/>
                                            </p:tgtEl>
                                            <p:attrNameLst>
                                              <p:attrName>ppt_x</p:attrName>
                                            </p:attrNameLst>
                                          </p:cBhvr>
                                          <p:tavLst>
                                            <p:tav tm="0">
                                              <p:val>
                                                <p:strVal val="#ppt_x"/>
                                              </p:val>
                                            </p:tav>
                                            <p:tav tm="100000">
                                              <p:val>
                                                <p:strVal val="#ppt_x"/>
                                              </p:val>
                                            </p:tav>
                                          </p:tavLst>
                                        </p:anim>
                                        <p:anim calcmode="lin" valueType="num">
                                          <p:cBhvr>
                                            <p:cTn id="48" dur="500" fill="hold"/>
                                            <p:tgtEl>
                                              <p:spTgt spid="41"/>
                                            </p:tgtEl>
                                            <p:attrNameLst>
                                              <p:attrName>ppt_y</p:attrName>
                                            </p:attrNameLst>
                                          </p:cBhvr>
                                          <p:tavLst>
                                            <p:tav tm="0">
                                              <p:val>
                                                <p:strVal val="#ppt_y-.1"/>
                                              </p:val>
                                            </p:tav>
                                            <p:tav tm="100000">
                                              <p:val>
                                                <p:strVal val="#ppt_y"/>
                                              </p:val>
                                            </p:tav>
                                          </p:tavLst>
                                        </p:anim>
                                      </p:childTnLst>
                                    </p:cTn>
                                  </p:par>
                                </p:childTnLst>
                              </p:cTn>
                            </p:par>
                            <p:par>
                              <p:cTn id="49" fill="hold">
                                <p:stCondLst>
                                  <p:cond delay="2750"/>
                                </p:stCondLst>
                                <p:childTnLst>
                                  <p:par>
                                    <p:cTn id="50" presetID="47" presetClass="entr" presetSubtype="0" fill="hold" grpId="0" nodeType="afterEffect">
                                      <p:stCondLst>
                                        <p:cond delay="0"/>
                                      </p:stCondLst>
                                      <p:childTnLst>
                                        <p:set>
                                          <p:cBhvr>
                                            <p:cTn id="51" dur="1" fill="hold">
                                              <p:stCondLst>
                                                <p:cond delay="0"/>
                                              </p:stCondLst>
                                            </p:cTn>
                                            <p:tgtEl>
                                              <p:spTgt spid="54"/>
                                            </p:tgtEl>
                                            <p:attrNameLst>
                                              <p:attrName>style.visibility</p:attrName>
                                            </p:attrNameLst>
                                          </p:cBhvr>
                                          <p:to>
                                            <p:strVal val="visible"/>
                                          </p:to>
                                        </p:set>
                                        <p:animEffect transition="in" filter="fade">
                                          <p:cBhvr>
                                            <p:cTn id="52" dur="500"/>
                                            <p:tgtEl>
                                              <p:spTgt spid="54"/>
                                            </p:tgtEl>
                                          </p:cBhvr>
                                        </p:animEffect>
                                        <p:anim calcmode="lin" valueType="num">
                                          <p:cBhvr>
                                            <p:cTn id="53" dur="500" fill="hold"/>
                                            <p:tgtEl>
                                              <p:spTgt spid="54"/>
                                            </p:tgtEl>
                                            <p:attrNameLst>
                                              <p:attrName>ppt_x</p:attrName>
                                            </p:attrNameLst>
                                          </p:cBhvr>
                                          <p:tavLst>
                                            <p:tav tm="0">
                                              <p:val>
                                                <p:strVal val="#ppt_x"/>
                                              </p:val>
                                            </p:tav>
                                            <p:tav tm="100000">
                                              <p:val>
                                                <p:strVal val="#ppt_x"/>
                                              </p:val>
                                            </p:tav>
                                          </p:tavLst>
                                        </p:anim>
                                        <p:anim calcmode="lin" valueType="num">
                                          <p:cBhvr>
                                            <p:cTn id="54" dur="500" fill="hold"/>
                                            <p:tgtEl>
                                              <p:spTgt spid="54"/>
                                            </p:tgtEl>
                                            <p:attrNameLst>
                                              <p:attrName>ppt_y</p:attrName>
                                            </p:attrNameLst>
                                          </p:cBhvr>
                                          <p:tavLst>
                                            <p:tav tm="0">
                                              <p:val>
                                                <p:strVal val="#ppt_y-.1"/>
                                              </p:val>
                                            </p:tav>
                                            <p:tav tm="100000">
                                              <p:val>
                                                <p:strVal val="#ppt_y"/>
                                              </p:val>
                                            </p:tav>
                                          </p:tavLst>
                                        </p:anim>
                                      </p:childTnLst>
                                    </p:cTn>
                                  </p:par>
                                  <p:par>
                                    <p:cTn id="55" presetID="42" presetClass="entr" presetSubtype="0" fill="hold" nodeType="withEffect">
                                      <p:stCondLst>
                                        <p:cond delay="0"/>
                                      </p:stCondLst>
                                      <p:childTnLst>
                                        <p:set>
                                          <p:cBhvr>
                                            <p:cTn id="56" dur="1" fill="hold">
                                              <p:stCondLst>
                                                <p:cond delay="0"/>
                                              </p:stCondLst>
                                            </p:cTn>
                                            <p:tgtEl>
                                              <p:spTgt spid="45"/>
                                            </p:tgtEl>
                                            <p:attrNameLst>
                                              <p:attrName>style.visibility</p:attrName>
                                            </p:attrNameLst>
                                          </p:cBhvr>
                                          <p:to>
                                            <p:strVal val="visible"/>
                                          </p:to>
                                        </p:set>
                                        <p:animEffect transition="in" filter="fade">
                                          <p:cBhvr>
                                            <p:cTn id="57" dur="500"/>
                                            <p:tgtEl>
                                              <p:spTgt spid="45"/>
                                            </p:tgtEl>
                                          </p:cBhvr>
                                        </p:animEffect>
                                        <p:anim calcmode="lin" valueType="num">
                                          <p:cBhvr>
                                            <p:cTn id="58" dur="500" fill="hold"/>
                                            <p:tgtEl>
                                              <p:spTgt spid="45"/>
                                            </p:tgtEl>
                                            <p:attrNameLst>
                                              <p:attrName>ppt_x</p:attrName>
                                            </p:attrNameLst>
                                          </p:cBhvr>
                                          <p:tavLst>
                                            <p:tav tm="0">
                                              <p:val>
                                                <p:strVal val="#ppt_x"/>
                                              </p:val>
                                            </p:tav>
                                            <p:tav tm="100000">
                                              <p:val>
                                                <p:strVal val="#ppt_x"/>
                                              </p:val>
                                            </p:tav>
                                          </p:tavLst>
                                        </p:anim>
                                        <p:anim calcmode="lin" valueType="num">
                                          <p:cBhvr>
                                            <p:cTn id="59" dur="500" fill="hold"/>
                                            <p:tgtEl>
                                              <p:spTgt spid="45"/>
                                            </p:tgtEl>
                                            <p:attrNameLst>
                                              <p:attrName>ppt_y</p:attrName>
                                            </p:attrNameLst>
                                          </p:cBhvr>
                                          <p:tavLst>
                                            <p:tav tm="0">
                                              <p:val>
                                                <p:strVal val="#ppt_y+.1"/>
                                              </p:val>
                                            </p:tav>
                                            <p:tav tm="100000">
                                              <p:val>
                                                <p:strVal val="#ppt_y"/>
                                              </p:val>
                                            </p:tav>
                                          </p:tavLst>
                                        </p:anim>
                                      </p:childTnLst>
                                    </p:cTn>
                                  </p:par>
                                </p:childTnLst>
                              </p:cTn>
                            </p:par>
                            <p:par>
                              <p:cTn id="60" fill="hold">
                                <p:stCondLst>
                                  <p:cond delay="3250"/>
                                </p:stCondLst>
                                <p:childTnLst>
                                  <p:par>
                                    <p:cTn id="61" presetID="42" presetClass="entr" presetSubtype="0" fill="hold" grpId="0" nodeType="afterEffect">
                                      <p:stCondLst>
                                        <p:cond delay="0"/>
                                      </p:stCondLst>
                                      <p:childTnLst>
                                        <p:set>
                                          <p:cBhvr>
                                            <p:cTn id="62" dur="1" fill="hold">
                                              <p:stCondLst>
                                                <p:cond delay="0"/>
                                              </p:stCondLst>
                                            </p:cTn>
                                            <p:tgtEl>
                                              <p:spTgt spid="53"/>
                                            </p:tgtEl>
                                            <p:attrNameLst>
                                              <p:attrName>style.visibility</p:attrName>
                                            </p:attrNameLst>
                                          </p:cBhvr>
                                          <p:to>
                                            <p:strVal val="visible"/>
                                          </p:to>
                                        </p:set>
                                        <p:animEffect transition="in" filter="fade">
                                          <p:cBhvr>
                                            <p:cTn id="63" dur="500"/>
                                            <p:tgtEl>
                                              <p:spTgt spid="53"/>
                                            </p:tgtEl>
                                          </p:cBhvr>
                                        </p:animEffect>
                                        <p:anim calcmode="lin" valueType="num">
                                          <p:cBhvr>
                                            <p:cTn id="64" dur="500" fill="hold"/>
                                            <p:tgtEl>
                                              <p:spTgt spid="53"/>
                                            </p:tgtEl>
                                            <p:attrNameLst>
                                              <p:attrName>ppt_x</p:attrName>
                                            </p:attrNameLst>
                                          </p:cBhvr>
                                          <p:tavLst>
                                            <p:tav tm="0">
                                              <p:val>
                                                <p:strVal val="#ppt_x"/>
                                              </p:val>
                                            </p:tav>
                                            <p:tav tm="100000">
                                              <p:val>
                                                <p:strVal val="#ppt_x"/>
                                              </p:val>
                                            </p:tav>
                                          </p:tavLst>
                                        </p:anim>
                                        <p:anim calcmode="lin" valueType="num">
                                          <p:cBhvr>
                                            <p:cTn id="65" dur="500" fill="hold"/>
                                            <p:tgtEl>
                                              <p:spTgt spid="53"/>
                                            </p:tgtEl>
                                            <p:attrNameLst>
                                              <p:attrName>ppt_y</p:attrName>
                                            </p:attrNameLst>
                                          </p:cBhvr>
                                          <p:tavLst>
                                            <p:tav tm="0">
                                              <p:val>
                                                <p:strVal val="#ppt_y+.1"/>
                                              </p:val>
                                            </p:tav>
                                            <p:tav tm="100000">
                                              <p:val>
                                                <p:strVal val="#ppt_y"/>
                                              </p:val>
                                            </p:tav>
                                          </p:tavLst>
                                        </p:anim>
                                      </p:childTnLst>
                                    </p:cTn>
                                  </p:par>
                                  <p:par>
                                    <p:cTn id="66" presetID="47" presetClass="entr" presetSubtype="0" fill="hold" nodeType="withEffect">
                                      <p:stCondLst>
                                        <p:cond delay="0"/>
                                      </p:stCondLst>
                                      <p:childTnLst>
                                        <p:set>
                                          <p:cBhvr>
                                            <p:cTn id="67" dur="1" fill="hold">
                                              <p:stCondLst>
                                                <p:cond delay="0"/>
                                              </p:stCondLst>
                                            </p:cTn>
                                            <p:tgtEl>
                                              <p:spTgt spid="55"/>
                                            </p:tgtEl>
                                            <p:attrNameLst>
                                              <p:attrName>style.visibility</p:attrName>
                                            </p:attrNameLst>
                                          </p:cBhvr>
                                          <p:to>
                                            <p:strVal val="visible"/>
                                          </p:to>
                                        </p:set>
                                        <p:animEffect transition="in" filter="fade">
                                          <p:cBhvr>
                                            <p:cTn id="68" dur="500"/>
                                            <p:tgtEl>
                                              <p:spTgt spid="55"/>
                                            </p:tgtEl>
                                          </p:cBhvr>
                                        </p:animEffect>
                                        <p:anim calcmode="lin" valueType="num">
                                          <p:cBhvr>
                                            <p:cTn id="69" dur="500" fill="hold"/>
                                            <p:tgtEl>
                                              <p:spTgt spid="55"/>
                                            </p:tgtEl>
                                            <p:attrNameLst>
                                              <p:attrName>ppt_x</p:attrName>
                                            </p:attrNameLst>
                                          </p:cBhvr>
                                          <p:tavLst>
                                            <p:tav tm="0">
                                              <p:val>
                                                <p:strVal val="#ppt_x"/>
                                              </p:val>
                                            </p:tav>
                                            <p:tav tm="100000">
                                              <p:val>
                                                <p:strVal val="#ppt_x"/>
                                              </p:val>
                                            </p:tav>
                                          </p:tavLst>
                                        </p:anim>
                                        <p:anim calcmode="lin" valueType="num">
                                          <p:cBhvr>
                                            <p:cTn id="70" dur="500" fill="hold"/>
                                            <p:tgtEl>
                                              <p:spTgt spid="5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9" grpId="0"/>
          <p:bldP spid="34" grpId="0" animBg="1"/>
          <p:bldP spid="40" grpId="0" animBg="1"/>
          <p:bldP spid="53" grpId="0" animBg="1"/>
          <p:bldP spid="54" grpId="0" animBg="1"/>
        </p:bldLst>
      </p:timing>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箭头: V 形 21"/>
          <p:cNvSpPr/>
          <p:nvPr/>
        </p:nvSpPr>
        <p:spPr>
          <a:xfrm>
            <a:off x="464457" y="362856"/>
            <a:ext cx="361606" cy="377372"/>
          </a:xfrm>
          <a:prstGeom prst="chevron">
            <a:avLst/>
          </a:prstGeom>
          <a:solidFill>
            <a:srgbClr val="9B1E23"/>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spc="300">
              <a:solidFill>
                <a:prstClr val="white"/>
              </a:solidFill>
              <a:latin typeface="Agency FB" panose="020B0503020202020204" pitchFamily="34" charset="0"/>
              <a:ea typeface="宋体" panose="02010600030101010101" pitchFamily="2" charset="-122"/>
            </a:endParaRPr>
          </a:p>
        </p:txBody>
      </p:sp>
      <p:sp>
        <p:nvSpPr>
          <p:cNvPr id="3" name="箭头: V 形 22"/>
          <p:cNvSpPr/>
          <p:nvPr/>
        </p:nvSpPr>
        <p:spPr>
          <a:xfrm>
            <a:off x="745335" y="362856"/>
            <a:ext cx="361606" cy="377372"/>
          </a:xfrm>
          <a:prstGeom prst="chevron">
            <a:avLst/>
          </a:prstGeom>
          <a:solidFill>
            <a:srgbClr val="1B2F47"/>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spc="300">
              <a:solidFill>
                <a:prstClr val="white"/>
              </a:solidFill>
              <a:latin typeface="Agency FB" panose="020B0503020202020204" pitchFamily="34" charset="0"/>
              <a:ea typeface="宋体" panose="02010600030101010101" pitchFamily="2" charset="-122"/>
            </a:endParaRPr>
          </a:p>
        </p:txBody>
      </p:sp>
      <p:cxnSp>
        <p:nvCxnSpPr>
          <p:cNvPr id="4" name="直接连接符 3"/>
          <p:cNvCxnSpPr>
            <a:cxnSpLocks/>
            <a:stCxn id="9" idx="3"/>
          </p:cNvCxnSpPr>
          <p:nvPr/>
        </p:nvCxnSpPr>
        <p:spPr>
          <a:xfrm>
            <a:off x="3528819" y="562131"/>
            <a:ext cx="7526896" cy="392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5" name="组合 4"/>
          <p:cNvGrpSpPr/>
          <p:nvPr/>
        </p:nvGrpSpPr>
        <p:grpSpPr>
          <a:xfrm>
            <a:off x="11239724" y="468469"/>
            <a:ext cx="324304" cy="187323"/>
            <a:chOff x="9419771" y="-562044"/>
            <a:chExt cx="551543" cy="187323"/>
          </a:xfrm>
        </p:grpSpPr>
        <p:cxnSp>
          <p:nvCxnSpPr>
            <p:cNvPr id="6" name="直接连接符 5"/>
            <p:cNvCxnSpPr/>
            <p:nvPr/>
          </p:nvCxnSpPr>
          <p:spPr>
            <a:xfrm>
              <a:off x="9419771" y="-562044"/>
              <a:ext cx="551543" cy="0"/>
            </a:xfrm>
            <a:prstGeom prst="line">
              <a:avLst/>
            </a:prstGeom>
            <a:ln w="28575" cap="rnd">
              <a:solidFill>
                <a:schemeClr val="tx1">
                  <a:lumMod val="50000"/>
                  <a:lumOff val="50000"/>
                </a:schemeClr>
              </a:solidFill>
              <a:round/>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9419771" y="-468382"/>
              <a:ext cx="551543" cy="0"/>
            </a:xfrm>
            <a:prstGeom prst="line">
              <a:avLst/>
            </a:prstGeom>
            <a:ln w="28575" cap="rnd">
              <a:solidFill>
                <a:schemeClr val="tx1">
                  <a:lumMod val="50000"/>
                  <a:lumOff val="50000"/>
                </a:schemeClr>
              </a:solidFill>
              <a:round/>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9419771" y="-374721"/>
              <a:ext cx="551543" cy="0"/>
            </a:xfrm>
            <a:prstGeom prst="line">
              <a:avLst/>
            </a:prstGeom>
            <a:ln w="28575" cap="rnd">
              <a:solidFill>
                <a:schemeClr val="tx1">
                  <a:lumMod val="50000"/>
                  <a:lumOff val="50000"/>
                </a:schemeClr>
              </a:solidFill>
              <a:round/>
            </a:ln>
          </p:spPr>
          <p:style>
            <a:lnRef idx="1">
              <a:schemeClr val="accent1"/>
            </a:lnRef>
            <a:fillRef idx="0">
              <a:schemeClr val="accent1"/>
            </a:fillRef>
            <a:effectRef idx="0">
              <a:schemeClr val="accent1"/>
            </a:effectRef>
            <a:fontRef idx="minor">
              <a:schemeClr val="tx1"/>
            </a:fontRef>
          </p:style>
        </p:cxnSp>
      </p:grpSp>
      <p:sp>
        <p:nvSpPr>
          <p:cNvPr id="9" name="文本框 8"/>
          <p:cNvSpPr txBox="1"/>
          <p:nvPr/>
        </p:nvSpPr>
        <p:spPr>
          <a:xfrm>
            <a:off x="1189717" y="300521"/>
            <a:ext cx="2339102" cy="523220"/>
          </a:xfrm>
          <a:prstGeom prst="rect">
            <a:avLst/>
          </a:prstGeom>
          <a:noFill/>
        </p:spPr>
        <p:txBody>
          <a:bodyPr wrap="none" rtlCol="0">
            <a:spAutoFit/>
            <a:scene3d>
              <a:camera prst="orthographicFront"/>
              <a:lightRig rig="threePt" dir="t"/>
            </a:scene3d>
            <a:sp3d contourW="12700"/>
          </a:bodyPr>
          <a:lstStyle/>
          <a:p>
            <a:r>
              <a:rPr lang="zh-CN" altLang="en-US" sz="2800" dirty="0" smtClean="0">
                <a:solidFill>
                  <a:srgbClr val="9B1E23"/>
                </a:solidFill>
                <a:latin typeface="方正尚酷简体" panose="03000509000000000000" pitchFamily="65" charset="-122"/>
                <a:ea typeface="方正尚酷简体" panose="03000509000000000000" pitchFamily="65" charset="-122"/>
              </a:rPr>
              <a:t>三、销售技巧</a:t>
            </a:r>
            <a:endParaRPr lang="zh-CN" altLang="en-US" sz="2800" dirty="0" smtClean="0">
              <a:solidFill>
                <a:srgbClr val="9B1E23"/>
              </a:solidFill>
              <a:latin typeface="方正尚酷简体" panose="03000509000000000000" pitchFamily="65" charset="-122"/>
              <a:ea typeface="方正尚酷简体" panose="03000509000000000000" pitchFamily="65" charset="-122"/>
            </a:endParaRPr>
          </a:p>
        </p:txBody>
      </p:sp>
      <p:cxnSp>
        <p:nvCxnSpPr>
          <p:cNvPr id="10" name="直接连接符 57"/>
          <p:cNvCxnSpPr/>
          <p:nvPr/>
        </p:nvCxnSpPr>
        <p:spPr>
          <a:xfrm>
            <a:off x="2561196" y="2791643"/>
            <a:ext cx="0" cy="1443253"/>
          </a:xfrm>
          <a:prstGeom prst="line">
            <a:avLst/>
          </a:prstGeom>
          <a:ln>
            <a:solidFill>
              <a:srgbClr val="9B1E23"/>
            </a:solidFill>
            <a:tailEnd type="oval"/>
          </a:ln>
        </p:spPr>
        <p:style>
          <a:lnRef idx="1">
            <a:schemeClr val="accent1"/>
          </a:lnRef>
          <a:fillRef idx="0">
            <a:schemeClr val="accent1"/>
          </a:fillRef>
          <a:effectRef idx="0">
            <a:schemeClr val="accent1"/>
          </a:effectRef>
          <a:fontRef idx="minor">
            <a:schemeClr val="tx1"/>
          </a:fontRef>
        </p:style>
      </p:cxnSp>
      <p:cxnSp>
        <p:nvCxnSpPr>
          <p:cNvPr id="11" name="直接连接符 58"/>
          <p:cNvCxnSpPr/>
          <p:nvPr/>
        </p:nvCxnSpPr>
        <p:spPr>
          <a:xfrm>
            <a:off x="4865889" y="2791643"/>
            <a:ext cx="0" cy="1443253"/>
          </a:xfrm>
          <a:prstGeom prst="line">
            <a:avLst/>
          </a:prstGeom>
          <a:ln>
            <a:solidFill>
              <a:srgbClr val="9B1E23"/>
            </a:solidFill>
            <a:tailEnd type="oval"/>
          </a:ln>
        </p:spPr>
        <p:style>
          <a:lnRef idx="1">
            <a:schemeClr val="accent1"/>
          </a:lnRef>
          <a:fillRef idx="0">
            <a:schemeClr val="accent1"/>
          </a:fillRef>
          <a:effectRef idx="0">
            <a:schemeClr val="accent1"/>
          </a:effectRef>
          <a:fontRef idx="minor">
            <a:schemeClr val="tx1"/>
          </a:fontRef>
        </p:style>
      </p:cxnSp>
      <p:cxnSp>
        <p:nvCxnSpPr>
          <p:cNvPr id="12" name="直接连接符 59"/>
          <p:cNvCxnSpPr/>
          <p:nvPr/>
        </p:nvCxnSpPr>
        <p:spPr>
          <a:xfrm>
            <a:off x="7172844" y="2791643"/>
            <a:ext cx="0" cy="1443253"/>
          </a:xfrm>
          <a:prstGeom prst="line">
            <a:avLst/>
          </a:prstGeom>
          <a:ln>
            <a:solidFill>
              <a:srgbClr val="9B1E23"/>
            </a:solidFill>
            <a:tailEnd type="oval"/>
          </a:ln>
        </p:spPr>
        <p:style>
          <a:lnRef idx="1">
            <a:schemeClr val="accent1"/>
          </a:lnRef>
          <a:fillRef idx="0">
            <a:schemeClr val="accent1"/>
          </a:fillRef>
          <a:effectRef idx="0">
            <a:schemeClr val="accent1"/>
          </a:effectRef>
          <a:fontRef idx="minor">
            <a:schemeClr val="tx1"/>
          </a:fontRef>
        </p:style>
      </p:cxnSp>
      <p:cxnSp>
        <p:nvCxnSpPr>
          <p:cNvPr id="13" name="直接连接符 60"/>
          <p:cNvCxnSpPr/>
          <p:nvPr/>
        </p:nvCxnSpPr>
        <p:spPr>
          <a:xfrm>
            <a:off x="9479799" y="2791643"/>
            <a:ext cx="0" cy="1443253"/>
          </a:xfrm>
          <a:prstGeom prst="line">
            <a:avLst/>
          </a:prstGeom>
          <a:ln>
            <a:solidFill>
              <a:srgbClr val="9B1E23"/>
            </a:solidFill>
            <a:tailEnd type="oval"/>
          </a:ln>
        </p:spPr>
        <p:style>
          <a:lnRef idx="1">
            <a:schemeClr val="accent1"/>
          </a:lnRef>
          <a:fillRef idx="0">
            <a:schemeClr val="accent1"/>
          </a:fillRef>
          <a:effectRef idx="0">
            <a:schemeClr val="accent1"/>
          </a:effectRef>
          <a:fontRef idx="minor">
            <a:schemeClr val="tx1"/>
          </a:fontRef>
        </p:style>
      </p:cxnSp>
      <p:sp>
        <p:nvSpPr>
          <p:cNvPr id="14" name="椭圆 13"/>
          <p:cNvSpPr>
            <a:spLocks noChangeAspect="1"/>
          </p:cNvSpPr>
          <p:nvPr/>
        </p:nvSpPr>
        <p:spPr>
          <a:xfrm>
            <a:off x="1688469" y="1415174"/>
            <a:ext cx="1745455" cy="1745455"/>
          </a:xfrm>
          <a:prstGeom prst="ellipse">
            <a:avLst/>
          </a:prstGeom>
          <a:solidFill>
            <a:srgbClr val="9B1E23"/>
          </a:solidFill>
          <a:ln>
            <a:noFill/>
          </a:ln>
          <a:effectLst>
            <a:outerShdw blurRad="63500" algn="ctr" rotWithShape="0">
              <a:prstClr val="black">
                <a:alpha val="4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Agency FB" panose="020B0503020202020204" pitchFamily="34" charset="0"/>
            </a:endParaRPr>
          </a:p>
        </p:txBody>
      </p:sp>
      <p:sp>
        <p:nvSpPr>
          <p:cNvPr id="15" name="椭圆 14"/>
          <p:cNvSpPr>
            <a:spLocks noChangeAspect="1"/>
          </p:cNvSpPr>
          <p:nvPr/>
        </p:nvSpPr>
        <p:spPr>
          <a:xfrm>
            <a:off x="3993163" y="1415174"/>
            <a:ext cx="1745455" cy="1745455"/>
          </a:xfrm>
          <a:prstGeom prst="ellipse">
            <a:avLst/>
          </a:prstGeom>
          <a:solidFill>
            <a:srgbClr val="9B1E23"/>
          </a:solidFill>
          <a:ln>
            <a:noFill/>
          </a:ln>
          <a:effectLst>
            <a:outerShdw blurRad="63500" algn="ctr" rotWithShape="0">
              <a:prstClr val="black">
                <a:alpha val="4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Agency FB" panose="020B0503020202020204" pitchFamily="34" charset="0"/>
            </a:endParaRPr>
          </a:p>
        </p:txBody>
      </p:sp>
      <p:sp>
        <p:nvSpPr>
          <p:cNvPr id="16" name="椭圆 15"/>
          <p:cNvSpPr>
            <a:spLocks noChangeAspect="1"/>
          </p:cNvSpPr>
          <p:nvPr/>
        </p:nvSpPr>
        <p:spPr>
          <a:xfrm>
            <a:off x="6297858" y="1415174"/>
            <a:ext cx="1745455" cy="1745455"/>
          </a:xfrm>
          <a:prstGeom prst="ellipse">
            <a:avLst/>
          </a:prstGeom>
          <a:solidFill>
            <a:srgbClr val="9B1E23"/>
          </a:solidFill>
          <a:ln>
            <a:noFill/>
          </a:ln>
          <a:effectLst>
            <a:outerShdw blurRad="63500" algn="ctr" rotWithShape="0">
              <a:prstClr val="black">
                <a:alpha val="4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Agency FB" panose="020B0503020202020204" pitchFamily="34" charset="0"/>
            </a:endParaRPr>
          </a:p>
        </p:txBody>
      </p:sp>
      <p:sp>
        <p:nvSpPr>
          <p:cNvPr id="17" name="椭圆 16"/>
          <p:cNvSpPr>
            <a:spLocks noChangeAspect="1"/>
          </p:cNvSpPr>
          <p:nvPr/>
        </p:nvSpPr>
        <p:spPr>
          <a:xfrm>
            <a:off x="8602551" y="1415174"/>
            <a:ext cx="1745455" cy="1745455"/>
          </a:xfrm>
          <a:prstGeom prst="ellipse">
            <a:avLst/>
          </a:prstGeom>
          <a:solidFill>
            <a:srgbClr val="9B1E23"/>
          </a:solidFill>
          <a:ln>
            <a:noFill/>
          </a:ln>
          <a:effectLst>
            <a:outerShdw blurRad="63500" algn="ctr" rotWithShape="0">
              <a:prstClr val="black">
                <a:alpha val="4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Agency FB" panose="020B0503020202020204" pitchFamily="34" charset="0"/>
            </a:endParaRPr>
          </a:p>
        </p:txBody>
      </p:sp>
      <p:sp>
        <p:nvSpPr>
          <p:cNvPr id="18" name="燕尾形 17"/>
          <p:cNvSpPr/>
          <p:nvPr/>
        </p:nvSpPr>
        <p:spPr>
          <a:xfrm>
            <a:off x="1295177" y="3421252"/>
            <a:ext cx="2532039" cy="527793"/>
          </a:xfrm>
          <a:prstGeom prst="chevron">
            <a:avLst/>
          </a:prstGeom>
          <a:solidFill>
            <a:srgbClr val="9B1E23"/>
          </a:solidFill>
          <a:ln>
            <a:noFill/>
          </a:ln>
          <a:effectLst>
            <a:outerShdw blurRad="63500" algn="ctr" rotWithShape="0">
              <a:prstClr val="black">
                <a:alpha val="4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bg1"/>
                </a:solidFill>
                <a:latin typeface="Agency FB" panose="020B0503020202020204" pitchFamily="34" charset="0"/>
              </a:rPr>
              <a:t>Step 01</a:t>
            </a:r>
            <a:endParaRPr lang="zh-CN" altLang="en-US" sz="2400" dirty="0">
              <a:solidFill>
                <a:schemeClr val="bg1"/>
              </a:solidFill>
              <a:latin typeface="Agency FB" panose="020B0503020202020204" pitchFamily="34" charset="0"/>
            </a:endParaRPr>
          </a:p>
        </p:txBody>
      </p:sp>
      <p:sp>
        <p:nvSpPr>
          <p:cNvPr id="19" name="燕尾形 18"/>
          <p:cNvSpPr/>
          <p:nvPr/>
        </p:nvSpPr>
        <p:spPr>
          <a:xfrm>
            <a:off x="3599871" y="3421250"/>
            <a:ext cx="2532039" cy="527793"/>
          </a:xfrm>
          <a:prstGeom prst="chevron">
            <a:avLst/>
          </a:prstGeom>
          <a:solidFill>
            <a:srgbClr val="9B1E23"/>
          </a:solidFill>
          <a:ln>
            <a:noFill/>
          </a:ln>
          <a:effectLst>
            <a:outerShdw blurRad="63500" algn="ctr" rotWithShape="0">
              <a:prstClr val="black">
                <a:alpha val="4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bg1"/>
                </a:solidFill>
                <a:latin typeface="Agency FB" panose="020B0503020202020204" pitchFamily="34" charset="0"/>
              </a:rPr>
              <a:t>Step 02</a:t>
            </a:r>
            <a:endParaRPr lang="zh-CN" altLang="en-US" sz="2400" dirty="0">
              <a:solidFill>
                <a:schemeClr val="bg1"/>
              </a:solidFill>
              <a:latin typeface="Agency FB" panose="020B0503020202020204" pitchFamily="34" charset="0"/>
            </a:endParaRPr>
          </a:p>
        </p:txBody>
      </p:sp>
      <p:sp>
        <p:nvSpPr>
          <p:cNvPr id="20" name="燕尾形 19"/>
          <p:cNvSpPr/>
          <p:nvPr/>
        </p:nvSpPr>
        <p:spPr>
          <a:xfrm>
            <a:off x="5904566" y="3421249"/>
            <a:ext cx="2532039" cy="527793"/>
          </a:xfrm>
          <a:prstGeom prst="chevron">
            <a:avLst/>
          </a:prstGeom>
          <a:solidFill>
            <a:srgbClr val="9B1E23"/>
          </a:solidFill>
          <a:ln>
            <a:noFill/>
          </a:ln>
          <a:effectLst>
            <a:outerShdw blurRad="63500" algn="ctr" rotWithShape="0">
              <a:prstClr val="black">
                <a:alpha val="4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bg1"/>
                </a:solidFill>
                <a:latin typeface="Agency FB" panose="020B0503020202020204" pitchFamily="34" charset="0"/>
              </a:rPr>
              <a:t>Step 03</a:t>
            </a:r>
            <a:endParaRPr lang="zh-CN" altLang="en-US" sz="2400" dirty="0">
              <a:solidFill>
                <a:schemeClr val="bg1"/>
              </a:solidFill>
              <a:latin typeface="Agency FB" panose="020B0503020202020204" pitchFamily="34" charset="0"/>
            </a:endParaRPr>
          </a:p>
        </p:txBody>
      </p:sp>
      <p:sp>
        <p:nvSpPr>
          <p:cNvPr id="21" name="燕尾形 20"/>
          <p:cNvSpPr/>
          <p:nvPr/>
        </p:nvSpPr>
        <p:spPr>
          <a:xfrm>
            <a:off x="8209261" y="3421249"/>
            <a:ext cx="2532039" cy="527793"/>
          </a:xfrm>
          <a:prstGeom prst="chevron">
            <a:avLst/>
          </a:prstGeom>
          <a:solidFill>
            <a:srgbClr val="9B1E23"/>
          </a:solidFill>
          <a:ln>
            <a:noFill/>
          </a:ln>
          <a:effectLst>
            <a:outerShdw blurRad="63500" algn="ctr" rotWithShape="0">
              <a:prstClr val="black">
                <a:alpha val="4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400" dirty="0">
                <a:solidFill>
                  <a:schemeClr val="bg1"/>
                </a:solidFill>
                <a:latin typeface="Agency FB" panose="020B0503020202020204" pitchFamily="34" charset="0"/>
              </a:rPr>
              <a:t>Step 04</a:t>
            </a:r>
            <a:endParaRPr lang="zh-CN" altLang="en-US" sz="2400" dirty="0">
              <a:solidFill>
                <a:schemeClr val="bg1"/>
              </a:solidFill>
              <a:latin typeface="Agency FB" panose="020B0503020202020204" pitchFamily="34" charset="0"/>
            </a:endParaRPr>
          </a:p>
        </p:txBody>
      </p:sp>
      <p:sp>
        <p:nvSpPr>
          <p:cNvPr id="22" name="文本框 22"/>
          <p:cNvSpPr txBox="1"/>
          <p:nvPr/>
        </p:nvSpPr>
        <p:spPr>
          <a:xfrm>
            <a:off x="2108989" y="1574428"/>
            <a:ext cx="904414" cy="1446550"/>
          </a:xfrm>
          <a:prstGeom prst="rect">
            <a:avLst/>
          </a:prstGeom>
          <a:noFill/>
        </p:spPr>
        <p:txBody>
          <a:bodyPr wrap="none" rtlCol="0">
            <a:spAutoFit/>
          </a:bodyPr>
          <a:lstStyle/>
          <a:p>
            <a:pPr algn="ctr"/>
            <a:r>
              <a:rPr kumimoji="1" lang="en-US" altLang="zh-CN" sz="8800" dirty="0" smtClean="0">
                <a:solidFill>
                  <a:schemeClr val="bg1"/>
                </a:solidFill>
                <a:latin typeface="Agency FB" panose="020B0503020202020204" pitchFamily="34" charset="0"/>
              </a:rPr>
              <a:t>01</a:t>
            </a:r>
            <a:endParaRPr kumimoji="1" lang="zh-CN" altLang="en-US" sz="8800" dirty="0">
              <a:solidFill>
                <a:schemeClr val="bg1"/>
              </a:solidFill>
              <a:latin typeface="Agency FB" panose="020B0503020202020204" pitchFamily="34" charset="0"/>
            </a:endParaRPr>
          </a:p>
        </p:txBody>
      </p:sp>
      <p:sp>
        <p:nvSpPr>
          <p:cNvPr id="23" name="文本框 23"/>
          <p:cNvSpPr txBox="1"/>
          <p:nvPr/>
        </p:nvSpPr>
        <p:spPr>
          <a:xfrm>
            <a:off x="4307882" y="1605450"/>
            <a:ext cx="1116011" cy="1446550"/>
          </a:xfrm>
          <a:prstGeom prst="rect">
            <a:avLst/>
          </a:prstGeom>
          <a:noFill/>
        </p:spPr>
        <p:txBody>
          <a:bodyPr wrap="none" rtlCol="0">
            <a:spAutoFit/>
          </a:bodyPr>
          <a:lstStyle/>
          <a:p>
            <a:pPr algn="ctr"/>
            <a:r>
              <a:rPr kumimoji="1" lang="en-US" altLang="zh-CN" sz="8800" dirty="0" smtClean="0">
                <a:solidFill>
                  <a:schemeClr val="bg1"/>
                </a:solidFill>
                <a:latin typeface="Agency FB" panose="020B0503020202020204" pitchFamily="34" charset="0"/>
              </a:rPr>
              <a:t>02</a:t>
            </a:r>
            <a:endParaRPr kumimoji="1" lang="zh-CN" altLang="en-US" sz="8800" dirty="0">
              <a:solidFill>
                <a:schemeClr val="bg1"/>
              </a:solidFill>
              <a:latin typeface="Agency FB" panose="020B0503020202020204" pitchFamily="34" charset="0"/>
            </a:endParaRPr>
          </a:p>
        </p:txBody>
      </p:sp>
      <p:sp>
        <p:nvSpPr>
          <p:cNvPr id="24" name="文本框 24"/>
          <p:cNvSpPr txBox="1"/>
          <p:nvPr/>
        </p:nvSpPr>
        <p:spPr>
          <a:xfrm>
            <a:off x="6597205" y="1574428"/>
            <a:ext cx="1151277" cy="1446550"/>
          </a:xfrm>
          <a:prstGeom prst="rect">
            <a:avLst/>
          </a:prstGeom>
          <a:noFill/>
        </p:spPr>
        <p:txBody>
          <a:bodyPr wrap="none" rtlCol="0">
            <a:spAutoFit/>
          </a:bodyPr>
          <a:lstStyle/>
          <a:p>
            <a:pPr algn="ctr"/>
            <a:r>
              <a:rPr kumimoji="1" lang="en-US" altLang="zh-CN" sz="8800" dirty="0" smtClean="0">
                <a:solidFill>
                  <a:schemeClr val="bg1"/>
                </a:solidFill>
                <a:latin typeface="Agency FB" panose="020B0503020202020204" pitchFamily="34" charset="0"/>
              </a:rPr>
              <a:t>03</a:t>
            </a:r>
            <a:endParaRPr kumimoji="1" lang="zh-CN" altLang="en-US" sz="8800" dirty="0">
              <a:solidFill>
                <a:schemeClr val="bg1"/>
              </a:solidFill>
              <a:latin typeface="Agency FB" panose="020B0503020202020204" pitchFamily="34" charset="0"/>
            </a:endParaRPr>
          </a:p>
        </p:txBody>
      </p:sp>
      <p:sp>
        <p:nvSpPr>
          <p:cNvPr id="25" name="文本框 25"/>
          <p:cNvSpPr txBox="1"/>
          <p:nvPr/>
        </p:nvSpPr>
        <p:spPr>
          <a:xfrm>
            <a:off x="8925800" y="1586302"/>
            <a:ext cx="1107996" cy="1446550"/>
          </a:xfrm>
          <a:prstGeom prst="rect">
            <a:avLst/>
          </a:prstGeom>
          <a:noFill/>
        </p:spPr>
        <p:txBody>
          <a:bodyPr wrap="none" rtlCol="0">
            <a:spAutoFit/>
          </a:bodyPr>
          <a:lstStyle/>
          <a:p>
            <a:pPr algn="ctr"/>
            <a:r>
              <a:rPr kumimoji="1" lang="en-US" altLang="zh-CN" sz="8800" dirty="0" smtClean="0">
                <a:solidFill>
                  <a:schemeClr val="bg1"/>
                </a:solidFill>
                <a:latin typeface="Agency FB" panose="020B0503020202020204" pitchFamily="34" charset="0"/>
              </a:rPr>
              <a:t>04</a:t>
            </a:r>
            <a:endParaRPr kumimoji="1" lang="zh-CN" altLang="en-US" sz="8800" dirty="0">
              <a:solidFill>
                <a:schemeClr val="bg1"/>
              </a:solidFill>
              <a:latin typeface="Agency FB" panose="020B0503020202020204" pitchFamily="34" charset="0"/>
            </a:endParaRPr>
          </a:p>
        </p:txBody>
      </p:sp>
      <p:sp>
        <p:nvSpPr>
          <p:cNvPr id="26" name="TextBox 83"/>
          <p:cNvSpPr txBox="1">
            <a:spLocks noChangeArrowheads="1"/>
          </p:cNvSpPr>
          <p:nvPr/>
        </p:nvSpPr>
        <p:spPr bwMode="auto">
          <a:xfrm>
            <a:off x="1377334" y="4766716"/>
            <a:ext cx="3087505" cy="58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16" tIns="45708" rIns="91416" bIns="45708">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marL="457189" indent="-457189">
              <a:lnSpc>
                <a:spcPct val="150000"/>
              </a:lnSpc>
              <a:buFont typeface="Wingdings" pitchFamily="2" charset="2"/>
              <a:buChar char="Ø"/>
            </a:pPr>
            <a:r>
              <a:rPr lang="zh-CN" altLang="en-US" sz="2400" dirty="0">
                <a:solidFill>
                  <a:srgbClr val="9B1E23"/>
                </a:solidFill>
                <a:latin typeface="迷你简菱心" panose="02010609000101010101" pitchFamily="49" charset="-122"/>
                <a:ea typeface="迷你简菱心" panose="02010609000101010101" pitchFamily="49" charset="-122"/>
              </a:rPr>
              <a:t>关注细节</a:t>
            </a:r>
            <a:endParaRPr lang="en-US" altLang="zh-CN" sz="2400" dirty="0">
              <a:solidFill>
                <a:srgbClr val="9B1E23"/>
              </a:solidFill>
              <a:latin typeface="迷你简菱心" panose="02010609000101010101" pitchFamily="49" charset="-122"/>
              <a:ea typeface="迷你简菱心" panose="02010609000101010101" pitchFamily="49" charset="-122"/>
            </a:endParaRPr>
          </a:p>
        </p:txBody>
      </p:sp>
      <p:sp>
        <p:nvSpPr>
          <p:cNvPr id="27" name="文本框 180"/>
          <p:cNvSpPr txBox="1">
            <a:spLocks noChangeArrowheads="1"/>
          </p:cNvSpPr>
          <p:nvPr/>
        </p:nvSpPr>
        <p:spPr bwMode="auto">
          <a:xfrm>
            <a:off x="1812273" y="5381886"/>
            <a:ext cx="3538768" cy="9549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16" tIns="45708" rIns="91416" bIns="45708">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a:lnSpc>
                <a:spcPct val="120000"/>
              </a:lnSpc>
            </a:pPr>
            <a:r>
              <a:rPr lang="zh-CN" altLang="en-US" sz="1600" dirty="0">
                <a:solidFill>
                  <a:schemeClr val="tx1">
                    <a:lumMod val="85000"/>
                    <a:lumOff val="15000"/>
                  </a:schemeClr>
                </a:solidFill>
                <a:latin typeface="微软雅黑 Light" panose="020B0502040204020203" pitchFamily="34" charset="-122"/>
                <a:ea typeface="微软雅黑 Light" panose="020B0502040204020203" pitchFamily="34" charset="-122"/>
              </a:rPr>
              <a:t>此处添加详细文本描述，建议与标题相关并符合整体语言风格，语言描述尽量</a:t>
            </a:r>
            <a:endParaRPr lang="zh-CN" altLang="en-US" sz="1600" dirty="0">
              <a:latin typeface="微软雅黑" pitchFamily="34" charset="-122"/>
              <a:ea typeface="微软雅黑" pitchFamily="34" charset="-122"/>
            </a:endParaRPr>
          </a:p>
        </p:txBody>
      </p:sp>
      <p:sp>
        <p:nvSpPr>
          <p:cNvPr id="28" name="TextBox 83"/>
          <p:cNvSpPr txBox="1">
            <a:spLocks noChangeArrowheads="1"/>
          </p:cNvSpPr>
          <p:nvPr/>
        </p:nvSpPr>
        <p:spPr bwMode="auto">
          <a:xfrm>
            <a:off x="6296338" y="4766716"/>
            <a:ext cx="3087505" cy="58161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16" tIns="45708" rIns="91416" bIns="45708">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marL="457189" indent="-457189">
              <a:lnSpc>
                <a:spcPct val="150000"/>
              </a:lnSpc>
              <a:buFont typeface="Wingdings" pitchFamily="2" charset="2"/>
              <a:buChar char="Ø"/>
            </a:pPr>
            <a:r>
              <a:rPr lang="zh-CN" altLang="en-US" sz="2400" dirty="0">
                <a:solidFill>
                  <a:srgbClr val="9B1E23"/>
                </a:solidFill>
                <a:latin typeface="迷你简菱心" panose="02010609000101010101" pitchFamily="49" charset="-122"/>
                <a:ea typeface="迷你简菱心" panose="02010609000101010101" pitchFamily="49" charset="-122"/>
              </a:rPr>
              <a:t>关注细节</a:t>
            </a:r>
            <a:endParaRPr lang="en-US" altLang="zh-CN" sz="2400" dirty="0">
              <a:solidFill>
                <a:srgbClr val="9B1E23"/>
              </a:solidFill>
              <a:latin typeface="迷你简菱心" panose="02010609000101010101" pitchFamily="49" charset="-122"/>
              <a:ea typeface="迷你简菱心" panose="02010609000101010101" pitchFamily="49" charset="-122"/>
            </a:endParaRPr>
          </a:p>
        </p:txBody>
      </p:sp>
      <p:sp>
        <p:nvSpPr>
          <p:cNvPr id="29" name="文本框 180"/>
          <p:cNvSpPr txBox="1">
            <a:spLocks noChangeArrowheads="1"/>
          </p:cNvSpPr>
          <p:nvPr/>
        </p:nvSpPr>
        <p:spPr bwMode="auto">
          <a:xfrm>
            <a:off x="6731277" y="5381886"/>
            <a:ext cx="3538768" cy="9549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91416" tIns="45708" rIns="91416" bIns="45708">
            <a:spAutoFit/>
          </a:bodyPr>
          <a:lstStyle>
            <a:lvl1pPr>
              <a:defRPr>
                <a:solidFill>
                  <a:schemeClr val="tx1"/>
                </a:solidFill>
                <a:latin typeface="Arial" charset="0"/>
                <a:ea typeface="宋体" charset="-122"/>
              </a:defRPr>
            </a:lvl1pPr>
            <a:lvl2pPr marL="742950" indent="-285750">
              <a:defRPr>
                <a:solidFill>
                  <a:schemeClr val="tx1"/>
                </a:solidFill>
                <a:latin typeface="Arial" charset="0"/>
                <a:ea typeface="宋体" charset="-122"/>
              </a:defRPr>
            </a:lvl2pPr>
            <a:lvl3pPr marL="1143000" indent="-228600">
              <a:defRPr>
                <a:solidFill>
                  <a:schemeClr val="tx1"/>
                </a:solidFill>
                <a:latin typeface="Arial" charset="0"/>
                <a:ea typeface="宋体" charset="-122"/>
              </a:defRPr>
            </a:lvl3pPr>
            <a:lvl4pPr marL="1600200" indent="-228600">
              <a:defRPr>
                <a:solidFill>
                  <a:schemeClr val="tx1"/>
                </a:solidFill>
                <a:latin typeface="Arial" charset="0"/>
                <a:ea typeface="宋体" charset="-122"/>
              </a:defRPr>
            </a:lvl4pPr>
            <a:lvl5pPr marL="2057400" indent="-22860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a:lnSpc>
                <a:spcPct val="120000"/>
              </a:lnSpc>
            </a:pPr>
            <a:r>
              <a:rPr lang="zh-CN" altLang="en-US" sz="1600" dirty="0">
                <a:solidFill>
                  <a:schemeClr val="tx1">
                    <a:lumMod val="85000"/>
                    <a:lumOff val="15000"/>
                  </a:schemeClr>
                </a:solidFill>
                <a:latin typeface="微软雅黑 Light" panose="020B0502040204020203" pitchFamily="34" charset="-122"/>
                <a:ea typeface="微软雅黑 Light" panose="020B0502040204020203" pitchFamily="34" charset="-122"/>
              </a:rPr>
              <a:t>此处添加详细文本描述，建议与标题相关并符合整体语言风格，语言描述尽量</a:t>
            </a:r>
            <a:endParaRPr lang="zh-CN" altLang="en-US" sz="1600" dirty="0">
              <a:latin typeface="微软雅黑" pitchFamily="34" charset="-122"/>
              <a:ea typeface="微软雅黑" pitchFamily="34" charset="-122"/>
            </a:endParaRPr>
          </a:p>
        </p:txBody>
      </p:sp>
    </p:spTree>
    <p:extLst>
      <p:ext uri="{BB962C8B-B14F-4D97-AF65-F5344CB8AC3E}">
        <p14:creationId xmlns:p14="http://schemas.microsoft.com/office/powerpoint/2010/main" val="1240983766"/>
      </p:ext>
    </p:ext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14:presetBounceEnd="40000">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14:bounceEnd="40000">
                                          <p:cBhvr additive="base">
                                            <p:cTn id="7" dur="1000" fill="hold"/>
                                            <p:tgtEl>
                                              <p:spTgt spid="2"/>
                                            </p:tgtEl>
                                            <p:attrNameLst>
                                              <p:attrName>ppt_x</p:attrName>
                                            </p:attrNameLst>
                                          </p:cBhvr>
                                          <p:tavLst>
                                            <p:tav tm="0">
                                              <p:val>
                                                <p:strVal val="0-#ppt_w/2"/>
                                              </p:val>
                                            </p:tav>
                                            <p:tav tm="100000">
                                              <p:val>
                                                <p:strVal val="#ppt_x"/>
                                              </p:val>
                                            </p:tav>
                                          </p:tavLst>
                                        </p:anim>
                                        <p:anim calcmode="lin" valueType="num" p14:bounceEnd="40000">
                                          <p:cBhvr additive="base">
                                            <p:cTn id="8" dur="10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14:presetBounceEnd="40000">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14:bounceEnd="40000">
                                          <p:cBhvr additive="base">
                                            <p:cTn id="11" dur="1000" fill="hold"/>
                                            <p:tgtEl>
                                              <p:spTgt spid="3"/>
                                            </p:tgtEl>
                                            <p:attrNameLst>
                                              <p:attrName>ppt_x</p:attrName>
                                            </p:attrNameLst>
                                          </p:cBhvr>
                                          <p:tavLst>
                                            <p:tav tm="0">
                                              <p:val>
                                                <p:strVal val="0-#ppt_w/2"/>
                                              </p:val>
                                            </p:tav>
                                            <p:tav tm="100000">
                                              <p:val>
                                                <p:strVal val="#ppt_x"/>
                                              </p:val>
                                            </p:tav>
                                          </p:tavLst>
                                        </p:anim>
                                        <p:anim calcmode="lin" valueType="num" p14:bounceEnd="40000">
                                          <p:cBhvr additive="base">
                                            <p:cTn id="12" dur="1000" fill="hold"/>
                                            <p:tgtEl>
                                              <p:spTgt spid="3"/>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53" presetClass="entr" presetSubtype="16" fill="hold" grpId="0" nodeType="afterEffect">
                                      <p:stCondLst>
                                        <p:cond delay="0"/>
                                      </p:stCondLst>
                                      <p:iterate type="lt">
                                        <p:tmPct val="10000"/>
                                      </p:iterate>
                                      <p:childTnLst>
                                        <p:set>
                                          <p:cBhvr>
                                            <p:cTn id="15" dur="1" fill="hold">
                                              <p:stCondLst>
                                                <p:cond delay="0"/>
                                              </p:stCondLst>
                                            </p:cTn>
                                            <p:tgtEl>
                                              <p:spTgt spid="9"/>
                                            </p:tgtEl>
                                            <p:attrNameLst>
                                              <p:attrName>style.visibility</p:attrName>
                                            </p:attrNameLst>
                                          </p:cBhvr>
                                          <p:to>
                                            <p:strVal val="visible"/>
                                          </p:to>
                                        </p:set>
                                        <p:anim calcmode="lin" valueType="num">
                                          <p:cBhvr>
                                            <p:cTn id="16" dur="500" fill="hold"/>
                                            <p:tgtEl>
                                              <p:spTgt spid="9"/>
                                            </p:tgtEl>
                                            <p:attrNameLst>
                                              <p:attrName>ppt_w</p:attrName>
                                            </p:attrNameLst>
                                          </p:cBhvr>
                                          <p:tavLst>
                                            <p:tav tm="0">
                                              <p:val>
                                                <p:fltVal val="0"/>
                                              </p:val>
                                            </p:tav>
                                            <p:tav tm="100000">
                                              <p:val>
                                                <p:strVal val="#ppt_w"/>
                                              </p:val>
                                            </p:tav>
                                          </p:tavLst>
                                        </p:anim>
                                        <p:anim calcmode="lin" valueType="num">
                                          <p:cBhvr>
                                            <p:cTn id="17" dur="500" fill="hold"/>
                                            <p:tgtEl>
                                              <p:spTgt spid="9"/>
                                            </p:tgtEl>
                                            <p:attrNameLst>
                                              <p:attrName>ppt_h</p:attrName>
                                            </p:attrNameLst>
                                          </p:cBhvr>
                                          <p:tavLst>
                                            <p:tav tm="0">
                                              <p:val>
                                                <p:fltVal val="0"/>
                                              </p:val>
                                            </p:tav>
                                            <p:tav tm="100000">
                                              <p:val>
                                                <p:strVal val="#ppt_h"/>
                                              </p:val>
                                            </p:tav>
                                          </p:tavLst>
                                        </p:anim>
                                        <p:animEffect transition="in" filter="fade">
                                          <p:cBhvr>
                                            <p:cTn id="18" dur="500"/>
                                            <p:tgtEl>
                                              <p:spTgt spid="9"/>
                                            </p:tgtEl>
                                          </p:cBhvr>
                                        </p:animEffect>
                                      </p:childTnLst>
                                    </p:cTn>
                                  </p:par>
                                  <p:par>
                                    <p:cTn id="19" presetID="53" presetClass="entr" presetSubtype="16" fill="hold" nodeType="with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p:cTn id="21" dur="500" fill="hold"/>
                                            <p:tgtEl>
                                              <p:spTgt spid="5"/>
                                            </p:tgtEl>
                                            <p:attrNameLst>
                                              <p:attrName>ppt_w</p:attrName>
                                            </p:attrNameLst>
                                          </p:cBhvr>
                                          <p:tavLst>
                                            <p:tav tm="0">
                                              <p:val>
                                                <p:fltVal val="0"/>
                                              </p:val>
                                            </p:tav>
                                            <p:tav tm="100000">
                                              <p:val>
                                                <p:strVal val="#ppt_w"/>
                                              </p:val>
                                            </p:tav>
                                          </p:tavLst>
                                        </p:anim>
                                        <p:anim calcmode="lin" valueType="num">
                                          <p:cBhvr>
                                            <p:cTn id="22" dur="500" fill="hold"/>
                                            <p:tgtEl>
                                              <p:spTgt spid="5"/>
                                            </p:tgtEl>
                                            <p:attrNameLst>
                                              <p:attrName>ppt_h</p:attrName>
                                            </p:attrNameLst>
                                          </p:cBhvr>
                                          <p:tavLst>
                                            <p:tav tm="0">
                                              <p:val>
                                                <p:fltVal val="0"/>
                                              </p:val>
                                            </p:tav>
                                            <p:tav tm="100000">
                                              <p:val>
                                                <p:strVal val="#ppt_h"/>
                                              </p:val>
                                            </p:tav>
                                          </p:tavLst>
                                        </p:anim>
                                        <p:animEffect transition="in" filter="fade">
                                          <p:cBhvr>
                                            <p:cTn id="23" dur="500"/>
                                            <p:tgtEl>
                                              <p:spTgt spid="5"/>
                                            </p:tgtEl>
                                          </p:cBhvr>
                                        </p:animEffect>
                                      </p:childTnLst>
                                    </p:cTn>
                                  </p:par>
                                  <p:par>
                                    <p:cTn id="24" presetID="22" presetClass="entr" presetSubtype="2" fill="hold" nodeType="with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wipe(right)">
                                          <p:cBhvr>
                                            <p:cTn id="26" dur="500"/>
                                            <p:tgtEl>
                                              <p:spTgt spid="4"/>
                                            </p:tgtEl>
                                          </p:cBhvr>
                                        </p:animEffect>
                                      </p:childTnLst>
                                    </p:cTn>
                                  </p:par>
                                </p:childTnLst>
                              </p:cTn>
                            </p:par>
                            <p:par>
                              <p:cTn id="27" fill="hold">
                                <p:stCondLst>
                                  <p:cond delay="1750"/>
                                </p:stCondLst>
                                <p:childTnLst>
                                  <p:par>
                                    <p:cTn id="28" presetID="2" presetClass="entr" presetSubtype="4" fill="hold" nodeType="afterEffect">
                                      <p:stCondLst>
                                        <p:cond delay="0"/>
                                      </p:stCondLst>
                                      <p:childTnLst>
                                        <p:set>
                                          <p:cBhvr>
                                            <p:cTn id="29" dur="1" fill="hold">
                                              <p:stCondLst>
                                                <p:cond delay="0"/>
                                              </p:stCondLst>
                                            </p:cTn>
                                            <p:tgtEl>
                                              <p:spTgt spid="10"/>
                                            </p:tgtEl>
                                            <p:attrNameLst>
                                              <p:attrName>style.visibility</p:attrName>
                                            </p:attrNameLst>
                                          </p:cBhvr>
                                          <p:to>
                                            <p:strVal val="visible"/>
                                          </p:to>
                                        </p:set>
                                        <p:anim calcmode="lin" valueType="num">
                                          <p:cBhvr additive="base">
                                            <p:cTn id="30" dur="100" fill="hold"/>
                                            <p:tgtEl>
                                              <p:spTgt spid="10"/>
                                            </p:tgtEl>
                                            <p:attrNameLst>
                                              <p:attrName>ppt_x</p:attrName>
                                            </p:attrNameLst>
                                          </p:cBhvr>
                                          <p:tavLst>
                                            <p:tav tm="0">
                                              <p:val>
                                                <p:strVal val="#ppt_x"/>
                                              </p:val>
                                            </p:tav>
                                            <p:tav tm="100000">
                                              <p:val>
                                                <p:strVal val="#ppt_x"/>
                                              </p:val>
                                            </p:tav>
                                          </p:tavLst>
                                        </p:anim>
                                        <p:anim calcmode="lin" valueType="num">
                                          <p:cBhvr additive="base">
                                            <p:cTn id="31" dur="100" fill="hold"/>
                                            <p:tgtEl>
                                              <p:spTgt spid="10"/>
                                            </p:tgtEl>
                                            <p:attrNameLst>
                                              <p:attrName>ppt_y</p:attrName>
                                            </p:attrNameLst>
                                          </p:cBhvr>
                                          <p:tavLst>
                                            <p:tav tm="0">
                                              <p:val>
                                                <p:strVal val="1+#ppt_h/2"/>
                                              </p:val>
                                            </p:tav>
                                            <p:tav tm="100000">
                                              <p:val>
                                                <p:strVal val="#ppt_y"/>
                                              </p:val>
                                            </p:tav>
                                          </p:tavLst>
                                        </p:anim>
                                      </p:childTnLst>
                                    </p:cTn>
                                  </p:par>
                                </p:childTnLst>
                              </p:cTn>
                            </p:par>
                            <p:par>
                              <p:cTn id="32" fill="hold">
                                <p:stCondLst>
                                  <p:cond delay="1850"/>
                                </p:stCondLst>
                                <p:childTnLst>
                                  <p:par>
                                    <p:cTn id="33" presetID="2" presetClass="entr" presetSubtype="4" fill="hold" nodeType="afterEffect">
                                      <p:stCondLst>
                                        <p:cond delay="0"/>
                                      </p:stCondLst>
                                      <p:childTnLst>
                                        <p:set>
                                          <p:cBhvr>
                                            <p:cTn id="34" dur="1" fill="hold">
                                              <p:stCondLst>
                                                <p:cond delay="0"/>
                                              </p:stCondLst>
                                            </p:cTn>
                                            <p:tgtEl>
                                              <p:spTgt spid="11"/>
                                            </p:tgtEl>
                                            <p:attrNameLst>
                                              <p:attrName>style.visibility</p:attrName>
                                            </p:attrNameLst>
                                          </p:cBhvr>
                                          <p:to>
                                            <p:strVal val="visible"/>
                                          </p:to>
                                        </p:set>
                                        <p:anim calcmode="lin" valueType="num">
                                          <p:cBhvr additive="base">
                                            <p:cTn id="35" dur="100" fill="hold"/>
                                            <p:tgtEl>
                                              <p:spTgt spid="11"/>
                                            </p:tgtEl>
                                            <p:attrNameLst>
                                              <p:attrName>ppt_x</p:attrName>
                                            </p:attrNameLst>
                                          </p:cBhvr>
                                          <p:tavLst>
                                            <p:tav tm="0">
                                              <p:val>
                                                <p:strVal val="#ppt_x"/>
                                              </p:val>
                                            </p:tav>
                                            <p:tav tm="100000">
                                              <p:val>
                                                <p:strVal val="#ppt_x"/>
                                              </p:val>
                                            </p:tav>
                                          </p:tavLst>
                                        </p:anim>
                                        <p:anim calcmode="lin" valueType="num">
                                          <p:cBhvr additive="base">
                                            <p:cTn id="36" dur="100" fill="hold"/>
                                            <p:tgtEl>
                                              <p:spTgt spid="11"/>
                                            </p:tgtEl>
                                            <p:attrNameLst>
                                              <p:attrName>ppt_y</p:attrName>
                                            </p:attrNameLst>
                                          </p:cBhvr>
                                          <p:tavLst>
                                            <p:tav tm="0">
                                              <p:val>
                                                <p:strVal val="1+#ppt_h/2"/>
                                              </p:val>
                                            </p:tav>
                                            <p:tav tm="100000">
                                              <p:val>
                                                <p:strVal val="#ppt_y"/>
                                              </p:val>
                                            </p:tav>
                                          </p:tavLst>
                                        </p:anim>
                                      </p:childTnLst>
                                    </p:cTn>
                                  </p:par>
                                </p:childTnLst>
                              </p:cTn>
                            </p:par>
                            <p:par>
                              <p:cTn id="37" fill="hold">
                                <p:stCondLst>
                                  <p:cond delay="1950"/>
                                </p:stCondLst>
                                <p:childTnLst>
                                  <p:par>
                                    <p:cTn id="38" presetID="2" presetClass="entr" presetSubtype="4" fill="hold" nodeType="afterEffect">
                                      <p:stCondLst>
                                        <p:cond delay="0"/>
                                      </p:stCondLst>
                                      <p:childTnLst>
                                        <p:set>
                                          <p:cBhvr>
                                            <p:cTn id="39" dur="1" fill="hold">
                                              <p:stCondLst>
                                                <p:cond delay="0"/>
                                              </p:stCondLst>
                                            </p:cTn>
                                            <p:tgtEl>
                                              <p:spTgt spid="12"/>
                                            </p:tgtEl>
                                            <p:attrNameLst>
                                              <p:attrName>style.visibility</p:attrName>
                                            </p:attrNameLst>
                                          </p:cBhvr>
                                          <p:to>
                                            <p:strVal val="visible"/>
                                          </p:to>
                                        </p:set>
                                        <p:anim calcmode="lin" valueType="num">
                                          <p:cBhvr additive="base">
                                            <p:cTn id="40" dur="100" fill="hold"/>
                                            <p:tgtEl>
                                              <p:spTgt spid="12"/>
                                            </p:tgtEl>
                                            <p:attrNameLst>
                                              <p:attrName>ppt_x</p:attrName>
                                            </p:attrNameLst>
                                          </p:cBhvr>
                                          <p:tavLst>
                                            <p:tav tm="0">
                                              <p:val>
                                                <p:strVal val="#ppt_x"/>
                                              </p:val>
                                            </p:tav>
                                            <p:tav tm="100000">
                                              <p:val>
                                                <p:strVal val="#ppt_x"/>
                                              </p:val>
                                            </p:tav>
                                          </p:tavLst>
                                        </p:anim>
                                        <p:anim calcmode="lin" valueType="num">
                                          <p:cBhvr additive="base">
                                            <p:cTn id="41" dur="100" fill="hold"/>
                                            <p:tgtEl>
                                              <p:spTgt spid="12"/>
                                            </p:tgtEl>
                                            <p:attrNameLst>
                                              <p:attrName>ppt_y</p:attrName>
                                            </p:attrNameLst>
                                          </p:cBhvr>
                                          <p:tavLst>
                                            <p:tav tm="0">
                                              <p:val>
                                                <p:strVal val="1+#ppt_h/2"/>
                                              </p:val>
                                            </p:tav>
                                            <p:tav tm="100000">
                                              <p:val>
                                                <p:strVal val="#ppt_y"/>
                                              </p:val>
                                            </p:tav>
                                          </p:tavLst>
                                        </p:anim>
                                      </p:childTnLst>
                                    </p:cTn>
                                  </p:par>
                                </p:childTnLst>
                              </p:cTn>
                            </p:par>
                            <p:par>
                              <p:cTn id="42" fill="hold">
                                <p:stCondLst>
                                  <p:cond delay="2050"/>
                                </p:stCondLst>
                                <p:childTnLst>
                                  <p:par>
                                    <p:cTn id="43" presetID="2" presetClass="entr" presetSubtype="4" fill="hold" nodeType="afterEffect">
                                      <p:stCondLst>
                                        <p:cond delay="0"/>
                                      </p:stCondLst>
                                      <p:childTnLst>
                                        <p:set>
                                          <p:cBhvr>
                                            <p:cTn id="44" dur="1" fill="hold">
                                              <p:stCondLst>
                                                <p:cond delay="0"/>
                                              </p:stCondLst>
                                            </p:cTn>
                                            <p:tgtEl>
                                              <p:spTgt spid="13"/>
                                            </p:tgtEl>
                                            <p:attrNameLst>
                                              <p:attrName>style.visibility</p:attrName>
                                            </p:attrNameLst>
                                          </p:cBhvr>
                                          <p:to>
                                            <p:strVal val="visible"/>
                                          </p:to>
                                        </p:set>
                                        <p:anim calcmode="lin" valueType="num">
                                          <p:cBhvr additive="base">
                                            <p:cTn id="45" dur="100" fill="hold"/>
                                            <p:tgtEl>
                                              <p:spTgt spid="13"/>
                                            </p:tgtEl>
                                            <p:attrNameLst>
                                              <p:attrName>ppt_x</p:attrName>
                                            </p:attrNameLst>
                                          </p:cBhvr>
                                          <p:tavLst>
                                            <p:tav tm="0">
                                              <p:val>
                                                <p:strVal val="#ppt_x"/>
                                              </p:val>
                                            </p:tav>
                                            <p:tav tm="100000">
                                              <p:val>
                                                <p:strVal val="#ppt_x"/>
                                              </p:val>
                                            </p:tav>
                                          </p:tavLst>
                                        </p:anim>
                                        <p:anim calcmode="lin" valueType="num">
                                          <p:cBhvr additive="base">
                                            <p:cTn id="46" dur="100" fill="hold"/>
                                            <p:tgtEl>
                                              <p:spTgt spid="13"/>
                                            </p:tgtEl>
                                            <p:attrNameLst>
                                              <p:attrName>ppt_y</p:attrName>
                                            </p:attrNameLst>
                                          </p:cBhvr>
                                          <p:tavLst>
                                            <p:tav tm="0">
                                              <p:val>
                                                <p:strVal val="1+#ppt_h/2"/>
                                              </p:val>
                                            </p:tav>
                                            <p:tav tm="100000">
                                              <p:val>
                                                <p:strVal val="#ppt_y"/>
                                              </p:val>
                                            </p:tav>
                                          </p:tavLst>
                                        </p:anim>
                                      </p:childTnLst>
                                    </p:cTn>
                                  </p:par>
                                </p:childTnLst>
                              </p:cTn>
                            </p:par>
                            <p:par>
                              <p:cTn id="47" fill="hold">
                                <p:stCondLst>
                                  <p:cond delay="2150"/>
                                </p:stCondLst>
                                <p:childTnLst>
                                  <p:par>
                                    <p:cTn id="48" presetID="2" presetClass="entr" presetSubtype="4" fill="hold" grpId="0" nodeType="afterEffect">
                                      <p:stCondLst>
                                        <p:cond delay="0"/>
                                      </p:stCondLst>
                                      <p:childTnLst>
                                        <p:set>
                                          <p:cBhvr>
                                            <p:cTn id="49" dur="1" fill="hold">
                                              <p:stCondLst>
                                                <p:cond delay="0"/>
                                              </p:stCondLst>
                                            </p:cTn>
                                            <p:tgtEl>
                                              <p:spTgt spid="14"/>
                                            </p:tgtEl>
                                            <p:attrNameLst>
                                              <p:attrName>style.visibility</p:attrName>
                                            </p:attrNameLst>
                                          </p:cBhvr>
                                          <p:to>
                                            <p:strVal val="visible"/>
                                          </p:to>
                                        </p:set>
                                        <p:anim calcmode="lin" valueType="num">
                                          <p:cBhvr additive="base">
                                            <p:cTn id="50" dur="100" fill="hold"/>
                                            <p:tgtEl>
                                              <p:spTgt spid="14"/>
                                            </p:tgtEl>
                                            <p:attrNameLst>
                                              <p:attrName>ppt_x</p:attrName>
                                            </p:attrNameLst>
                                          </p:cBhvr>
                                          <p:tavLst>
                                            <p:tav tm="0">
                                              <p:val>
                                                <p:strVal val="#ppt_x"/>
                                              </p:val>
                                            </p:tav>
                                            <p:tav tm="100000">
                                              <p:val>
                                                <p:strVal val="#ppt_x"/>
                                              </p:val>
                                            </p:tav>
                                          </p:tavLst>
                                        </p:anim>
                                        <p:anim calcmode="lin" valueType="num">
                                          <p:cBhvr additive="base">
                                            <p:cTn id="51" dur="100" fill="hold"/>
                                            <p:tgtEl>
                                              <p:spTgt spid="14"/>
                                            </p:tgtEl>
                                            <p:attrNameLst>
                                              <p:attrName>ppt_y</p:attrName>
                                            </p:attrNameLst>
                                          </p:cBhvr>
                                          <p:tavLst>
                                            <p:tav tm="0">
                                              <p:val>
                                                <p:strVal val="1+#ppt_h/2"/>
                                              </p:val>
                                            </p:tav>
                                            <p:tav tm="100000">
                                              <p:val>
                                                <p:strVal val="#ppt_y"/>
                                              </p:val>
                                            </p:tav>
                                          </p:tavLst>
                                        </p:anim>
                                      </p:childTnLst>
                                    </p:cTn>
                                  </p:par>
                                </p:childTnLst>
                              </p:cTn>
                            </p:par>
                            <p:par>
                              <p:cTn id="52" fill="hold">
                                <p:stCondLst>
                                  <p:cond delay="2250"/>
                                </p:stCondLst>
                                <p:childTnLst>
                                  <p:par>
                                    <p:cTn id="53" presetID="2" presetClass="entr" presetSubtype="4" fill="hold" grpId="0" nodeType="afterEffect">
                                      <p:stCondLst>
                                        <p:cond delay="0"/>
                                      </p:stCondLst>
                                      <p:childTnLst>
                                        <p:set>
                                          <p:cBhvr>
                                            <p:cTn id="54" dur="1" fill="hold">
                                              <p:stCondLst>
                                                <p:cond delay="0"/>
                                              </p:stCondLst>
                                            </p:cTn>
                                            <p:tgtEl>
                                              <p:spTgt spid="15"/>
                                            </p:tgtEl>
                                            <p:attrNameLst>
                                              <p:attrName>style.visibility</p:attrName>
                                            </p:attrNameLst>
                                          </p:cBhvr>
                                          <p:to>
                                            <p:strVal val="visible"/>
                                          </p:to>
                                        </p:set>
                                        <p:anim calcmode="lin" valueType="num">
                                          <p:cBhvr additive="base">
                                            <p:cTn id="55" dur="100" fill="hold"/>
                                            <p:tgtEl>
                                              <p:spTgt spid="15"/>
                                            </p:tgtEl>
                                            <p:attrNameLst>
                                              <p:attrName>ppt_x</p:attrName>
                                            </p:attrNameLst>
                                          </p:cBhvr>
                                          <p:tavLst>
                                            <p:tav tm="0">
                                              <p:val>
                                                <p:strVal val="#ppt_x"/>
                                              </p:val>
                                            </p:tav>
                                            <p:tav tm="100000">
                                              <p:val>
                                                <p:strVal val="#ppt_x"/>
                                              </p:val>
                                            </p:tav>
                                          </p:tavLst>
                                        </p:anim>
                                        <p:anim calcmode="lin" valueType="num">
                                          <p:cBhvr additive="base">
                                            <p:cTn id="56" dur="100" fill="hold"/>
                                            <p:tgtEl>
                                              <p:spTgt spid="15"/>
                                            </p:tgtEl>
                                            <p:attrNameLst>
                                              <p:attrName>ppt_y</p:attrName>
                                            </p:attrNameLst>
                                          </p:cBhvr>
                                          <p:tavLst>
                                            <p:tav tm="0">
                                              <p:val>
                                                <p:strVal val="1+#ppt_h/2"/>
                                              </p:val>
                                            </p:tav>
                                            <p:tav tm="100000">
                                              <p:val>
                                                <p:strVal val="#ppt_y"/>
                                              </p:val>
                                            </p:tav>
                                          </p:tavLst>
                                        </p:anim>
                                      </p:childTnLst>
                                    </p:cTn>
                                  </p:par>
                                </p:childTnLst>
                              </p:cTn>
                            </p:par>
                            <p:par>
                              <p:cTn id="57" fill="hold">
                                <p:stCondLst>
                                  <p:cond delay="2350"/>
                                </p:stCondLst>
                                <p:childTnLst>
                                  <p:par>
                                    <p:cTn id="58" presetID="2" presetClass="entr" presetSubtype="4" fill="hold" grpId="0" nodeType="afterEffect">
                                      <p:stCondLst>
                                        <p:cond delay="0"/>
                                      </p:stCondLst>
                                      <p:childTnLst>
                                        <p:set>
                                          <p:cBhvr>
                                            <p:cTn id="59" dur="1" fill="hold">
                                              <p:stCondLst>
                                                <p:cond delay="0"/>
                                              </p:stCondLst>
                                            </p:cTn>
                                            <p:tgtEl>
                                              <p:spTgt spid="16"/>
                                            </p:tgtEl>
                                            <p:attrNameLst>
                                              <p:attrName>style.visibility</p:attrName>
                                            </p:attrNameLst>
                                          </p:cBhvr>
                                          <p:to>
                                            <p:strVal val="visible"/>
                                          </p:to>
                                        </p:set>
                                        <p:anim calcmode="lin" valueType="num">
                                          <p:cBhvr additive="base">
                                            <p:cTn id="60" dur="100" fill="hold"/>
                                            <p:tgtEl>
                                              <p:spTgt spid="16"/>
                                            </p:tgtEl>
                                            <p:attrNameLst>
                                              <p:attrName>ppt_x</p:attrName>
                                            </p:attrNameLst>
                                          </p:cBhvr>
                                          <p:tavLst>
                                            <p:tav tm="0">
                                              <p:val>
                                                <p:strVal val="#ppt_x"/>
                                              </p:val>
                                            </p:tav>
                                            <p:tav tm="100000">
                                              <p:val>
                                                <p:strVal val="#ppt_x"/>
                                              </p:val>
                                            </p:tav>
                                          </p:tavLst>
                                        </p:anim>
                                        <p:anim calcmode="lin" valueType="num">
                                          <p:cBhvr additive="base">
                                            <p:cTn id="61" dur="100" fill="hold"/>
                                            <p:tgtEl>
                                              <p:spTgt spid="16"/>
                                            </p:tgtEl>
                                            <p:attrNameLst>
                                              <p:attrName>ppt_y</p:attrName>
                                            </p:attrNameLst>
                                          </p:cBhvr>
                                          <p:tavLst>
                                            <p:tav tm="0">
                                              <p:val>
                                                <p:strVal val="1+#ppt_h/2"/>
                                              </p:val>
                                            </p:tav>
                                            <p:tav tm="100000">
                                              <p:val>
                                                <p:strVal val="#ppt_y"/>
                                              </p:val>
                                            </p:tav>
                                          </p:tavLst>
                                        </p:anim>
                                      </p:childTnLst>
                                    </p:cTn>
                                  </p:par>
                                </p:childTnLst>
                              </p:cTn>
                            </p:par>
                            <p:par>
                              <p:cTn id="62" fill="hold">
                                <p:stCondLst>
                                  <p:cond delay="2450"/>
                                </p:stCondLst>
                                <p:childTnLst>
                                  <p:par>
                                    <p:cTn id="63" presetID="2" presetClass="entr" presetSubtype="4" fill="hold" grpId="0" nodeType="afterEffect">
                                      <p:stCondLst>
                                        <p:cond delay="0"/>
                                      </p:stCondLst>
                                      <p:childTnLst>
                                        <p:set>
                                          <p:cBhvr>
                                            <p:cTn id="64" dur="1" fill="hold">
                                              <p:stCondLst>
                                                <p:cond delay="0"/>
                                              </p:stCondLst>
                                            </p:cTn>
                                            <p:tgtEl>
                                              <p:spTgt spid="17"/>
                                            </p:tgtEl>
                                            <p:attrNameLst>
                                              <p:attrName>style.visibility</p:attrName>
                                            </p:attrNameLst>
                                          </p:cBhvr>
                                          <p:to>
                                            <p:strVal val="visible"/>
                                          </p:to>
                                        </p:set>
                                        <p:anim calcmode="lin" valueType="num">
                                          <p:cBhvr additive="base">
                                            <p:cTn id="65" dur="100" fill="hold"/>
                                            <p:tgtEl>
                                              <p:spTgt spid="17"/>
                                            </p:tgtEl>
                                            <p:attrNameLst>
                                              <p:attrName>ppt_x</p:attrName>
                                            </p:attrNameLst>
                                          </p:cBhvr>
                                          <p:tavLst>
                                            <p:tav tm="0">
                                              <p:val>
                                                <p:strVal val="#ppt_x"/>
                                              </p:val>
                                            </p:tav>
                                            <p:tav tm="100000">
                                              <p:val>
                                                <p:strVal val="#ppt_x"/>
                                              </p:val>
                                            </p:tav>
                                          </p:tavLst>
                                        </p:anim>
                                        <p:anim calcmode="lin" valueType="num">
                                          <p:cBhvr additive="base">
                                            <p:cTn id="66" dur="100" fill="hold"/>
                                            <p:tgtEl>
                                              <p:spTgt spid="17"/>
                                            </p:tgtEl>
                                            <p:attrNameLst>
                                              <p:attrName>ppt_y</p:attrName>
                                            </p:attrNameLst>
                                          </p:cBhvr>
                                          <p:tavLst>
                                            <p:tav tm="0">
                                              <p:val>
                                                <p:strVal val="1+#ppt_h/2"/>
                                              </p:val>
                                            </p:tav>
                                            <p:tav tm="100000">
                                              <p:val>
                                                <p:strVal val="#ppt_y"/>
                                              </p:val>
                                            </p:tav>
                                          </p:tavLst>
                                        </p:anim>
                                      </p:childTnLst>
                                    </p:cTn>
                                  </p:par>
                                </p:childTnLst>
                              </p:cTn>
                            </p:par>
                            <p:par>
                              <p:cTn id="67" fill="hold">
                                <p:stCondLst>
                                  <p:cond delay="2550"/>
                                </p:stCondLst>
                                <p:childTnLst>
                                  <p:par>
                                    <p:cTn id="68" presetID="2" presetClass="entr" presetSubtype="4" fill="hold" grpId="0" nodeType="afterEffect">
                                      <p:stCondLst>
                                        <p:cond delay="0"/>
                                      </p:stCondLst>
                                      <p:childTnLst>
                                        <p:set>
                                          <p:cBhvr>
                                            <p:cTn id="69" dur="1" fill="hold">
                                              <p:stCondLst>
                                                <p:cond delay="0"/>
                                              </p:stCondLst>
                                            </p:cTn>
                                            <p:tgtEl>
                                              <p:spTgt spid="18"/>
                                            </p:tgtEl>
                                            <p:attrNameLst>
                                              <p:attrName>style.visibility</p:attrName>
                                            </p:attrNameLst>
                                          </p:cBhvr>
                                          <p:to>
                                            <p:strVal val="visible"/>
                                          </p:to>
                                        </p:set>
                                        <p:anim calcmode="lin" valueType="num">
                                          <p:cBhvr additive="base">
                                            <p:cTn id="70" dur="100" fill="hold"/>
                                            <p:tgtEl>
                                              <p:spTgt spid="18"/>
                                            </p:tgtEl>
                                            <p:attrNameLst>
                                              <p:attrName>ppt_x</p:attrName>
                                            </p:attrNameLst>
                                          </p:cBhvr>
                                          <p:tavLst>
                                            <p:tav tm="0">
                                              <p:val>
                                                <p:strVal val="#ppt_x"/>
                                              </p:val>
                                            </p:tav>
                                            <p:tav tm="100000">
                                              <p:val>
                                                <p:strVal val="#ppt_x"/>
                                              </p:val>
                                            </p:tav>
                                          </p:tavLst>
                                        </p:anim>
                                        <p:anim calcmode="lin" valueType="num">
                                          <p:cBhvr additive="base">
                                            <p:cTn id="71" dur="100" fill="hold"/>
                                            <p:tgtEl>
                                              <p:spTgt spid="18"/>
                                            </p:tgtEl>
                                            <p:attrNameLst>
                                              <p:attrName>ppt_y</p:attrName>
                                            </p:attrNameLst>
                                          </p:cBhvr>
                                          <p:tavLst>
                                            <p:tav tm="0">
                                              <p:val>
                                                <p:strVal val="1+#ppt_h/2"/>
                                              </p:val>
                                            </p:tav>
                                            <p:tav tm="100000">
                                              <p:val>
                                                <p:strVal val="#ppt_y"/>
                                              </p:val>
                                            </p:tav>
                                          </p:tavLst>
                                        </p:anim>
                                      </p:childTnLst>
                                    </p:cTn>
                                  </p:par>
                                </p:childTnLst>
                              </p:cTn>
                            </p:par>
                            <p:par>
                              <p:cTn id="72" fill="hold">
                                <p:stCondLst>
                                  <p:cond delay="2650"/>
                                </p:stCondLst>
                                <p:childTnLst>
                                  <p:par>
                                    <p:cTn id="73" presetID="2" presetClass="entr" presetSubtype="4" fill="hold" grpId="0" nodeType="afterEffect">
                                      <p:stCondLst>
                                        <p:cond delay="0"/>
                                      </p:stCondLst>
                                      <p:childTnLst>
                                        <p:set>
                                          <p:cBhvr>
                                            <p:cTn id="74" dur="1" fill="hold">
                                              <p:stCondLst>
                                                <p:cond delay="0"/>
                                              </p:stCondLst>
                                            </p:cTn>
                                            <p:tgtEl>
                                              <p:spTgt spid="19"/>
                                            </p:tgtEl>
                                            <p:attrNameLst>
                                              <p:attrName>style.visibility</p:attrName>
                                            </p:attrNameLst>
                                          </p:cBhvr>
                                          <p:to>
                                            <p:strVal val="visible"/>
                                          </p:to>
                                        </p:set>
                                        <p:anim calcmode="lin" valueType="num">
                                          <p:cBhvr additive="base">
                                            <p:cTn id="75" dur="100" fill="hold"/>
                                            <p:tgtEl>
                                              <p:spTgt spid="19"/>
                                            </p:tgtEl>
                                            <p:attrNameLst>
                                              <p:attrName>ppt_x</p:attrName>
                                            </p:attrNameLst>
                                          </p:cBhvr>
                                          <p:tavLst>
                                            <p:tav tm="0">
                                              <p:val>
                                                <p:strVal val="#ppt_x"/>
                                              </p:val>
                                            </p:tav>
                                            <p:tav tm="100000">
                                              <p:val>
                                                <p:strVal val="#ppt_x"/>
                                              </p:val>
                                            </p:tav>
                                          </p:tavLst>
                                        </p:anim>
                                        <p:anim calcmode="lin" valueType="num">
                                          <p:cBhvr additive="base">
                                            <p:cTn id="76" dur="100" fill="hold"/>
                                            <p:tgtEl>
                                              <p:spTgt spid="19"/>
                                            </p:tgtEl>
                                            <p:attrNameLst>
                                              <p:attrName>ppt_y</p:attrName>
                                            </p:attrNameLst>
                                          </p:cBhvr>
                                          <p:tavLst>
                                            <p:tav tm="0">
                                              <p:val>
                                                <p:strVal val="1+#ppt_h/2"/>
                                              </p:val>
                                            </p:tav>
                                            <p:tav tm="100000">
                                              <p:val>
                                                <p:strVal val="#ppt_y"/>
                                              </p:val>
                                            </p:tav>
                                          </p:tavLst>
                                        </p:anim>
                                      </p:childTnLst>
                                    </p:cTn>
                                  </p:par>
                                </p:childTnLst>
                              </p:cTn>
                            </p:par>
                            <p:par>
                              <p:cTn id="77" fill="hold">
                                <p:stCondLst>
                                  <p:cond delay="2750"/>
                                </p:stCondLst>
                                <p:childTnLst>
                                  <p:par>
                                    <p:cTn id="78" presetID="2" presetClass="entr" presetSubtype="4" fill="hold" grpId="0" nodeType="afterEffect">
                                      <p:stCondLst>
                                        <p:cond delay="0"/>
                                      </p:stCondLst>
                                      <p:childTnLst>
                                        <p:set>
                                          <p:cBhvr>
                                            <p:cTn id="79" dur="1" fill="hold">
                                              <p:stCondLst>
                                                <p:cond delay="0"/>
                                              </p:stCondLst>
                                            </p:cTn>
                                            <p:tgtEl>
                                              <p:spTgt spid="20"/>
                                            </p:tgtEl>
                                            <p:attrNameLst>
                                              <p:attrName>style.visibility</p:attrName>
                                            </p:attrNameLst>
                                          </p:cBhvr>
                                          <p:to>
                                            <p:strVal val="visible"/>
                                          </p:to>
                                        </p:set>
                                        <p:anim calcmode="lin" valueType="num">
                                          <p:cBhvr additive="base">
                                            <p:cTn id="80" dur="100" fill="hold"/>
                                            <p:tgtEl>
                                              <p:spTgt spid="20"/>
                                            </p:tgtEl>
                                            <p:attrNameLst>
                                              <p:attrName>ppt_x</p:attrName>
                                            </p:attrNameLst>
                                          </p:cBhvr>
                                          <p:tavLst>
                                            <p:tav tm="0">
                                              <p:val>
                                                <p:strVal val="#ppt_x"/>
                                              </p:val>
                                            </p:tav>
                                            <p:tav tm="100000">
                                              <p:val>
                                                <p:strVal val="#ppt_x"/>
                                              </p:val>
                                            </p:tav>
                                          </p:tavLst>
                                        </p:anim>
                                        <p:anim calcmode="lin" valueType="num">
                                          <p:cBhvr additive="base">
                                            <p:cTn id="81" dur="100" fill="hold"/>
                                            <p:tgtEl>
                                              <p:spTgt spid="20"/>
                                            </p:tgtEl>
                                            <p:attrNameLst>
                                              <p:attrName>ppt_y</p:attrName>
                                            </p:attrNameLst>
                                          </p:cBhvr>
                                          <p:tavLst>
                                            <p:tav tm="0">
                                              <p:val>
                                                <p:strVal val="1+#ppt_h/2"/>
                                              </p:val>
                                            </p:tav>
                                            <p:tav tm="100000">
                                              <p:val>
                                                <p:strVal val="#ppt_y"/>
                                              </p:val>
                                            </p:tav>
                                          </p:tavLst>
                                        </p:anim>
                                      </p:childTnLst>
                                    </p:cTn>
                                  </p:par>
                                </p:childTnLst>
                              </p:cTn>
                            </p:par>
                            <p:par>
                              <p:cTn id="82" fill="hold">
                                <p:stCondLst>
                                  <p:cond delay="2850"/>
                                </p:stCondLst>
                                <p:childTnLst>
                                  <p:par>
                                    <p:cTn id="83" presetID="2" presetClass="entr" presetSubtype="4" fill="hold" grpId="0" nodeType="afterEffect">
                                      <p:stCondLst>
                                        <p:cond delay="0"/>
                                      </p:stCondLst>
                                      <p:childTnLst>
                                        <p:set>
                                          <p:cBhvr>
                                            <p:cTn id="84" dur="1" fill="hold">
                                              <p:stCondLst>
                                                <p:cond delay="0"/>
                                              </p:stCondLst>
                                            </p:cTn>
                                            <p:tgtEl>
                                              <p:spTgt spid="21"/>
                                            </p:tgtEl>
                                            <p:attrNameLst>
                                              <p:attrName>style.visibility</p:attrName>
                                            </p:attrNameLst>
                                          </p:cBhvr>
                                          <p:to>
                                            <p:strVal val="visible"/>
                                          </p:to>
                                        </p:set>
                                        <p:anim calcmode="lin" valueType="num">
                                          <p:cBhvr additive="base">
                                            <p:cTn id="85" dur="100" fill="hold"/>
                                            <p:tgtEl>
                                              <p:spTgt spid="21"/>
                                            </p:tgtEl>
                                            <p:attrNameLst>
                                              <p:attrName>ppt_x</p:attrName>
                                            </p:attrNameLst>
                                          </p:cBhvr>
                                          <p:tavLst>
                                            <p:tav tm="0">
                                              <p:val>
                                                <p:strVal val="#ppt_x"/>
                                              </p:val>
                                            </p:tav>
                                            <p:tav tm="100000">
                                              <p:val>
                                                <p:strVal val="#ppt_x"/>
                                              </p:val>
                                            </p:tav>
                                          </p:tavLst>
                                        </p:anim>
                                        <p:anim calcmode="lin" valueType="num">
                                          <p:cBhvr additive="base">
                                            <p:cTn id="86" dur="100" fill="hold"/>
                                            <p:tgtEl>
                                              <p:spTgt spid="21"/>
                                            </p:tgtEl>
                                            <p:attrNameLst>
                                              <p:attrName>ppt_y</p:attrName>
                                            </p:attrNameLst>
                                          </p:cBhvr>
                                          <p:tavLst>
                                            <p:tav tm="0">
                                              <p:val>
                                                <p:strVal val="1+#ppt_h/2"/>
                                              </p:val>
                                            </p:tav>
                                            <p:tav tm="100000">
                                              <p:val>
                                                <p:strVal val="#ppt_y"/>
                                              </p:val>
                                            </p:tav>
                                          </p:tavLst>
                                        </p:anim>
                                      </p:childTnLst>
                                    </p:cTn>
                                  </p:par>
                                </p:childTnLst>
                              </p:cTn>
                            </p:par>
                            <p:par>
                              <p:cTn id="87" fill="hold">
                                <p:stCondLst>
                                  <p:cond delay="2950"/>
                                </p:stCondLst>
                                <p:childTnLst>
                                  <p:par>
                                    <p:cTn id="88" presetID="2" presetClass="entr" presetSubtype="4" fill="hold" grpId="0" nodeType="afterEffect">
                                      <p:stCondLst>
                                        <p:cond delay="0"/>
                                      </p:stCondLst>
                                      <p:childTnLst>
                                        <p:set>
                                          <p:cBhvr>
                                            <p:cTn id="89" dur="1" fill="hold">
                                              <p:stCondLst>
                                                <p:cond delay="0"/>
                                              </p:stCondLst>
                                            </p:cTn>
                                            <p:tgtEl>
                                              <p:spTgt spid="22"/>
                                            </p:tgtEl>
                                            <p:attrNameLst>
                                              <p:attrName>style.visibility</p:attrName>
                                            </p:attrNameLst>
                                          </p:cBhvr>
                                          <p:to>
                                            <p:strVal val="visible"/>
                                          </p:to>
                                        </p:set>
                                        <p:anim calcmode="lin" valueType="num">
                                          <p:cBhvr additive="base">
                                            <p:cTn id="90" dur="100" fill="hold"/>
                                            <p:tgtEl>
                                              <p:spTgt spid="22"/>
                                            </p:tgtEl>
                                            <p:attrNameLst>
                                              <p:attrName>ppt_x</p:attrName>
                                            </p:attrNameLst>
                                          </p:cBhvr>
                                          <p:tavLst>
                                            <p:tav tm="0">
                                              <p:val>
                                                <p:strVal val="#ppt_x"/>
                                              </p:val>
                                            </p:tav>
                                            <p:tav tm="100000">
                                              <p:val>
                                                <p:strVal val="#ppt_x"/>
                                              </p:val>
                                            </p:tav>
                                          </p:tavLst>
                                        </p:anim>
                                        <p:anim calcmode="lin" valueType="num">
                                          <p:cBhvr additive="base">
                                            <p:cTn id="91" dur="100" fill="hold"/>
                                            <p:tgtEl>
                                              <p:spTgt spid="22"/>
                                            </p:tgtEl>
                                            <p:attrNameLst>
                                              <p:attrName>ppt_y</p:attrName>
                                            </p:attrNameLst>
                                          </p:cBhvr>
                                          <p:tavLst>
                                            <p:tav tm="0">
                                              <p:val>
                                                <p:strVal val="1+#ppt_h/2"/>
                                              </p:val>
                                            </p:tav>
                                            <p:tav tm="100000">
                                              <p:val>
                                                <p:strVal val="#ppt_y"/>
                                              </p:val>
                                            </p:tav>
                                          </p:tavLst>
                                        </p:anim>
                                      </p:childTnLst>
                                    </p:cTn>
                                  </p:par>
                                </p:childTnLst>
                              </p:cTn>
                            </p:par>
                            <p:par>
                              <p:cTn id="92" fill="hold">
                                <p:stCondLst>
                                  <p:cond delay="3050"/>
                                </p:stCondLst>
                                <p:childTnLst>
                                  <p:par>
                                    <p:cTn id="93" presetID="2" presetClass="entr" presetSubtype="4" fill="hold" grpId="0" nodeType="afterEffect">
                                      <p:stCondLst>
                                        <p:cond delay="0"/>
                                      </p:stCondLst>
                                      <p:childTnLst>
                                        <p:set>
                                          <p:cBhvr>
                                            <p:cTn id="94" dur="1" fill="hold">
                                              <p:stCondLst>
                                                <p:cond delay="0"/>
                                              </p:stCondLst>
                                            </p:cTn>
                                            <p:tgtEl>
                                              <p:spTgt spid="23"/>
                                            </p:tgtEl>
                                            <p:attrNameLst>
                                              <p:attrName>style.visibility</p:attrName>
                                            </p:attrNameLst>
                                          </p:cBhvr>
                                          <p:to>
                                            <p:strVal val="visible"/>
                                          </p:to>
                                        </p:set>
                                        <p:anim calcmode="lin" valueType="num">
                                          <p:cBhvr additive="base">
                                            <p:cTn id="95" dur="100" fill="hold"/>
                                            <p:tgtEl>
                                              <p:spTgt spid="23"/>
                                            </p:tgtEl>
                                            <p:attrNameLst>
                                              <p:attrName>ppt_x</p:attrName>
                                            </p:attrNameLst>
                                          </p:cBhvr>
                                          <p:tavLst>
                                            <p:tav tm="0">
                                              <p:val>
                                                <p:strVal val="#ppt_x"/>
                                              </p:val>
                                            </p:tav>
                                            <p:tav tm="100000">
                                              <p:val>
                                                <p:strVal val="#ppt_x"/>
                                              </p:val>
                                            </p:tav>
                                          </p:tavLst>
                                        </p:anim>
                                        <p:anim calcmode="lin" valueType="num">
                                          <p:cBhvr additive="base">
                                            <p:cTn id="96" dur="100" fill="hold"/>
                                            <p:tgtEl>
                                              <p:spTgt spid="23"/>
                                            </p:tgtEl>
                                            <p:attrNameLst>
                                              <p:attrName>ppt_y</p:attrName>
                                            </p:attrNameLst>
                                          </p:cBhvr>
                                          <p:tavLst>
                                            <p:tav tm="0">
                                              <p:val>
                                                <p:strVal val="1+#ppt_h/2"/>
                                              </p:val>
                                            </p:tav>
                                            <p:tav tm="100000">
                                              <p:val>
                                                <p:strVal val="#ppt_y"/>
                                              </p:val>
                                            </p:tav>
                                          </p:tavLst>
                                        </p:anim>
                                      </p:childTnLst>
                                    </p:cTn>
                                  </p:par>
                                </p:childTnLst>
                              </p:cTn>
                            </p:par>
                            <p:par>
                              <p:cTn id="97" fill="hold">
                                <p:stCondLst>
                                  <p:cond delay="3150"/>
                                </p:stCondLst>
                                <p:childTnLst>
                                  <p:par>
                                    <p:cTn id="98" presetID="2" presetClass="entr" presetSubtype="4" fill="hold" grpId="0" nodeType="afterEffect">
                                      <p:stCondLst>
                                        <p:cond delay="0"/>
                                      </p:stCondLst>
                                      <p:childTnLst>
                                        <p:set>
                                          <p:cBhvr>
                                            <p:cTn id="99" dur="1" fill="hold">
                                              <p:stCondLst>
                                                <p:cond delay="0"/>
                                              </p:stCondLst>
                                            </p:cTn>
                                            <p:tgtEl>
                                              <p:spTgt spid="24"/>
                                            </p:tgtEl>
                                            <p:attrNameLst>
                                              <p:attrName>style.visibility</p:attrName>
                                            </p:attrNameLst>
                                          </p:cBhvr>
                                          <p:to>
                                            <p:strVal val="visible"/>
                                          </p:to>
                                        </p:set>
                                        <p:anim calcmode="lin" valueType="num">
                                          <p:cBhvr additive="base">
                                            <p:cTn id="100" dur="100" fill="hold"/>
                                            <p:tgtEl>
                                              <p:spTgt spid="24"/>
                                            </p:tgtEl>
                                            <p:attrNameLst>
                                              <p:attrName>ppt_x</p:attrName>
                                            </p:attrNameLst>
                                          </p:cBhvr>
                                          <p:tavLst>
                                            <p:tav tm="0">
                                              <p:val>
                                                <p:strVal val="#ppt_x"/>
                                              </p:val>
                                            </p:tav>
                                            <p:tav tm="100000">
                                              <p:val>
                                                <p:strVal val="#ppt_x"/>
                                              </p:val>
                                            </p:tav>
                                          </p:tavLst>
                                        </p:anim>
                                        <p:anim calcmode="lin" valueType="num">
                                          <p:cBhvr additive="base">
                                            <p:cTn id="101" dur="100" fill="hold"/>
                                            <p:tgtEl>
                                              <p:spTgt spid="24"/>
                                            </p:tgtEl>
                                            <p:attrNameLst>
                                              <p:attrName>ppt_y</p:attrName>
                                            </p:attrNameLst>
                                          </p:cBhvr>
                                          <p:tavLst>
                                            <p:tav tm="0">
                                              <p:val>
                                                <p:strVal val="1+#ppt_h/2"/>
                                              </p:val>
                                            </p:tav>
                                            <p:tav tm="100000">
                                              <p:val>
                                                <p:strVal val="#ppt_y"/>
                                              </p:val>
                                            </p:tav>
                                          </p:tavLst>
                                        </p:anim>
                                      </p:childTnLst>
                                    </p:cTn>
                                  </p:par>
                                </p:childTnLst>
                              </p:cTn>
                            </p:par>
                            <p:par>
                              <p:cTn id="102" fill="hold">
                                <p:stCondLst>
                                  <p:cond delay="3250"/>
                                </p:stCondLst>
                                <p:childTnLst>
                                  <p:par>
                                    <p:cTn id="103" presetID="2" presetClass="entr" presetSubtype="4" fill="hold" grpId="0" nodeType="afterEffect">
                                      <p:stCondLst>
                                        <p:cond delay="0"/>
                                      </p:stCondLst>
                                      <p:childTnLst>
                                        <p:set>
                                          <p:cBhvr>
                                            <p:cTn id="104" dur="1" fill="hold">
                                              <p:stCondLst>
                                                <p:cond delay="0"/>
                                              </p:stCondLst>
                                            </p:cTn>
                                            <p:tgtEl>
                                              <p:spTgt spid="25"/>
                                            </p:tgtEl>
                                            <p:attrNameLst>
                                              <p:attrName>style.visibility</p:attrName>
                                            </p:attrNameLst>
                                          </p:cBhvr>
                                          <p:to>
                                            <p:strVal val="visible"/>
                                          </p:to>
                                        </p:set>
                                        <p:anim calcmode="lin" valueType="num">
                                          <p:cBhvr additive="base">
                                            <p:cTn id="105" dur="100" fill="hold"/>
                                            <p:tgtEl>
                                              <p:spTgt spid="25"/>
                                            </p:tgtEl>
                                            <p:attrNameLst>
                                              <p:attrName>ppt_x</p:attrName>
                                            </p:attrNameLst>
                                          </p:cBhvr>
                                          <p:tavLst>
                                            <p:tav tm="0">
                                              <p:val>
                                                <p:strVal val="#ppt_x"/>
                                              </p:val>
                                            </p:tav>
                                            <p:tav tm="100000">
                                              <p:val>
                                                <p:strVal val="#ppt_x"/>
                                              </p:val>
                                            </p:tav>
                                          </p:tavLst>
                                        </p:anim>
                                        <p:anim calcmode="lin" valueType="num">
                                          <p:cBhvr additive="base">
                                            <p:cTn id="106" dur="100" fill="hold"/>
                                            <p:tgtEl>
                                              <p:spTgt spid="25"/>
                                            </p:tgtEl>
                                            <p:attrNameLst>
                                              <p:attrName>ppt_y</p:attrName>
                                            </p:attrNameLst>
                                          </p:cBhvr>
                                          <p:tavLst>
                                            <p:tav tm="0">
                                              <p:val>
                                                <p:strVal val="1+#ppt_h/2"/>
                                              </p:val>
                                            </p:tav>
                                            <p:tav tm="100000">
                                              <p:val>
                                                <p:strVal val="#ppt_y"/>
                                              </p:val>
                                            </p:tav>
                                          </p:tavLst>
                                        </p:anim>
                                      </p:childTnLst>
                                    </p:cTn>
                                  </p:par>
                                </p:childTnLst>
                              </p:cTn>
                            </p:par>
                            <p:par>
                              <p:cTn id="107" fill="hold">
                                <p:stCondLst>
                                  <p:cond delay="3350"/>
                                </p:stCondLst>
                                <p:childTnLst>
                                  <p:par>
                                    <p:cTn id="108" presetID="41" presetClass="entr" presetSubtype="0" fill="hold" grpId="0" nodeType="afterEffect">
                                      <p:stCondLst>
                                        <p:cond delay="0"/>
                                      </p:stCondLst>
                                      <p:iterate type="lt">
                                        <p:tmPct val="10000"/>
                                      </p:iterate>
                                      <p:childTnLst>
                                        <p:set>
                                          <p:cBhvr>
                                            <p:cTn id="109" dur="1" fill="hold">
                                              <p:stCondLst>
                                                <p:cond delay="0"/>
                                              </p:stCondLst>
                                            </p:cTn>
                                            <p:tgtEl>
                                              <p:spTgt spid="26"/>
                                            </p:tgtEl>
                                            <p:attrNameLst>
                                              <p:attrName>style.visibility</p:attrName>
                                            </p:attrNameLst>
                                          </p:cBhvr>
                                          <p:to>
                                            <p:strVal val="visible"/>
                                          </p:to>
                                        </p:set>
                                        <p:anim calcmode="lin" valueType="num">
                                          <p:cBhvr>
                                            <p:cTn id="110" dur="500" fill="hold"/>
                                            <p:tgtEl>
                                              <p:spTgt spid="26"/>
                                            </p:tgtEl>
                                            <p:attrNameLst>
                                              <p:attrName>ppt_x</p:attrName>
                                            </p:attrNameLst>
                                          </p:cBhvr>
                                          <p:tavLst>
                                            <p:tav tm="0">
                                              <p:val>
                                                <p:strVal val="#ppt_x"/>
                                              </p:val>
                                            </p:tav>
                                            <p:tav tm="50000">
                                              <p:val>
                                                <p:strVal val="#ppt_x+.1"/>
                                              </p:val>
                                            </p:tav>
                                            <p:tav tm="100000">
                                              <p:val>
                                                <p:strVal val="#ppt_x"/>
                                              </p:val>
                                            </p:tav>
                                          </p:tavLst>
                                        </p:anim>
                                        <p:anim calcmode="lin" valueType="num">
                                          <p:cBhvr>
                                            <p:cTn id="111" dur="500" fill="hold"/>
                                            <p:tgtEl>
                                              <p:spTgt spid="26"/>
                                            </p:tgtEl>
                                            <p:attrNameLst>
                                              <p:attrName>ppt_y</p:attrName>
                                            </p:attrNameLst>
                                          </p:cBhvr>
                                          <p:tavLst>
                                            <p:tav tm="0">
                                              <p:val>
                                                <p:strVal val="#ppt_y"/>
                                              </p:val>
                                            </p:tav>
                                            <p:tav tm="100000">
                                              <p:val>
                                                <p:strVal val="#ppt_y"/>
                                              </p:val>
                                            </p:tav>
                                          </p:tavLst>
                                        </p:anim>
                                        <p:anim calcmode="lin" valueType="num">
                                          <p:cBhvr>
                                            <p:cTn id="112" dur="500" fill="hold"/>
                                            <p:tgtEl>
                                              <p:spTgt spid="26"/>
                                            </p:tgtEl>
                                            <p:attrNameLst>
                                              <p:attrName>ppt_h</p:attrName>
                                            </p:attrNameLst>
                                          </p:cBhvr>
                                          <p:tavLst>
                                            <p:tav tm="0">
                                              <p:val>
                                                <p:strVal val="#ppt_h/10"/>
                                              </p:val>
                                            </p:tav>
                                            <p:tav tm="50000">
                                              <p:val>
                                                <p:strVal val="#ppt_h+.01"/>
                                              </p:val>
                                            </p:tav>
                                            <p:tav tm="100000">
                                              <p:val>
                                                <p:strVal val="#ppt_h"/>
                                              </p:val>
                                            </p:tav>
                                          </p:tavLst>
                                        </p:anim>
                                        <p:anim calcmode="lin" valueType="num">
                                          <p:cBhvr>
                                            <p:cTn id="113" dur="500" fill="hold"/>
                                            <p:tgtEl>
                                              <p:spTgt spid="26"/>
                                            </p:tgtEl>
                                            <p:attrNameLst>
                                              <p:attrName>ppt_w</p:attrName>
                                            </p:attrNameLst>
                                          </p:cBhvr>
                                          <p:tavLst>
                                            <p:tav tm="0">
                                              <p:val>
                                                <p:strVal val="#ppt_w/10"/>
                                              </p:val>
                                            </p:tav>
                                            <p:tav tm="50000">
                                              <p:val>
                                                <p:strVal val="#ppt_w+.01"/>
                                              </p:val>
                                            </p:tav>
                                            <p:tav tm="100000">
                                              <p:val>
                                                <p:strVal val="#ppt_w"/>
                                              </p:val>
                                            </p:tav>
                                          </p:tavLst>
                                        </p:anim>
                                        <p:animEffect transition="in" filter="fade">
                                          <p:cBhvr>
                                            <p:cTn id="114" dur="500" tmFilter="0,0; .5, 1; 1, 1"/>
                                            <p:tgtEl>
                                              <p:spTgt spid="26"/>
                                            </p:tgtEl>
                                          </p:cBhvr>
                                        </p:animEffect>
                                      </p:childTnLst>
                                    </p:cTn>
                                  </p:par>
                                </p:childTnLst>
                              </p:cTn>
                            </p:par>
                            <p:par>
                              <p:cTn id="115" fill="hold">
                                <p:stCondLst>
                                  <p:cond delay="4000"/>
                                </p:stCondLst>
                                <p:childTnLst>
                                  <p:par>
                                    <p:cTn id="116" presetID="22" presetClass="entr" presetSubtype="4" fill="hold" grpId="0" nodeType="afterEffect">
                                      <p:stCondLst>
                                        <p:cond delay="0"/>
                                      </p:stCondLst>
                                      <p:childTnLst>
                                        <p:set>
                                          <p:cBhvr>
                                            <p:cTn id="117" dur="1" fill="hold">
                                              <p:stCondLst>
                                                <p:cond delay="0"/>
                                              </p:stCondLst>
                                            </p:cTn>
                                            <p:tgtEl>
                                              <p:spTgt spid="27"/>
                                            </p:tgtEl>
                                            <p:attrNameLst>
                                              <p:attrName>style.visibility</p:attrName>
                                            </p:attrNameLst>
                                          </p:cBhvr>
                                          <p:to>
                                            <p:strVal val="visible"/>
                                          </p:to>
                                        </p:set>
                                        <p:animEffect transition="in" filter="wipe(down)">
                                          <p:cBhvr>
                                            <p:cTn id="118" dur="500"/>
                                            <p:tgtEl>
                                              <p:spTgt spid="27"/>
                                            </p:tgtEl>
                                          </p:cBhvr>
                                        </p:animEffect>
                                      </p:childTnLst>
                                    </p:cTn>
                                  </p:par>
                                </p:childTnLst>
                              </p:cTn>
                            </p:par>
                            <p:par>
                              <p:cTn id="119" fill="hold">
                                <p:stCondLst>
                                  <p:cond delay="4500"/>
                                </p:stCondLst>
                                <p:childTnLst>
                                  <p:par>
                                    <p:cTn id="120" presetID="41" presetClass="entr" presetSubtype="0" fill="hold" grpId="0" nodeType="afterEffect">
                                      <p:stCondLst>
                                        <p:cond delay="0"/>
                                      </p:stCondLst>
                                      <p:iterate type="lt">
                                        <p:tmPct val="10000"/>
                                      </p:iterate>
                                      <p:childTnLst>
                                        <p:set>
                                          <p:cBhvr>
                                            <p:cTn id="121" dur="1" fill="hold">
                                              <p:stCondLst>
                                                <p:cond delay="0"/>
                                              </p:stCondLst>
                                            </p:cTn>
                                            <p:tgtEl>
                                              <p:spTgt spid="28"/>
                                            </p:tgtEl>
                                            <p:attrNameLst>
                                              <p:attrName>style.visibility</p:attrName>
                                            </p:attrNameLst>
                                          </p:cBhvr>
                                          <p:to>
                                            <p:strVal val="visible"/>
                                          </p:to>
                                        </p:set>
                                        <p:anim calcmode="lin" valueType="num">
                                          <p:cBhvr>
                                            <p:cTn id="122" dur="500" fill="hold"/>
                                            <p:tgtEl>
                                              <p:spTgt spid="28"/>
                                            </p:tgtEl>
                                            <p:attrNameLst>
                                              <p:attrName>ppt_x</p:attrName>
                                            </p:attrNameLst>
                                          </p:cBhvr>
                                          <p:tavLst>
                                            <p:tav tm="0">
                                              <p:val>
                                                <p:strVal val="#ppt_x"/>
                                              </p:val>
                                            </p:tav>
                                            <p:tav tm="50000">
                                              <p:val>
                                                <p:strVal val="#ppt_x+.1"/>
                                              </p:val>
                                            </p:tav>
                                            <p:tav tm="100000">
                                              <p:val>
                                                <p:strVal val="#ppt_x"/>
                                              </p:val>
                                            </p:tav>
                                          </p:tavLst>
                                        </p:anim>
                                        <p:anim calcmode="lin" valueType="num">
                                          <p:cBhvr>
                                            <p:cTn id="123" dur="500" fill="hold"/>
                                            <p:tgtEl>
                                              <p:spTgt spid="28"/>
                                            </p:tgtEl>
                                            <p:attrNameLst>
                                              <p:attrName>ppt_y</p:attrName>
                                            </p:attrNameLst>
                                          </p:cBhvr>
                                          <p:tavLst>
                                            <p:tav tm="0">
                                              <p:val>
                                                <p:strVal val="#ppt_y"/>
                                              </p:val>
                                            </p:tav>
                                            <p:tav tm="100000">
                                              <p:val>
                                                <p:strVal val="#ppt_y"/>
                                              </p:val>
                                            </p:tav>
                                          </p:tavLst>
                                        </p:anim>
                                        <p:anim calcmode="lin" valueType="num">
                                          <p:cBhvr>
                                            <p:cTn id="124" dur="500" fill="hold"/>
                                            <p:tgtEl>
                                              <p:spTgt spid="28"/>
                                            </p:tgtEl>
                                            <p:attrNameLst>
                                              <p:attrName>ppt_h</p:attrName>
                                            </p:attrNameLst>
                                          </p:cBhvr>
                                          <p:tavLst>
                                            <p:tav tm="0">
                                              <p:val>
                                                <p:strVal val="#ppt_h/10"/>
                                              </p:val>
                                            </p:tav>
                                            <p:tav tm="50000">
                                              <p:val>
                                                <p:strVal val="#ppt_h+.01"/>
                                              </p:val>
                                            </p:tav>
                                            <p:tav tm="100000">
                                              <p:val>
                                                <p:strVal val="#ppt_h"/>
                                              </p:val>
                                            </p:tav>
                                          </p:tavLst>
                                        </p:anim>
                                        <p:anim calcmode="lin" valueType="num">
                                          <p:cBhvr>
                                            <p:cTn id="125" dur="500" fill="hold"/>
                                            <p:tgtEl>
                                              <p:spTgt spid="28"/>
                                            </p:tgtEl>
                                            <p:attrNameLst>
                                              <p:attrName>ppt_w</p:attrName>
                                            </p:attrNameLst>
                                          </p:cBhvr>
                                          <p:tavLst>
                                            <p:tav tm="0">
                                              <p:val>
                                                <p:strVal val="#ppt_w/10"/>
                                              </p:val>
                                            </p:tav>
                                            <p:tav tm="50000">
                                              <p:val>
                                                <p:strVal val="#ppt_w+.01"/>
                                              </p:val>
                                            </p:tav>
                                            <p:tav tm="100000">
                                              <p:val>
                                                <p:strVal val="#ppt_w"/>
                                              </p:val>
                                            </p:tav>
                                          </p:tavLst>
                                        </p:anim>
                                        <p:animEffect transition="in" filter="fade">
                                          <p:cBhvr>
                                            <p:cTn id="126" dur="500" tmFilter="0,0; .5, 1; 1, 1"/>
                                            <p:tgtEl>
                                              <p:spTgt spid="28"/>
                                            </p:tgtEl>
                                          </p:cBhvr>
                                        </p:animEffect>
                                      </p:childTnLst>
                                    </p:cTn>
                                  </p:par>
                                </p:childTnLst>
                              </p:cTn>
                            </p:par>
                            <p:par>
                              <p:cTn id="127" fill="hold">
                                <p:stCondLst>
                                  <p:cond delay="5150"/>
                                </p:stCondLst>
                                <p:childTnLst>
                                  <p:par>
                                    <p:cTn id="128" presetID="22" presetClass="entr" presetSubtype="4" fill="hold" grpId="0" nodeType="afterEffect">
                                      <p:stCondLst>
                                        <p:cond delay="0"/>
                                      </p:stCondLst>
                                      <p:childTnLst>
                                        <p:set>
                                          <p:cBhvr>
                                            <p:cTn id="129" dur="1" fill="hold">
                                              <p:stCondLst>
                                                <p:cond delay="0"/>
                                              </p:stCondLst>
                                            </p:cTn>
                                            <p:tgtEl>
                                              <p:spTgt spid="29"/>
                                            </p:tgtEl>
                                            <p:attrNameLst>
                                              <p:attrName>style.visibility</p:attrName>
                                            </p:attrNameLst>
                                          </p:cBhvr>
                                          <p:to>
                                            <p:strVal val="visible"/>
                                          </p:to>
                                        </p:set>
                                        <p:animEffect transition="in" filter="wipe(down)">
                                          <p:cBhvr>
                                            <p:cTn id="130"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9" grpId="0"/>
          <p:bldP spid="14" grpId="0" animBg="1"/>
          <p:bldP spid="15" grpId="0" animBg="1"/>
          <p:bldP spid="16" grpId="0" animBg="1"/>
          <p:bldP spid="17" grpId="0" animBg="1"/>
          <p:bldP spid="18" grpId="0" animBg="1"/>
          <p:bldP spid="19" grpId="0" animBg="1"/>
          <p:bldP spid="20" grpId="0" animBg="1"/>
          <p:bldP spid="21" grpId="0" animBg="1"/>
          <p:bldP spid="22" grpId="0"/>
          <p:bldP spid="23" grpId="0"/>
          <p:bldP spid="24" grpId="0"/>
          <p:bldP spid="25" grpId="0"/>
          <p:bldP spid="26" grpId="0"/>
          <p:bldP spid="27" grpId="0" autoUpdateAnimBg="0"/>
          <p:bldP spid="28" grpId="0"/>
          <p:bldP spid="29" grpId="0" autoUpdateAnimBg="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0-#ppt_w/2"/>
                                              </p:val>
                                            </p:tav>
                                            <p:tav tm="100000">
                                              <p:val>
                                                <p:strVal val="#ppt_x"/>
                                              </p:val>
                                            </p:tav>
                                          </p:tavLst>
                                        </p:anim>
                                        <p:anim calcmode="lin" valueType="num">
                                          <p:cBhvr additive="base">
                                            <p:cTn id="8" dur="10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0-#ppt_w/2"/>
                                              </p:val>
                                            </p:tav>
                                            <p:tav tm="100000">
                                              <p:val>
                                                <p:strVal val="#ppt_x"/>
                                              </p:val>
                                            </p:tav>
                                          </p:tavLst>
                                        </p:anim>
                                        <p:anim calcmode="lin" valueType="num">
                                          <p:cBhvr additive="base">
                                            <p:cTn id="12" dur="1000" fill="hold"/>
                                            <p:tgtEl>
                                              <p:spTgt spid="3"/>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53" presetClass="entr" presetSubtype="16" fill="hold" grpId="0" nodeType="afterEffect">
                                      <p:stCondLst>
                                        <p:cond delay="0"/>
                                      </p:stCondLst>
                                      <p:iterate type="lt">
                                        <p:tmPct val="10000"/>
                                      </p:iterate>
                                      <p:childTnLst>
                                        <p:set>
                                          <p:cBhvr>
                                            <p:cTn id="15" dur="1" fill="hold">
                                              <p:stCondLst>
                                                <p:cond delay="0"/>
                                              </p:stCondLst>
                                            </p:cTn>
                                            <p:tgtEl>
                                              <p:spTgt spid="9"/>
                                            </p:tgtEl>
                                            <p:attrNameLst>
                                              <p:attrName>style.visibility</p:attrName>
                                            </p:attrNameLst>
                                          </p:cBhvr>
                                          <p:to>
                                            <p:strVal val="visible"/>
                                          </p:to>
                                        </p:set>
                                        <p:anim calcmode="lin" valueType="num">
                                          <p:cBhvr>
                                            <p:cTn id="16" dur="500" fill="hold"/>
                                            <p:tgtEl>
                                              <p:spTgt spid="9"/>
                                            </p:tgtEl>
                                            <p:attrNameLst>
                                              <p:attrName>ppt_w</p:attrName>
                                            </p:attrNameLst>
                                          </p:cBhvr>
                                          <p:tavLst>
                                            <p:tav tm="0">
                                              <p:val>
                                                <p:fltVal val="0"/>
                                              </p:val>
                                            </p:tav>
                                            <p:tav tm="100000">
                                              <p:val>
                                                <p:strVal val="#ppt_w"/>
                                              </p:val>
                                            </p:tav>
                                          </p:tavLst>
                                        </p:anim>
                                        <p:anim calcmode="lin" valueType="num">
                                          <p:cBhvr>
                                            <p:cTn id="17" dur="500" fill="hold"/>
                                            <p:tgtEl>
                                              <p:spTgt spid="9"/>
                                            </p:tgtEl>
                                            <p:attrNameLst>
                                              <p:attrName>ppt_h</p:attrName>
                                            </p:attrNameLst>
                                          </p:cBhvr>
                                          <p:tavLst>
                                            <p:tav tm="0">
                                              <p:val>
                                                <p:fltVal val="0"/>
                                              </p:val>
                                            </p:tav>
                                            <p:tav tm="100000">
                                              <p:val>
                                                <p:strVal val="#ppt_h"/>
                                              </p:val>
                                            </p:tav>
                                          </p:tavLst>
                                        </p:anim>
                                        <p:animEffect transition="in" filter="fade">
                                          <p:cBhvr>
                                            <p:cTn id="18" dur="500"/>
                                            <p:tgtEl>
                                              <p:spTgt spid="9"/>
                                            </p:tgtEl>
                                          </p:cBhvr>
                                        </p:animEffect>
                                      </p:childTnLst>
                                    </p:cTn>
                                  </p:par>
                                  <p:par>
                                    <p:cTn id="19" presetID="53" presetClass="entr" presetSubtype="16" fill="hold" nodeType="with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p:cTn id="21" dur="500" fill="hold"/>
                                            <p:tgtEl>
                                              <p:spTgt spid="5"/>
                                            </p:tgtEl>
                                            <p:attrNameLst>
                                              <p:attrName>ppt_w</p:attrName>
                                            </p:attrNameLst>
                                          </p:cBhvr>
                                          <p:tavLst>
                                            <p:tav tm="0">
                                              <p:val>
                                                <p:fltVal val="0"/>
                                              </p:val>
                                            </p:tav>
                                            <p:tav tm="100000">
                                              <p:val>
                                                <p:strVal val="#ppt_w"/>
                                              </p:val>
                                            </p:tav>
                                          </p:tavLst>
                                        </p:anim>
                                        <p:anim calcmode="lin" valueType="num">
                                          <p:cBhvr>
                                            <p:cTn id="22" dur="500" fill="hold"/>
                                            <p:tgtEl>
                                              <p:spTgt spid="5"/>
                                            </p:tgtEl>
                                            <p:attrNameLst>
                                              <p:attrName>ppt_h</p:attrName>
                                            </p:attrNameLst>
                                          </p:cBhvr>
                                          <p:tavLst>
                                            <p:tav tm="0">
                                              <p:val>
                                                <p:fltVal val="0"/>
                                              </p:val>
                                            </p:tav>
                                            <p:tav tm="100000">
                                              <p:val>
                                                <p:strVal val="#ppt_h"/>
                                              </p:val>
                                            </p:tav>
                                          </p:tavLst>
                                        </p:anim>
                                        <p:animEffect transition="in" filter="fade">
                                          <p:cBhvr>
                                            <p:cTn id="23" dur="500"/>
                                            <p:tgtEl>
                                              <p:spTgt spid="5"/>
                                            </p:tgtEl>
                                          </p:cBhvr>
                                        </p:animEffect>
                                      </p:childTnLst>
                                    </p:cTn>
                                  </p:par>
                                  <p:par>
                                    <p:cTn id="24" presetID="22" presetClass="entr" presetSubtype="2" fill="hold" nodeType="with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wipe(right)">
                                          <p:cBhvr>
                                            <p:cTn id="26" dur="500"/>
                                            <p:tgtEl>
                                              <p:spTgt spid="4"/>
                                            </p:tgtEl>
                                          </p:cBhvr>
                                        </p:animEffect>
                                      </p:childTnLst>
                                    </p:cTn>
                                  </p:par>
                                </p:childTnLst>
                              </p:cTn>
                            </p:par>
                            <p:par>
                              <p:cTn id="27" fill="hold">
                                <p:stCondLst>
                                  <p:cond delay="1750"/>
                                </p:stCondLst>
                                <p:childTnLst>
                                  <p:par>
                                    <p:cTn id="28" presetID="2" presetClass="entr" presetSubtype="4" fill="hold" nodeType="afterEffect">
                                      <p:stCondLst>
                                        <p:cond delay="0"/>
                                      </p:stCondLst>
                                      <p:childTnLst>
                                        <p:set>
                                          <p:cBhvr>
                                            <p:cTn id="29" dur="1" fill="hold">
                                              <p:stCondLst>
                                                <p:cond delay="0"/>
                                              </p:stCondLst>
                                            </p:cTn>
                                            <p:tgtEl>
                                              <p:spTgt spid="10"/>
                                            </p:tgtEl>
                                            <p:attrNameLst>
                                              <p:attrName>style.visibility</p:attrName>
                                            </p:attrNameLst>
                                          </p:cBhvr>
                                          <p:to>
                                            <p:strVal val="visible"/>
                                          </p:to>
                                        </p:set>
                                        <p:anim calcmode="lin" valueType="num">
                                          <p:cBhvr additive="base">
                                            <p:cTn id="30" dur="100" fill="hold"/>
                                            <p:tgtEl>
                                              <p:spTgt spid="10"/>
                                            </p:tgtEl>
                                            <p:attrNameLst>
                                              <p:attrName>ppt_x</p:attrName>
                                            </p:attrNameLst>
                                          </p:cBhvr>
                                          <p:tavLst>
                                            <p:tav tm="0">
                                              <p:val>
                                                <p:strVal val="#ppt_x"/>
                                              </p:val>
                                            </p:tav>
                                            <p:tav tm="100000">
                                              <p:val>
                                                <p:strVal val="#ppt_x"/>
                                              </p:val>
                                            </p:tav>
                                          </p:tavLst>
                                        </p:anim>
                                        <p:anim calcmode="lin" valueType="num">
                                          <p:cBhvr additive="base">
                                            <p:cTn id="31" dur="100" fill="hold"/>
                                            <p:tgtEl>
                                              <p:spTgt spid="10"/>
                                            </p:tgtEl>
                                            <p:attrNameLst>
                                              <p:attrName>ppt_y</p:attrName>
                                            </p:attrNameLst>
                                          </p:cBhvr>
                                          <p:tavLst>
                                            <p:tav tm="0">
                                              <p:val>
                                                <p:strVal val="1+#ppt_h/2"/>
                                              </p:val>
                                            </p:tav>
                                            <p:tav tm="100000">
                                              <p:val>
                                                <p:strVal val="#ppt_y"/>
                                              </p:val>
                                            </p:tav>
                                          </p:tavLst>
                                        </p:anim>
                                      </p:childTnLst>
                                    </p:cTn>
                                  </p:par>
                                </p:childTnLst>
                              </p:cTn>
                            </p:par>
                            <p:par>
                              <p:cTn id="32" fill="hold">
                                <p:stCondLst>
                                  <p:cond delay="1850"/>
                                </p:stCondLst>
                                <p:childTnLst>
                                  <p:par>
                                    <p:cTn id="33" presetID="2" presetClass="entr" presetSubtype="4" fill="hold" nodeType="afterEffect">
                                      <p:stCondLst>
                                        <p:cond delay="0"/>
                                      </p:stCondLst>
                                      <p:childTnLst>
                                        <p:set>
                                          <p:cBhvr>
                                            <p:cTn id="34" dur="1" fill="hold">
                                              <p:stCondLst>
                                                <p:cond delay="0"/>
                                              </p:stCondLst>
                                            </p:cTn>
                                            <p:tgtEl>
                                              <p:spTgt spid="11"/>
                                            </p:tgtEl>
                                            <p:attrNameLst>
                                              <p:attrName>style.visibility</p:attrName>
                                            </p:attrNameLst>
                                          </p:cBhvr>
                                          <p:to>
                                            <p:strVal val="visible"/>
                                          </p:to>
                                        </p:set>
                                        <p:anim calcmode="lin" valueType="num">
                                          <p:cBhvr additive="base">
                                            <p:cTn id="35" dur="100" fill="hold"/>
                                            <p:tgtEl>
                                              <p:spTgt spid="11"/>
                                            </p:tgtEl>
                                            <p:attrNameLst>
                                              <p:attrName>ppt_x</p:attrName>
                                            </p:attrNameLst>
                                          </p:cBhvr>
                                          <p:tavLst>
                                            <p:tav tm="0">
                                              <p:val>
                                                <p:strVal val="#ppt_x"/>
                                              </p:val>
                                            </p:tav>
                                            <p:tav tm="100000">
                                              <p:val>
                                                <p:strVal val="#ppt_x"/>
                                              </p:val>
                                            </p:tav>
                                          </p:tavLst>
                                        </p:anim>
                                        <p:anim calcmode="lin" valueType="num">
                                          <p:cBhvr additive="base">
                                            <p:cTn id="36" dur="100" fill="hold"/>
                                            <p:tgtEl>
                                              <p:spTgt spid="11"/>
                                            </p:tgtEl>
                                            <p:attrNameLst>
                                              <p:attrName>ppt_y</p:attrName>
                                            </p:attrNameLst>
                                          </p:cBhvr>
                                          <p:tavLst>
                                            <p:tav tm="0">
                                              <p:val>
                                                <p:strVal val="1+#ppt_h/2"/>
                                              </p:val>
                                            </p:tav>
                                            <p:tav tm="100000">
                                              <p:val>
                                                <p:strVal val="#ppt_y"/>
                                              </p:val>
                                            </p:tav>
                                          </p:tavLst>
                                        </p:anim>
                                      </p:childTnLst>
                                    </p:cTn>
                                  </p:par>
                                </p:childTnLst>
                              </p:cTn>
                            </p:par>
                            <p:par>
                              <p:cTn id="37" fill="hold">
                                <p:stCondLst>
                                  <p:cond delay="1950"/>
                                </p:stCondLst>
                                <p:childTnLst>
                                  <p:par>
                                    <p:cTn id="38" presetID="2" presetClass="entr" presetSubtype="4" fill="hold" nodeType="afterEffect">
                                      <p:stCondLst>
                                        <p:cond delay="0"/>
                                      </p:stCondLst>
                                      <p:childTnLst>
                                        <p:set>
                                          <p:cBhvr>
                                            <p:cTn id="39" dur="1" fill="hold">
                                              <p:stCondLst>
                                                <p:cond delay="0"/>
                                              </p:stCondLst>
                                            </p:cTn>
                                            <p:tgtEl>
                                              <p:spTgt spid="12"/>
                                            </p:tgtEl>
                                            <p:attrNameLst>
                                              <p:attrName>style.visibility</p:attrName>
                                            </p:attrNameLst>
                                          </p:cBhvr>
                                          <p:to>
                                            <p:strVal val="visible"/>
                                          </p:to>
                                        </p:set>
                                        <p:anim calcmode="lin" valueType="num">
                                          <p:cBhvr additive="base">
                                            <p:cTn id="40" dur="100" fill="hold"/>
                                            <p:tgtEl>
                                              <p:spTgt spid="12"/>
                                            </p:tgtEl>
                                            <p:attrNameLst>
                                              <p:attrName>ppt_x</p:attrName>
                                            </p:attrNameLst>
                                          </p:cBhvr>
                                          <p:tavLst>
                                            <p:tav tm="0">
                                              <p:val>
                                                <p:strVal val="#ppt_x"/>
                                              </p:val>
                                            </p:tav>
                                            <p:tav tm="100000">
                                              <p:val>
                                                <p:strVal val="#ppt_x"/>
                                              </p:val>
                                            </p:tav>
                                          </p:tavLst>
                                        </p:anim>
                                        <p:anim calcmode="lin" valueType="num">
                                          <p:cBhvr additive="base">
                                            <p:cTn id="41" dur="100" fill="hold"/>
                                            <p:tgtEl>
                                              <p:spTgt spid="12"/>
                                            </p:tgtEl>
                                            <p:attrNameLst>
                                              <p:attrName>ppt_y</p:attrName>
                                            </p:attrNameLst>
                                          </p:cBhvr>
                                          <p:tavLst>
                                            <p:tav tm="0">
                                              <p:val>
                                                <p:strVal val="1+#ppt_h/2"/>
                                              </p:val>
                                            </p:tav>
                                            <p:tav tm="100000">
                                              <p:val>
                                                <p:strVal val="#ppt_y"/>
                                              </p:val>
                                            </p:tav>
                                          </p:tavLst>
                                        </p:anim>
                                      </p:childTnLst>
                                    </p:cTn>
                                  </p:par>
                                </p:childTnLst>
                              </p:cTn>
                            </p:par>
                            <p:par>
                              <p:cTn id="42" fill="hold">
                                <p:stCondLst>
                                  <p:cond delay="2050"/>
                                </p:stCondLst>
                                <p:childTnLst>
                                  <p:par>
                                    <p:cTn id="43" presetID="2" presetClass="entr" presetSubtype="4" fill="hold" nodeType="afterEffect">
                                      <p:stCondLst>
                                        <p:cond delay="0"/>
                                      </p:stCondLst>
                                      <p:childTnLst>
                                        <p:set>
                                          <p:cBhvr>
                                            <p:cTn id="44" dur="1" fill="hold">
                                              <p:stCondLst>
                                                <p:cond delay="0"/>
                                              </p:stCondLst>
                                            </p:cTn>
                                            <p:tgtEl>
                                              <p:spTgt spid="13"/>
                                            </p:tgtEl>
                                            <p:attrNameLst>
                                              <p:attrName>style.visibility</p:attrName>
                                            </p:attrNameLst>
                                          </p:cBhvr>
                                          <p:to>
                                            <p:strVal val="visible"/>
                                          </p:to>
                                        </p:set>
                                        <p:anim calcmode="lin" valueType="num">
                                          <p:cBhvr additive="base">
                                            <p:cTn id="45" dur="100" fill="hold"/>
                                            <p:tgtEl>
                                              <p:spTgt spid="13"/>
                                            </p:tgtEl>
                                            <p:attrNameLst>
                                              <p:attrName>ppt_x</p:attrName>
                                            </p:attrNameLst>
                                          </p:cBhvr>
                                          <p:tavLst>
                                            <p:tav tm="0">
                                              <p:val>
                                                <p:strVal val="#ppt_x"/>
                                              </p:val>
                                            </p:tav>
                                            <p:tav tm="100000">
                                              <p:val>
                                                <p:strVal val="#ppt_x"/>
                                              </p:val>
                                            </p:tav>
                                          </p:tavLst>
                                        </p:anim>
                                        <p:anim calcmode="lin" valueType="num">
                                          <p:cBhvr additive="base">
                                            <p:cTn id="46" dur="100" fill="hold"/>
                                            <p:tgtEl>
                                              <p:spTgt spid="13"/>
                                            </p:tgtEl>
                                            <p:attrNameLst>
                                              <p:attrName>ppt_y</p:attrName>
                                            </p:attrNameLst>
                                          </p:cBhvr>
                                          <p:tavLst>
                                            <p:tav tm="0">
                                              <p:val>
                                                <p:strVal val="1+#ppt_h/2"/>
                                              </p:val>
                                            </p:tav>
                                            <p:tav tm="100000">
                                              <p:val>
                                                <p:strVal val="#ppt_y"/>
                                              </p:val>
                                            </p:tav>
                                          </p:tavLst>
                                        </p:anim>
                                      </p:childTnLst>
                                    </p:cTn>
                                  </p:par>
                                </p:childTnLst>
                              </p:cTn>
                            </p:par>
                            <p:par>
                              <p:cTn id="47" fill="hold">
                                <p:stCondLst>
                                  <p:cond delay="2150"/>
                                </p:stCondLst>
                                <p:childTnLst>
                                  <p:par>
                                    <p:cTn id="48" presetID="2" presetClass="entr" presetSubtype="4" fill="hold" grpId="0" nodeType="afterEffect">
                                      <p:stCondLst>
                                        <p:cond delay="0"/>
                                      </p:stCondLst>
                                      <p:childTnLst>
                                        <p:set>
                                          <p:cBhvr>
                                            <p:cTn id="49" dur="1" fill="hold">
                                              <p:stCondLst>
                                                <p:cond delay="0"/>
                                              </p:stCondLst>
                                            </p:cTn>
                                            <p:tgtEl>
                                              <p:spTgt spid="14"/>
                                            </p:tgtEl>
                                            <p:attrNameLst>
                                              <p:attrName>style.visibility</p:attrName>
                                            </p:attrNameLst>
                                          </p:cBhvr>
                                          <p:to>
                                            <p:strVal val="visible"/>
                                          </p:to>
                                        </p:set>
                                        <p:anim calcmode="lin" valueType="num">
                                          <p:cBhvr additive="base">
                                            <p:cTn id="50" dur="100" fill="hold"/>
                                            <p:tgtEl>
                                              <p:spTgt spid="14"/>
                                            </p:tgtEl>
                                            <p:attrNameLst>
                                              <p:attrName>ppt_x</p:attrName>
                                            </p:attrNameLst>
                                          </p:cBhvr>
                                          <p:tavLst>
                                            <p:tav tm="0">
                                              <p:val>
                                                <p:strVal val="#ppt_x"/>
                                              </p:val>
                                            </p:tav>
                                            <p:tav tm="100000">
                                              <p:val>
                                                <p:strVal val="#ppt_x"/>
                                              </p:val>
                                            </p:tav>
                                          </p:tavLst>
                                        </p:anim>
                                        <p:anim calcmode="lin" valueType="num">
                                          <p:cBhvr additive="base">
                                            <p:cTn id="51" dur="100" fill="hold"/>
                                            <p:tgtEl>
                                              <p:spTgt spid="14"/>
                                            </p:tgtEl>
                                            <p:attrNameLst>
                                              <p:attrName>ppt_y</p:attrName>
                                            </p:attrNameLst>
                                          </p:cBhvr>
                                          <p:tavLst>
                                            <p:tav tm="0">
                                              <p:val>
                                                <p:strVal val="1+#ppt_h/2"/>
                                              </p:val>
                                            </p:tav>
                                            <p:tav tm="100000">
                                              <p:val>
                                                <p:strVal val="#ppt_y"/>
                                              </p:val>
                                            </p:tav>
                                          </p:tavLst>
                                        </p:anim>
                                      </p:childTnLst>
                                    </p:cTn>
                                  </p:par>
                                </p:childTnLst>
                              </p:cTn>
                            </p:par>
                            <p:par>
                              <p:cTn id="52" fill="hold">
                                <p:stCondLst>
                                  <p:cond delay="2250"/>
                                </p:stCondLst>
                                <p:childTnLst>
                                  <p:par>
                                    <p:cTn id="53" presetID="2" presetClass="entr" presetSubtype="4" fill="hold" grpId="0" nodeType="afterEffect">
                                      <p:stCondLst>
                                        <p:cond delay="0"/>
                                      </p:stCondLst>
                                      <p:childTnLst>
                                        <p:set>
                                          <p:cBhvr>
                                            <p:cTn id="54" dur="1" fill="hold">
                                              <p:stCondLst>
                                                <p:cond delay="0"/>
                                              </p:stCondLst>
                                            </p:cTn>
                                            <p:tgtEl>
                                              <p:spTgt spid="15"/>
                                            </p:tgtEl>
                                            <p:attrNameLst>
                                              <p:attrName>style.visibility</p:attrName>
                                            </p:attrNameLst>
                                          </p:cBhvr>
                                          <p:to>
                                            <p:strVal val="visible"/>
                                          </p:to>
                                        </p:set>
                                        <p:anim calcmode="lin" valueType="num">
                                          <p:cBhvr additive="base">
                                            <p:cTn id="55" dur="100" fill="hold"/>
                                            <p:tgtEl>
                                              <p:spTgt spid="15"/>
                                            </p:tgtEl>
                                            <p:attrNameLst>
                                              <p:attrName>ppt_x</p:attrName>
                                            </p:attrNameLst>
                                          </p:cBhvr>
                                          <p:tavLst>
                                            <p:tav tm="0">
                                              <p:val>
                                                <p:strVal val="#ppt_x"/>
                                              </p:val>
                                            </p:tav>
                                            <p:tav tm="100000">
                                              <p:val>
                                                <p:strVal val="#ppt_x"/>
                                              </p:val>
                                            </p:tav>
                                          </p:tavLst>
                                        </p:anim>
                                        <p:anim calcmode="lin" valueType="num">
                                          <p:cBhvr additive="base">
                                            <p:cTn id="56" dur="100" fill="hold"/>
                                            <p:tgtEl>
                                              <p:spTgt spid="15"/>
                                            </p:tgtEl>
                                            <p:attrNameLst>
                                              <p:attrName>ppt_y</p:attrName>
                                            </p:attrNameLst>
                                          </p:cBhvr>
                                          <p:tavLst>
                                            <p:tav tm="0">
                                              <p:val>
                                                <p:strVal val="1+#ppt_h/2"/>
                                              </p:val>
                                            </p:tav>
                                            <p:tav tm="100000">
                                              <p:val>
                                                <p:strVal val="#ppt_y"/>
                                              </p:val>
                                            </p:tav>
                                          </p:tavLst>
                                        </p:anim>
                                      </p:childTnLst>
                                    </p:cTn>
                                  </p:par>
                                </p:childTnLst>
                              </p:cTn>
                            </p:par>
                            <p:par>
                              <p:cTn id="57" fill="hold">
                                <p:stCondLst>
                                  <p:cond delay="2350"/>
                                </p:stCondLst>
                                <p:childTnLst>
                                  <p:par>
                                    <p:cTn id="58" presetID="2" presetClass="entr" presetSubtype="4" fill="hold" grpId="0" nodeType="afterEffect">
                                      <p:stCondLst>
                                        <p:cond delay="0"/>
                                      </p:stCondLst>
                                      <p:childTnLst>
                                        <p:set>
                                          <p:cBhvr>
                                            <p:cTn id="59" dur="1" fill="hold">
                                              <p:stCondLst>
                                                <p:cond delay="0"/>
                                              </p:stCondLst>
                                            </p:cTn>
                                            <p:tgtEl>
                                              <p:spTgt spid="16"/>
                                            </p:tgtEl>
                                            <p:attrNameLst>
                                              <p:attrName>style.visibility</p:attrName>
                                            </p:attrNameLst>
                                          </p:cBhvr>
                                          <p:to>
                                            <p:strVal val="visible"/>
                                          </p:to>
                                        </p:set>
                                        <p:anim calcmode="lin" valueType="num">
                                          <p:cBhvr additive="base">
                                            <p:cTn id="60" dur="100" fill="hold"/>
                                            <p:tgtEl>
                                              <p:spTgt spid="16"/>
                                            </p:tgtEl>
                                            <p:attrNameLst>
                                              <p:attrName>ppt_x</p:attrName>
                                            </p:attrNameLst>
                                          </p:cBhvr>
                                          <p:tavLst>
                                            <p:tav tm="0">
                                              <p:val>
                                                <p:strVal val="#ppt_x"/>
                                              </p:val>
                                            </p:tav>
                                            <p:tav tm="100000">
                                              <p:val>
                                                <p:strVal val="#ppt_x"/>
                                              </p:val>
                                            </p:tav>
                                          </p:tavLst>
                                        </p:anim>
                                        <p:anim calcmode="lin" valueType="num">
                                          <p:cBhvr additive="base">
                                            <p:cTn id="61" dur="100" fill="hold"/>
                                            <p:tgtEl>
                                              <p:spTgt spid="16"/>
                                            </p:tgtEl>
                                            <p:attrNameLst>
                                              <p:attrName>ppt_y</p:attrName>
                                            </p:attrNameLst>
                                          </p:cBhvr>
                                          <p:tavLst>
                                            <p:tav tm="0">
                                              <p:val>
                                                <p:strVal val="1+#ppt_h/2"/>
                                              </p:val>
                                            </p:tav>
                                            <p:tav tm="100000">
                                              <p:val>
                                                <p:strVal val="#ppt_y"/>
                                              </p:val>
                                            </p:tav>
                                          </p:tavLst>
                                        </p:anim>
                                      </p:childTnLst>
                                    </p:cTn>
                                  </p:par>
                                </p:childTnLst>
                              </p:cTn>
                            </p:par>
                            <p:par>
                              <p:cTn id="62" fill="hold">
                                <p:stCondLst>
                                  <p:cond delay="2450"/>
                                </p:stCondLst>
                                <p:childTnLst>
                                  <p:par>
                                    <p:cTn id="63" presetID="2" presetClass="entr" presetSubtype="4" fill="hold" grpId="0" nodeType="afterEffect">
                                      <p:stCondLst>
                                        <p:cond delay="0"/>
                                      </p:stCondLst>
                                      <p:childTnLst>
                                        <p:set>
                                          <p:cBhvr>
                                            <p:cTn id="64" dur="1" fill="hold">
                                              <p:stCondLst>
                                                <p:cond delay="0"/>
                                              </p:stCondLst>
                                            </p:cTn>
                                            <p:tgtEl>
                                              <p:spTgt spid="17"/>
                                            </p:tgtEl>
                                            <p:attrNameLst>
                                              <p:attrName>style.visibility</p:attrName>
                                            </p:attrNameLst>
                                          </p:cBhvr>
                                          <p:to>
                                            <p:strVal val="visible"/>
                                          </p:to>
                                        </p:set>
                                        <p:anim calcmode="lin" valueType="num">
                                          <p:cBhvr additive="base">
                                            <p:cTn id="65" dur="100" fill="hold"/>
                                            <p:tgtEl>
                                              <p:spTgt spid="17"/>
                                            </p:tgtEl>
                                            <p:attrNameLst>
                                              <p:attrName>ppt_x</p:attrName>
                                            </p:attrNameLst>
                                          </p:cBhvr>
                                          <p:tavLst>
                                            <p:tav tm="0">
                                              <p:val>
                                                <p:strVal val="#ppt_x"/>
                                              </p:val>
                                            </p:tav>
                                            <p:tav tm="100000">
                                              <p:val>
                                                <p:strVal val="#ppt_x"/>
                                              </p:val>
                                            </p:tav>
                                          </p:tavLst>
                                        </p:anim>
                                        <p:anim calcmode="lin" valueType="num">
                                          <p:cBhvr additive="base">
                                            <p:cTn id="66" dur="100" fill="hold"/>
                                            <p:tgtEl>
                                              <p:spTgt spid="17"/>
                                            </p:tgtEl>
                                            <p:attrNameLst>
                                              <p:attrName>ppt_y</p:attrName>
                                            </p:attrNameLst>
                                          </p:cBhvr>
                                          <p:tavLst>
                                            <p:tav tm="0">
                                              <p:val>
                                                <p:strVal val="1+#ppt_h/2"/>
                                              </p:val>
                                            </p:tav>
                                            <p:tav tm="100000">
                                              <p:val>
                                                <p:strVal val="#ppt_y"/>
                                              </p:val>
                                            </p:tav>
                                          </p:tavLst>
                                        </p:anim>
                                      </p:childTnLst>
                                    </p:cTn>
                                  </p:par>
                                </p:childTnLst>
                              </p:cTn>
                            </p:par>
                            <p:par>
                              <p:cTn id="67" fill="hold">
                                <p:stCondLst>
                                  <p:cond delay="2550"/>
                                </p:stCondLst>
                                <p:childTnLst>
                                  <p:par>
                                    <p:cTn id="68" presetID="2" presetClass="entr" presetSubtype="4" fill="hold" grpId="0" nodeType="afterEffect">
                                      <p:stCondLst>
                                        <p:cond delay="0"/>
                                      </p:stCondLst>
                                      <p:childTnLst>
                                        <p:set>
                                          <p:cBhvr>
                                            <p:cTn id="69" dur="1" fill="hold">
                                              <p:stCondLst>
                                                <p:cond delay="0"/>
                                              </p:stCondLst>
                                            </p:cTn>
                                            <p:tgtEl>
                                              <p:spTgt spid="18"/>
                                            </p:tgtEl>
                                            <p:attrNameLst>
                                              <p:attrName>style.visibility</p:attrName>
                                            </p:attrNameLst>
                                          </p:cBhvr>
                                          <p:to>
                                            <p:strVal val="visible"/>
                                          </p:to>
                                        </p:set>
                                        <p:anim calcmode="lin" valueType="num">
                                          <p:cBhvr additive="base">
                                            <p:cTn id="70" dur="100" fill="hold"/>
                                            <p:tgtEl>
                                              <p:spTgt spid="18"/>
                                            </p:tgtEl>
                                            <p:attrNameLst>
                                              <p:attrName>ppt_x</p:attrName>
                                            </p:attrNameLst>
                                          </p:cBhvr>
                                          <p:tavLst>
                                            <p:tav tm="0">
                                              <p:val>
                                                <p:strVal val="#ppt_x"/>
                                              </p:val>
                                            </p:tav>
                                            <p:tav tm="100000">
                                              <p:val>
                                                <p:strVal val="#ppt_x"/>
                                              </p:val>
                                            </p:tav>
                                          </p:tavLst>
                                        </p:anim>
                                        <p:anim calcmode="lin" valueType="num">
                                          <p:cBhvr additive="base">
                                            <p:cTn id="71" dur="100" fill="hold"/>
                                            <p:tgtEl>
                                              <p:spTgt spid="18"/>
                                            </p:tgtEl>
                                            <p:attrNameLst>
                                              <p:attrName>ppt_y</p:attrName>
                                            </p:attrNameLst>
                                          </p:cBhvr>
                                          <p:tavLst>
                                            <p:tav tm="0">
                                              <p:val>
                                                <p:strVal val="1+#ppt_h/2"/>
                                              </p:val>
                                            </p:tav>
                                            <p:tav tm="100000">
                                              <p:val>
                                                <p:strVal val="#ppt_y"/>
                                              </p:val>
                                            </p:tav>
                                          </p:tavLst>
                                        </p:anim>
                                      </p:childTnLst>
                                    </p:cTn>
                                  </p:par>
                                </p:childTnLst>
                              </p:cTn>
                            </p:par>
                            <p:par>
                              <p:cTn id="72" fill="hold">
                                <p:stCondLst>
                                  <p:cond delay="2650"/>
                                </p:stCondLst>
                                <p:childTnLst>
                                  <p:par>
                                    <p:cTn id="73" presetID="2" presetClass="entr" presetSubtype="4" fill="hold" grpId="0" nodeType="afterEffect">
                                      <p:stCondLst>
                                        <p:cond delay="0"/>
                                      </p:stCondLst>
                                      <p:childTnLst>
                                        <p:set>
                                          <p:cBhvr>
                                            <p:cTn id="74" dur="1" fill="hold">
                                              <p:stCondLst>
                                                <p:cond delay="0"/>
                                              </p:stCondLst>
                                            </p:cTn>
                                            <p:tgtEl>
                                              <p:spTgt spid="19"/>
                                            </p:tgtEl>
                                            <p:attrNameLst>
                                              <p:attrName>style.visibility</p:attrName>
                                            </p:attrNameLst>
                                          </p:cBhvr>
                                          <p:to>
                                            <p:strVal val="visible"/>
                                          </p:to>
                                        </p:set>
                                        <p:anim calcmode="lin" valueType="num">
                                          <p:cBhvr additive="base">
                                            <p:cTn id="75" dur="100" fill="hold"/>
                                            <p:tgtEl>
                                              <p:spTgt spid="19"/>
                                            </p:tgtEl>
                                            <p:attrNameLst>
                                              <p:attrName>ppt_x</p:attrName>
                                            </p:attrNameLst>
                                          </p:cBhvr>
                                          <p:tavLst>
                                            <p:tav tm="0">
                                              <p:val>
                                                <p:strVal val="#ppt_x"/>
                                              </p:val>
                                            </p:tav>
                                            <p:tav tm="100000">
                                              <p:val>
                                                <p:strVal val="#ppt_x"/>
                                              </p:val>
                                            </p:tav>
                                          </p:tavLst>
                                        </p:anim>
                                        <p:anim calcmode="lin" valueType="num">
                                          <p:cBhvr additive="base">
                                            <p:cTn id="76" dur="100" fill="hold"/>
                                            <p:tgtEl>
                                              <p:spTgt spid="19"/>
                                            </p:tgtEl>
                                            <p:attrNameLst>
                                              <p:attrName>ppt_y</p:attrName>
                                            </p:attrNameLst>
                                          </p:cBhvr>
                                          <p:tavLst>
                                            <p:tav tm="0">
                                              <p:val>
                                                <p:strVal val="1+#ppt_h/2"/>
                                              </p:val>
                                            </p:tav>
                                            <p:tav tm="100000">
                                              <p:val>
                                                <p:strVal val="#ppt_y"/>
                                              </p:val>
                                            </p:tav>
                                          </p:tavLst>
                                        </p:anim>
                                      </p:childTnLst>
                                    </p:cTn>
                                  </p:par>
                                </p:childTnLst>
                              </p:cTn>
                            </p:par>
                            <p:par>
                              <p:cTn id="77" fill="hold">
                                <p:stCondLst>
                                  <p:cond delay="2750"/>
                                </p:stCondLst>
                                <p:childTnLst>
                                  <p:par>
                                    <p:cTn id="78" presetID="2" presetClass="entr" presetSubtype="4" fill="hold" grpId="0" nodeType="afterEffect">
                                      <p:stCondLst>
                                        <p:cond delay="0"/>
                                      </p:stCondLst>
                                      <p:childTnLst>
                                        <p:set>
                                          <p:cBhvr>
                                            <p:cTn id="79" dur="1" fill="hold">
                                              <p:stCondLst>
                                                <p:cond delay="0"/>
                                              </p:stCondLst>
                                            </p:cTn>
                                            <p:tgtEl>
                                              <p:spTgt spid="20"/>
                                            </p:tgtEl>
                                            <p:attrNameLst>
                                              <p:attrName>style.visibility</p:attrName>
                                            </p:attrNameLst>
                                          </p:cBhvr>
                                          <p:to>
                                            <p:strVal val="visible"/>
                                          </p:to>
                                        </p:set>
                                        <p:anim calcmode="lin" valueType="num">
                                          <p:cBhvr additive="base">
                                            <p:cTn id="80" dur="100" fill="hold"/>
                                            <p:tgtEl>
                                              <p:spTgt spid="20"/>
                                            </p:tgtEl>
                                            <p:attrNameLst>
                                              <p:attrName>ppt_x</p:attrName>
                                            </p:attrNameLst>
                                          </p:cBhvr>
                                          <p:tavLst>
                                            <p:tav tm="0">
                                              <p:val>
                                                <p:strVal val="#ppt_x"/>
                                              </p:val>
                                            </p:tav>
                                            <p:tav tm="100000">
                                              <p:val>
                                                <p:strVal val="#ppt_x"/>
                                              </p:val>
                                            </p:tav>
                                          </p:tavLst>
                                        </p:anim>
                                        <p:anim calcmode="lin" valueType="num">
                                          <p:cBhvr additive="base">
                                            <p:cTn id="81" dur="100" fill="hold"/>
                                            <p:tgtEl>
                                              <p:spTgt spid="20"/>
                                            </p:tgtEl>
                                            <p:attrNameLst>
                                              <p:attrName>ppt_y</p:attrName>
                                            </p:attrNameLst>
                                          </p:cBhvr>
                                          <p:tavLst>
                                            <p:tav tm="0">
                                              <p:val>
                                                <p:strVal val="1+#ppt_h/2"/>
                                              </p:val>
                                            </p:tav>
                                            <p:tav tm="100000">
                                              <p:val>
                                                <p:strVal val="#ppt_y"/>
                                              </p:val>
                                            </p:tav>
                                          </p:tavLst>
                                        </p:anim>
                                      </p:childTnLst>
                                    </p:cTn>
                                  </p:par>
                                </p:childTnLst>
                              </p:cTn>
                            </p:par>
                            <p:par>
                              <p:cTn id="82" fill="hold">
                                <p:stCondLst>
                                  <p:cond delay="2850"/>
                                </p:stCondLst>
                                <p:childTnLst>
                                  <p:par>
                                    <p:cTn id="83" presetID="2" presetClass="entr" presetSubtype="4" fill="hold" grpId="0" nodeType="afterEffect">
                                      <p:stCondLst>
                                        <p:cond delay="0"/>
                                      </p:stCondLst>
                                      <p:childTnLst>
                                        <p:set>
                                          <p:cBhvr>
                                            <p:cTn id="84" dur="1" fill="hold">
                                              <p:stCondLst>
                                                <p:cond delay="0"/>
                                              </p:stCondLst>
                                            </p:cTn>
                                            <p:tgtEl>
                                              <p:spTgt spid="21"/>
                                            </p:tgtEl>
                                            <p:attrNameLst>
                                              <p:attrName>style.visibility</p:attrName>
                                            </p:attrNameLst>
                                          </p:cBhvr>
                                          <p:to>
                                            <p:strVal val="visible"/>
                                          </p:to>
                                        </p:set>
                                        <p:anim calcmode="lin" valueType="num">
                                          <p:cBhvr additive="base">
                                            <p:cTn id="85" dur="100" fill="hold"/>
                                            <p:tgtEl>
                                              <p:spTgt spid="21"/>
                                            </p:tgtEl>
                                            <p:attrNameLst>
                                              <p:attrName>ppt_x</p:attrName>
                                            </p:attrNameLst>
                                          </p:cBhvr>
                                          <p:tavLst>
                                            <p:tav tm="0">
                                              <p:val>
                                                <p:strVal val="#ppt_x"/>
                                              </p:val>
                                            </p:tav>
                                            <p:tav tm="100000">
                                              <p:val>
                                                <p:strVal val="#ppt_x"/>
                                              </p:val>
                                            </p:tav>
                                          </p:tavLst>
                                        </p:anim>
                                        <p:anim calcmode="lin" valueType="num">
                                          <p:cBhvr additive="base">
                                            <p:cTn id="86" dur="100" fill="hold"/>
                                            <p:tgtEl>
                                              <p:spTgt spid="21"/>
                                            </p:tgtEl>
                                            <p:attrNameLst>
                                              <p:attrName>ppt_y</p:attrName>
                                            </p:attrNameLst>
                                          </p:cBhvr>
                                          <p:tavLst>
                                            <p:tav tm="0">
                                              <p:val>
                                                <p:strVal val="1+#ppt_h/2"/>
                                              </p:val>
                                            </p:tav>
                                            <p:tav tm="100000">
                                              <p:val>
                                                <p:strVal val="#ppt_y"/>
                                              </p:val>
                                            </p:tav>
                                          </p:tavLst>
                                        </p:anim>
                                      </p:childTnLst>
                                    </p:cTn>
                                  </p:par>
                                </p:childTnLst>
                              </p:cTn>
                            </p:par>
                            <p:par>
                              <p:cTn id="87" fill="hold">
                                <p:stCondLst>
                                  <p:cond delay="2950"/>
                                </p:stCondLst>
                                <p:childTnLst>
                                  <p:par>
                                    <p:cTn id="88" presetID="2" presetClass="entr" presetSubtype="4" fill="hold" grpId="0" nodeType="afterEffect">
                                      <p:stCondLst>
                                        <p:cond delay="0"/>
                                      </p:stCondLst>
                                      <p:childTnLst>
                                        <p:set>
                                          <p:cBhvr>
                                            <p:cTn id="89" dur="1" fill="hold">
                                              <p:stCondLst>
                                                <p:cond delay="0"/>
                                              </p:stCondLst>
                                            </p:cTn>
                                            <p:tgtEl>
                                              <p:spTgt spid="22"/>
                                            </p:tgtEl>
                                            <p:attrNameLst>
                                              <p:attrName>style.visibility</p:attrName>
                                            </p:attrNameLst>
                                          </p:cBhvr>
                                          <p:to>
                                            <p:strVal val="visible"/>
                                          </p:to>
                                        </p:set>
                                        <p:anim calcmode="lin" valueType="num">
                                          <p:cBhvr additive="base">
                                            <p:cTn id="90" dur="100" fill="hold"/>
                                            <p:tgtEl>
                                              <p:spTgt spid="22"/>
                                            </p:tgtEl>
                                            <p:attrNameLst>
                                              <p:attrName>ppt_x</p:attrName>
                                            </p:attrNameLst>
                                          </p:cBhvr>
                                          <p:tavLst>
                                            <p:tav tm="0">
                                              <p:val>
                                                <p:strVal val="#ppt_x"/>
                                              </p:val>
                                            </p:tav>
                                            <p:tav tm="100000">
                                              <p:val>
                                                <p:strVal val="#ppt_x"/>
                                              </p:val>
                                            </p:tav>
                                          </p:tavLst>
                                        </p:anim>
                                        <p:anim calcmode="lin" valueType="num">
                                          <p:cBhvr additive="base">
                                            <p:cTn id="91" dur="100" fill="hold"/>
                                            <p:tgtEl>
                                              <p:spTgt spid="22"/>
                                            </p:tgtEl>
                                            <p:attrNameLst>
                                              <p:attrName>ppt_y</p:attrName>
                                            </p:attrNameLst>
                                          </p:cBhvr>
                                          <p:tavLst>
                                            <p:tav tm="0">
                                              <p:val>
                                                <p:strVal val="1+#ppt_h/2"/>
                                              </p:val>
                                            </p:tav>
                                            <p:tav tm="100000">
                                              <p:val>
                                                <p:strVal val="#ppt_y"/>
                                              </p:val>
                                            </p:tav>
                                          </p:tavLst>
                                        </p:anim>
                                      </p:childTnLst>
                                    </p:cTn>
                                  </p:par>
                                </p:childTnLst>
                              </p:cTn>
                            </p:par>
                            <p:par>
                              <p:cTn id="92" fill="hold">
                                <p:stCondLst>
                                  <p:cond delay="3050"/>
                                </p:stCondLst>
                                <p:childTnLst>
                                  <p:par>
                                    <p:cTn id="93" presetID="2" presetClass="entr" presetSubtype="4" fill="hold" grpId="0" nodeType="afterEffect">
                                      <p:stCondLst>
                                        <p:cond delay="0"/>
                                      </p:stCondLst>
                                      <p:childTnLst>
                                        <p:set>
                                          <p:cBhvr>
                                            <p:cTn id="94" dur="1" fill="hold">
                                              <p:stCondLst>
                                                <p:cond delay="0"/>
                                              </p:stCondLst>
                                            </p:cTn>
                                            <p:tgtEl>
                                              <p:spTgt spid="23"/>
                                            </p:tgtEl>
                                            <p:attrNameLst>
                                              <p:attrName>style.visibility</p:attrName>
                                            </p:attrNameLst>
                                          </p:cBhvr>
                                          <p:to>
                                            <p:strVal val="visible"/>
                                          </p:to>
                                        </p:set>
                                        <p:anim calcmode="lin" valueType="num">
                                          <p:cBhvr additive="base">
                                            <p:cTn id="95" dur="100" fill="hold"/>
                                            <p:tgtEl>
                                              <p:spTgt spid="23"/>
                                            </p:tgtEl>
                                            <p:attrNameLst>
                                              <p:attrName>ppt_x</p:attrName>
                                            </p:attrNameLst>
                                          </p:cBhvr>
                                          <p:tavLst>
                                            <p:tav tm="0">
                                              <p:val>
                                                <p:strVal val="#ppt_x"/>
                                              </p:val>
                                            </p:tav>
                                            <p:tav tm="100000">
                                              <p:val>
                                                <p:strVal val="#ppt_x"/>
                                              </p:val>
                                            </p:tav>
                                          </p:tavLst>
                                        </p:anim>
                                        <p:anim calcmode="lin" valueType="num">
                                          <p:cBhvr additive="base">
                                            <p:cTn id="96" dur="100" fill="hold"/>
                                            <p:tgtEl>
                                              <p:spTgt spid="23"/>
                                            </p:tgtEl>
                                            <p:attrNameLst>
                                              <p:attrName>ppt_y</p:attrName>
                                            </p:attrNameLst>
                                          </p:cBhvr>
                                          <p:tavLst>
                                            <p:tav tm="0">
                                              <p:val>
                                                <p:strVal val="1+#ppt_h/2"/>
                                              </p:val>
                                            </p:tav>
                                            <p:tav tm="100000">
                                              <p:val>
                                                <p:strVal val="#ppt_y"/>
                                              </p:val>
                                            </p:tav>
                                          </p:tavLst>
                                        </p:anim>
                                      </p:childTnLst>
                                    </p:cTn>
                                  </p:par>
                                </p:childTnLst>
                              </p:cTn>
                            </p:par>
                            <p:par>
                              <p:cTn id="97" fill="hold">
                                <p:stCondLst>
                                  <p:cond delay="3150"/>
                                </p:stCondLst>
                                <p:childTnLst>
                                  <p:par>
                                    <p:cTn id="98" presetID="2" presetClass="entr" presetSubtype="4" fill="hold" grpId="0" nodeType="afterEffect">
                                      <p:stCondLst>
                                        <p:cond delay="0"/>
                                      </p:stCondLst>
                                      <p:childTnLst>
                                        <p:set>
                                          <p:cBhvr>
                                            <p:cTn id="99" dur="1" fill="hold">
                                              <p:stCondLst>
                                                <p:cond delay="0"/>
                                              </p:stCondLst>
                                            </p:cTn>
                                            <p:tgtEl>
                                              <p:spTgt spid="24"/>
                                            </p:tgtEl>
                                            <p:attrNameLst>
                                              <p:attrName>style.visibility</p:attrName>
                                            </p:attrNameLst>
                                          </p:cBhvr>
                                          <p:to>
                                            <p:strVal val="visible"/>
                                          </p:to>
                                        </p:set>
                                        <p:anim calcmode="lin" valueType="num">
                                          <p:cBhvr additive="base">
                                            <p:cTn id="100" dur="100" fill="hold"/>
                                            <p:tgtEl>
                                              <p:spTgt spid="24"/>
                                            </p:tgtEl>
                                            <p:attrNameLst>
                                              <p:attrName>ppt_x</p:attrName>
                                            </p:attrNameLst>
                                          </p:cBhvr>
                                          <p:tavLst>
                                            <p:tav tm="0">
                                              <p:val>
                                                <p:strVal val="#ppt_x"/>
                                              </p:val>
                                            </p:tav>
                                            <p:tav tm="100000">
                                              <p:val>
                                                <p:strVal val="#ppt_x"/>
                                              </p:val>
                                            </p:tav>
                                          </p:tavLst>
                                        </p:anim>
                                        <p:anim calcmode="lin" valueType="num">
                                          <p:cBhvr additive="base">
                                            <p:cTn id="101" dur="100" fill="hold"/>
                                            <p:tgtEl>
                                              <p:spTgt spid="24"/>
                                            </p:tgtEl>
                                            <p:attrNameLst>
                                              <p:attrName>ppt_y</p:attrName>
                                            </p:attrNameLst>
                                          </p:cBhvr>
                                          <p:tavLst>
                                            <p:tav tm="0">
                                              <p:val>
                                                <p:strVal val="1+#ppt_h/2"/>
                                              </p:val>
                                            </p:tav>
                                            <p:tav tm="100000">
                                              <p:val>
                                                <p:strVal val="#ppt_y"/>
                                              </p:val>
                                            </p:tav>
                                          </p:tavLst>
                                        </p:anim>
                                      </p:childTnLst>
                                    </p:cTn>
                                  </p:par>
                                </p:childTnLst>
                              </p:cTn>
                            </p:par>
                            <p:par>
                              <p:cTn id="102" fill="hold">
                                <p:stCondLst>
                                  <p:cond delay="3250"/>
                                </p:stCondLst>
                                <p:childTnLst>
                                  <p:par>
                                    <p:cTn id="103" presetID="2" presetClass="entr" presetSubtype="4" fill="hold" grpId="0" nodeType="afterEffect">
                                      <p:stCondLst>
                                        <p:cond delay="0"/>
                                      </p:stCondLst>
                                      <p:childTnLst>
                                        <p:set>
                                          <p:cBhvr>
                                            <p:cTn id="104" dur="1" fill="hold">
                                              <p:stCondLst>
                                                <p:cond delay="0"/>
                                              </p:stCondLst>
                                            </p:cTn>
                                            <p:tgtEl>
                                              <p:spTgt spid="25"/>
                                            </p:tgtEl>
                                            <p:attrNameLst>
                                              <p:attrName>style.visibility</p:attrName>
                                            </p:attrNameLst>
                                          </p:cBhvr>
                                          <p:to>
                                            <p:strVal val="visible"/>
                                          </p:to>
                                        </p:set>
                                        <p:anim calcmode="lin" valueType="num">
                                          <p:cBhvr additive="base">
                                            <p:cTn id="105" dur="100" fill="hold"/>
                                            <p:tgtEl>
                                              <p:spTgt spid="25"/>
                                            </p:tgtEl>
                                            <p:attrNameLst>
                                              <p:attrName>ppt_x</p:attrName>
                                            </p:attrNameLst>
                                          </p:cBhvr>
                                          <p:tavLst>
                                            <p:tav tm="0">
                                              <p:val>
                                                <p:strVal val="#ppt_x"/>
                                              </p:val>
                                            </p:tav>
                                            <p:tav tm="100000">
                                              <p:val>
                                                <p:strVal val="#ppt_x"/>
                                              </p:val>
                                            </p:tav>
                                          </p:tavLst>
                                        </p:anim>
                                        <p:anim calcmode="lin" valueType="num">
                                          <p:cBhvr additive="base">
                                            <p:cTn id="106" dur="100" fill="hold"/>
                                            <p:tgtEl>
                                              <p:spTgt spid="25"/>
                                            </p:tgtEl>
                                            <p:attrNameLst>
                                              <p:attrName>ppt_y</p:attrName>
                                            </p:attrNameLst>
                                          </p:cBhvr>
                                          <p:tavLst>
                                            <p:tav tm="0">
                                              <p:val>
                                                <p:strVal val="1+#ppt_h/2"/>
                                              </p:val>
                                            </p:tav>
                                            <p:tav tm="100000">
                                              <p:val>
                                                <p:strVal val="#ppt_y"/>
                                              </p:val>
                                            </p:tav>
                                          </p:tavLst>
                                        </p:anim>
                                      </p:childTnLst>
                                    </p:cTn>
                                  </p:par>
                                </p:childTnLst>
                              </p:cTn>
                            </p:par>
                            <p:par>
                              <p:cTn id="107" fill="hold">
                                <p:stCondLst>
                                  <p:cond delay="3350"/>
                                </p:stCondLst>
                                <p:childTnLst>
                                  <p:par>
                                    <p:cTn id="108" presetID="41" presetClass="entr" presetSubtype="0" fill="hold" grpId="0" nodeType="afterEffect">
                                      <p:stCondLst>
                                        <p:cond delay="0"/>
                                      </p:stCondLst>
                                      <p:iterate type="lt">
                                        <p:tmPct val="10000"/>
                                      </p:iterate>
                                      <p:childTnLst>
                                        <p:set>
                                          <p:cBhvr>
                                            <p:cTn id="109" dur="1" fill="hold">
                                              <p:stCondLst>
                                                <p:cond delay="0"/>
                                              </p:stCondLst>
                                            </p:cTn>
                                            <p:tgtEl>
                                              <p:spTgt spid="26"/>
                                            </p:tgtEl>
                                            <p:attrNameLst>
                                              <p:attrName>style.visibility</p:attrName>
                                            </p:attrNameLst>
                                          </p:cBhvr>
                                          <p:to>
                                            <p:strVal val="visible"/>
                                          </p:to>
                                        </p:set>
                                        <p:anim calcmode="lin" valueType="num">
                                          <p:cBhvr>
                                            <p:cTn id="110" dur="500" fill="hold"/>
                                            <p:tgtEl>
                                              <p:spTgt spid="26"/>
                                            </p:tgtEl>
                                            <p:attrNameLst>
                                              <p:attrName>ppt_x</p:attrName>
                                            </p:attrNameLst>
                                          </p:cBhvr>
                                          <p:tavLst>
                                            <p:tav tm="0">
                                              <p:val>
                                                <p:strVal val="#ppt_x"/>
                                              </p:val>
                                            </p:tav>
                                            <p:tav tm="50000">
                                              <p:val>
                                                <p:strVal val="#ppt_x+.1"/>
                                              </p:val>
                                            </p:tav>
                                            <p:tav tm="100000">
                                              <p:val>
                                                <p:strVal val="#ppt_x"/>
                                              </p:val>
                                            </p:tav>
                                          </p:tavLst>
                                        </p:anim>
                                        <p:anim calcmode="lin" valueType="num">
                                          <p:cBhvr>
                                            <p:cTn id="111" dur="500" fill="hold"/>
                                            <p:tgtEl>
                                              <p:spTgt spid="26"/>
                                            </p:tgtEl>
                                            <p:attrNameLst>
                                              <p:attrName>ppt_y</p:attrName>
                                            </p:attrNameLst>
                                          </p:cBhvr>
                                          <p:tavLst>
                                            <p:tav tm="0">
                                              <p:val>
                                                <p:strVal val="#ppt_y"/>
                                              </p:val>
                                            </p:tav>
                                            <p:tav tm="100000">
                                              <p:val>
                                                <p:strVal val="#ppt_y"/>
                                              </p:val>
                                            </p:tav>
                                          </p:tavLst>
                                        </p:anim>
                                        <p:anim calcmode="lin" valueType="num">
                                          <p:cBhvr>
                                            <p:cTn id="112" dur="500" fill="hold"/>
                                            <p:tgtEl>
                                              <p:spTgt spid="26"/>
                                            </p:tgtEl>
                                            <p:attrNameLst>
                                              <p:attrName>ppt_h</p:attrName>
                                            </p:attrNameLst>
                                          </p:cBhvr>
                                          <p:tavLst>
                                            <p:tav tm="0">
                                              <p:val>
                                                <p:strVal val="#ppt_h/10"/>
                                              </p:val>
                                            </p:tav>
                                            <p:tav tm="50000">
                                              <p:val>
                                                <p:strVal val="#ppt_h+.01"/>
                                              </p:val>
                                            </p:tav>
                                            <p:tav tm="100000">
                                              <p:val>
                                                <p:strVal val="#ppt_h"/>
                                              </p:val>
                                            </p:tav>
                                          </p:tavLst>
                                        </p:anim>
                                        <p:anim calcmode="lin" valueType="num">
                                          <p:cBhvr>
                                            <p:cTn id="113" dur="500" fill="hold"/>
                                            <p:tgtEl>
                                              <p:spTgt spid="26"/>
                                            </p:tgtEl>
                                            <p:attrNameLst>
                                              <p:attrName>ppt_w</p:attrName>
                                            </p:attrNameLst>
                                          </p:cBhvr>
                                          <p:tavLst>
                                            <p:tav tm="0">
                                              <p:val>
                                                <p:strVal val="#ppt_w/10"/>
                                              </p:val>
                                            </p:tav>
                                            <p:tav tm="50000">
                                              <p:val>
                                                <p:strVal val="#ppt_w+.01"/>
                                              </p:val>
                                            </p:tav>
                                            <p:tav tm="100000">
                                              <p:val>
                                                <p:strVal val="#ppt_w"/>
                                              </p:val>
                                            </p:tav>
                                          </p:tavLst>
                                        </p:anim>
                                        <p:animEffect transition="in" filter="fade">
                                          <p:cBhvr>
                                            <p:cTn id="114" dur="500" tmFilter="0,0; .5, 1; 1, 1"/>
                                            <p:tgtEl>
                                              <p:spTgt spid="26"/>
                                            </p:tgtEl>
                                          </p:cBhvr>
                                        </p:animEffect>
                                      </p:childTnLst>
                                    </p:cTn>
                                  </p:par>
                                </p:childTnLst>
                              </p:cTn>
                            </p:par>
                            <p:par>
                              <p:cTn id="115" fill="hold">
                                <p:stCondLst>
                                  <p:cond delay="4000"/>
                                </p:stCondLst>
                                <p:childTnLst>
                                  <p:par>
                                    <p:cTn id="116" presetID="22" presetClass="entr" presetSubtype="4" fill="hold" grpId="0" nodeType="afterEffect">
                                      <p:stCondLst>
                                        <p:cond delay="0"/>
                                      </p:stCondLst>
                                      <p:childTnLst>
                                        <p:set>
                                          <p:cBhvr>
                                            <p:cTn id="117" dur="1" fill="hold">
                                              <p:stCondLst>
                                                <p:cond delay="0"/>
                                              </p:stCondLst>
                                            </p:cTn>
                                            <p:tgtEl>
                                              <p:spTgt spid="27"/>
                                            </p:tgtEl>
                                            <p:attrNameLst>
                                              <p:attrName>style.visibility</p:attrName>
                                            </p:attrNameLst>
                                          </p:cBhvr>
                                          <p:to>
                                            <p:strVal val="visible"/>
                                          </p:to>
                                        </p:set>
                                        <p:animEffect transition="in" filter="wipe(down)">
                                          <p:cBhvr>
                                            <p:cTn id="118" dur="500"/>
                                            <p:tgtEl>
                                              <p:spTgt spid="27"/>
                                            </p:tgtEl>
                                          </p:cBhvr>
                                        </p:animEffect>
                                      </p:childTnLst>
                                    </p:cTn>
                                  </p:par>
                                </p:childTnLst>
                              </p:cTn>
                            </p:par>
                            <p:par>
                              <p:cTn id="119" fill="hold">
                                <p:stCondLst>
                                  <p:cond delay="4500"/>
                                </p:stCondLst>
                                <p:childTnLst>
                                  <p:par>
                                    <p:cTn id="120" presetID="41" presetClass="entr" presetSubtype="0" fill="hold" grpId="0" nodeType="afterEffect">
                                      <p:stCondLst>
                                        <p:cond delay="0"/>
                                      </p:stCondLst>
                                      <p:iterate type="lt">
                                        <p:tmPct val="10000"/>
                                      </p:iterate>
                                      <p:childTnLst>
                                        <p:set>
                                          <p:cBhvr>
                                            <p:cTn id="121" dur="1" fill="hold">
                                              <p:stCondLst>
                                                <p:cond delay="0"/>
                                              </p:stCondLst>
                                            </p:cTn>
                                            <p:tgtEl>
                                              <p:spTgt spid="28"/>
                                            </p:tgtEl>
                                            <p:attrNameLst>
                                              <p:attrName>style.visibility</p:attrName>
                                            </p:attrNameLst>
                                          </p:cBhvr>
                                          <p:to>
                                            <p:strVal val="visible"/>
                                          </p:to>
                                        </p:set>
                                        <p:anim calcmode="lin" valueType="num">
                                          <p:cBhvr>
                                            <p:cTn id="122" dur="500" fill="hold"/>
                                            <p:tgtEl>
                                              <p:spTgt spid="28"/>
                                            </p:tgtEl>
                                            <p:attrNameLst>
                                              <p:attrName>ppt_x</p:attrName>
                                            </p:attrNameLst>
                                          </p:cBhvr>
                                          <p:tavLst>
                                            <p:tav tm="0">
                                              <p:val>
                                                <p:strVal val="#ppt_x"/>
                                              </p:val>
                                            </p:tav>
                                            <p:tav tm="50000">
                                              <p:val>
                                                <p:strVal val="#ppt_x+.1"/>
                                              </p:val>
                                            </p:tav>
                                            <p:tav tm="100000">
                                              <p:val>
                                                <p:strVal val="#ppt_x"/>
                                              </p:val>
                                            </p:tav>
                                          </p:tavLst>
                                        </p:anim>
                                        <p:anim calcmode="lin" valueType="num">
                                          <p:cBhvr>
                                            <p:cTn id="123" dur="500" fill="hold"/>
                                            <p:tgtEl>
                                              <p:spTgt spid="28"/>
                                            </p:tgtEl>
                                            <p:attrNameLst>
                                              <p:attrName>ppt_y</p:attrName>
                                            </p:attrNameLst>
                                          </p:cBhvr>
                                          <p:tavLst>
                                            <p:tav tm="0">
                                              <p:val>
                                                <p:strVal val="#ppt_y"/>
                                              </p:val>
                                            </p:tav>
                                            <p:tav tm="100000">
                                              <p:val>
                                                <p:strVal val="#ppt_y"/>
                                              </p:val>
                                            </p:tav>
                                          </p:tavLst>
                                        </p:anim>
                                        <p:anim calcmode="lin" valueType="num">
                                          <p:cBhvr>
                                            <p:cTn id="124" dur="500" fill="hold"/>
                                            <p:tgtEl>
                                              <p:spTgt spid="28"/>
                                            </p:tgtEl>
                                            <p:attrNameLst>
                                              <p:attrName>ppt_h</p:attrName>
                                            </p:attrNameLst>
                                          </p:cBhvr>
                                          <p:tavLst>
                                            <p:tav tm="0">
                                              <p:val>
                                                <p:strVal val="#ppt_h/10"/>
                                              </p:val>
                                            </p:tav>
                                            <p:tav tm="50000">
                                              <p:val>
                                                <p:strVal val="#ppt_h+.01"/>
                                              </p:val>
                                            </p:tav>
                                            <p:tav tm="100000">
                                              <p:val>
                                                <p:strVal val="#ppt_h"/>
                                              </p:val>
                                            </p:tav>
                                          </p:tavLst>
                                        </p:anim>
                                        <p:anim calcmode="lin" valueType="num">
                                          <p:cBhvr>
                                            <p:cTn id="125" dur="500" fill="hold"/>
                                            <p:tgtEl>
                                              <p:spTgt spid="28"/>
                                            </p:tgtEl>
                                            <p:attrNameLst>
                                              <p:attrName>ppt_w</p:attrName>
                                            </p:attrNameLst>
                                          </p:cBhvr>
                                          <p:tavLst>
                                            <p:tav tm="0">
                                              <p:val>
                                                <p:strVal val="#ppt_w/10"/>
                                              </p:val>
                                            </p:tav>
                                            <p:tav tm="50000">
                                              <p:val>
                                                <p:strVal val="#ppt_w+.01"/>
                                              </p:val>
                                            </p:tav>
                                            <p:tav tm="100000">
                                              <p:val>
                                                <p:strVal val="#ppt_w"/>
                                              </p:val>
                                            </p:tav>
                                          </p:tavLst>
                                        </p:anim>
                                        <p:animEffect transition="in" filter="fade">
                                          <p:cBhvr>
                                            <p:cTn id="126" dur="500" tmFilter="0,0; .5, 1; 1, 1"/>
                                            <p:tgtEl>
                                              <p:spTgt spid="28"/>
                                            </p:tgtEl>
                                          </p:cBhvr>
                                        </p:animEffect>
                                      </p:childTnLst>
                                    </p:cTn>
                                  </p:par>
                                </p:childTnLst>
                              </p:cTn>
                            </p:par>
                            <p:par>
                              <p:cTn id="127" fill="hold">
                                <p:stCondLst>
                                  <p:cond delay="5150"/>
                                </p:stCondLst>
                                <p:childTnLst>
                                  <p:par>
                                    <p:cTn id="128" presetID="22" presetClass="entr" presetSubtype="4" fill="hold" grpId="0" nodeType="afterEffect">
                                      <p:stCondLst>
                                        <p:cond delay="0"/>
                                      </p:stCondLst>
                                      <p:childTnLst>
                                        <p:set>
                                          <p:cBhvr>
                                            <p:cTn id="129" dur="1" fill="hold">
                                              <p:stCondLst>
                                                <p:cond delay="0"/>
                                              </p:stCondLst>
                                            </p:cTn>
                                            <p:tgtEl>
                                              <p:spTgt spid="29"/>
                                            </p:tgtEl>
                                            <p:attrNameLst>
                                              <p:attrName>style.visibility</p:attrName>
                                            </p:attrNameLst>
                                          </p:cBhvr>
                                          <p:to>
                                            <p:strVal val="visible"/>
                                          </p:to>
                                        </p:set>
                                        <p:animEffect transition="in" filter="wipe(down)">
                                          <p:cBhvr>
                                            <p:cTn id="130"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9" grpId="0"/>
          <p:bldP spid="14" grpId="0" animBg="1"/>
          <p:bldP spid="15" grpId="0" animBg="1"/>
          <p:bldP spid="16" grpId="0" animBg="1"/>
          <p:bldP spid="17" grpId="0" animBg="1"/>
          <p:bldP spid="18" grpId="0" animBg="1"/>
          <p:bldP spid="19" grpId="0" animBg="1"/>
          <p:bldP spid="20" grpId="0" animBg="1"/>
          <p:bldP spid="21" grpId="0" animBg="1"/>
          <p:bldP spid="22" grpId="0"/>
          <p:bldP spid="23" grpId="0"/>
          <p:bldP spid="24" grpId="0"/>
          <p:bldP spid="25" grpId="0"/>
          <p:bldP spid="26" grpId="0"/>
          <p:bldP spid="27" grpId="0" autoUpdateAnimBg="0"/>
          <p:bldP spid="28" grpId="0"/>
          <p:bldP spid="29" grpId="0" autoUpdateAnimBg="0"/>
        </p:bldLst>
      </p:timing>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箭头: V 形 21"/>
          <p:cNvSpPr/>
          <p:nvPr/>
        </p:nvSpPr>
        <p:spPr>
          <a:xfrm>
            <a:off x="464457" y="362856"/>
            <a:ext cx="361606" cy="377372"/>
          </a:xfrm>
          <a:prstGeom prst="chevron">
            <a:avLst/>
          </a:prstGeom>
          <a:solidFill>
            <a:srgbClr val="9B1E23"/>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spc="300">
              <a:solidFill>
                <a:prstClr val="white"/>
              </a:solidFill>
              <a:latin typeface="Agency FB" panose="020B0503020202020204" pitchFamily="34" charset="0"/>
              <a:ea typeface="宋体" panose="02010600030101010101" pitchFamily="2" charset="-122"/>
            </a:endParaRPr>
          </a:p>
        </p:txBody>
      </p:sp>
      <p:sp>
        <p:nvSpPr>
          <p:cNvPr id="3" name="箭头: V 形 22"/>
          <p:cNvSpPr/>
          <p:nvPr/>
        </p:nvSpPr>
        <p:spPr>
          <a:xfrm>
            <a:off x="745335" y="362856"/>
            <a:ext cx="361606" cy="377372"/>
          </a:xfrm>
          <a:prstGeom prst="chevron">
            <a:avLst/>
          </a:prstGeom>
          <a:solidFill>
            <a:srgbClr val="1B2F47"/>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spc="300">
              <a:solidFill>
                <a:prstClr val="white"/>
              </a:solidFill>
              <a:latin typeface="Agency FB" panose="020B0503020202020204" pitchFamily="34" charset="0"/>
              <a:ea typeface="宋体" panose="02010600030101010101" pitchFamily="2" charset="-122"/>
            </a:endParaRPr>
          </a:p>
        </p:txBody>
      </p:sp>
      <p:cxnSp>
        <p:nvCxnSpPr>
          <p:cNvPr id="4" name="直接连接符 3"/>
          <p:cNvCxnSpPr>
            <a:cxnSpLocks/>
            <a:stCxn id="9" idx="3"/>
          </p:cNvCxnSpPr>
          <p:nvPr/>
        </p:nvCxnSpPr>
        <p:spPr>
          <a:xfrm>
            <a:off x="3528819" y="562131"/>
            <a:ext cx="7526896" cy="392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5" name="组合 4"/>
          <p:cNvGrpSpPr/>
          <p:nvPr/>
        </p:nvGrpSpPr>
        <p:grpSpPr>
          <a:xfrm>
            <a:off x="11239724" y="468469"/>
            <a:ext cx="324304" cy="187323"/>
            <a:chOff x="9419771" y="-562044"/>
            <a:chExt cx="551543" cy="187323"/>
          </a:xfrm>
        </p:grpSpPr>
        <p:cxnSp>
          <p:nvCxnSpPr>
            <p:cNvPr id="6" name="直接连接符 5"/>
            <p:cNvCxnSpPr/>
            <p:nvPr/>
          </p:nvCxnSpPr>
          <p:spPr>
            <a:xfrm>
              <a:off x="9419771" y="-562044"/>
              <a:ext cx="551543" cy="0"/>
            </a:xfrm>
            <a:prstGeom prst="line">
              <a:avLst/>
            </a:prstGeom>
            <a:ln w="28575" cap="rnd">
              <a:solidFill>
                <a:schemeClr val="tx1">
                  <a:lumMod val="50000"/>
                  <a:lumOff val="50000"/>
                </a:schemeClr>
              </a:solidFill>
              <a:round/>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9419771" y="-468382"/>
              <a:ext cx="551543" cy="0"/>
            </a:xfrm>
            <a:prstGeom prst="line">
              <a:avLst/>
            </a:prstGeom>
            <a:ln w="28575" cap="rnd">
              <a:solidFill>
                <a:schemeClr val="tx1">
                  <a:lumMod val="50000"/>
                  <a:lumOff val="50000"/>
                </a:schemeClr>
              </a:solidFill>
              <a:round/>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9419771" y="-374721"/>
              <a:ext cx="551543" cy="0"/>
            </a:xfrm>
            <a:prstGeom prst="line">
              <a:avLst/>
            </a:prstGeom>
            <a:ln w="28575" cap="rnd">
              <a:solidFill>
                <a:schemeClr val="tx1">
                  <a:lumMod val="50000"/>
                  <a:lumOff val="50000"/>
                </a:schemeClr>
              </a:solidFill>
              <a:round/>
            </a:ln>
          </p:spPr>
          <p:style>
            <a:lnRef idx="1">
              <a:schemeClr val="accent1"/>
            </a:lnRef>
            <a:fillRef idx="0">
              <a:schemeClr val="accent1"/>
            </a:fillRef>
            <a:effectRef idx="0">
              <a:schemeClr val="accent1"/>
            </a:effectRef>
            <a:fontRef idx="minor">
              <a:schemeClr val="tx1"/>
            </a:fontRef>
          </p:style>
        </p:cxnSp>
      </p:grpSp>
      <p:sp>
        <p:nvSpPr>
          <p:cNvPr id="9" name="文本框 8"/>
          <p:cNvSpPr txBox="1"/>
          <p:nvPr/>
        </p:nvSpPr>
        <p:spPr>
          <a:xfrm>
            <a:off x="1189717" y="300521"/>
            <a:ext cx="2339102" cy="523220"/>
          </a:xfrm>
          <a:prstGeom prst="rect">
            <a:avLst/>
          </a:prstGeom>
          <a:noFill/>
        </p:spPr>
        <p:txBody>
          <a:bodyPr wrap="none" rtlCol="0">
            <a:spAutoFit/>
            <a:scene3d>
              <a:camera prst="orthographicFront"/>
              <a:lightRig rig="threePt" dir="t"/>
            </a:scene3d>
            <a:sp3d contourW="12700"/>
          </a:bodyPr>
          <a:lstStyle/>
          <a:p>
            <a:r>
              <a:rPr lang="zh-CN" altLang="en-US" sz="2800" dirty="0" smtClean="0">
                <a:solidFill>
                  <a:srgbClr val="9B1E23"/>
                </a:solidFill>
                <a:latin typeface="方正尚酷简体" panose="03000509000000000000" pitchFamily="65" charset="-122"/>
                <a:ea typeface="方正尚酷简体" panose="03000509000000000000" pitchFamily="65" charset="-122"/>
              </a:rPr>
              <a:t>三、销售技巧</a:t>
            </a:r>
            <a:endParaRPr lang="zh-CN" altLang="en-US" sz="2800" dirty="0" smtClean="0">
              <a:solidFill>
                <a:srgbClr val="9B1E23"/>
              </a:solidFill>
              <a:latin typeface="方正尚酷简体" panose="03000509000000000000" pitchFamily="65" charset="-122"/>
              <a:ea typeface="方正尚酷简体" panose="03000509000000000000" pitchFamily="65" charset="-122"/>
            </a:endParaRPr>
          </a:p>
        </p:txBody>
      </p:sp>
      <p:pic>
        <p:nvPicPr>
          <p:cNvPr id="10" name="图片占位符 19"/>
          <p:cNvPicPr>
            <a:picLocks noChangeAspect="1"/>
          </p:cNvPicPr>
          <p:nvPr/>
        </p:nvPicPr>
        <p:blipFill>
          <a:blip r:embed="rId3">
            <a:extLst>
              <a:ext uri="{28A0092B-C50C-407E-A947-70E740481C1C}">
                <a14:useLocalDpi xmlns:a14="http://schemas.microsoft.com/office/drawing/2010/main" val="0"/>
              </a:ext>
            </a:extLst>
          </a:blip>
          <a:srcRect l="27392" r="27392"/>
          <a:stretch>
            <a:fillRect/>
          </a:stretch>
        </p:blipFill>
        <p:spPr>
          <a:xfrm>
            <a:off x="544612" y="1612004"/>
            <a:ext cx="3101987" cy="4572897"/>
          </a:xfrm>
          <a:prstGeom prst="rect">
            <a:avLst/>
          </a:prstGeom>
        </p:spPr>
      </p:pic>
      <p:grpSp>
        <p:nvGrpSpPr>
          <p:cNvPr id="11" name="组合 10"/>
          <p:cNvGrpSpPr/>
          <p:nvPr/>
        </p:nvGrpSpPr>
        <p:grpSpPr>
          <a:xfrm>
            <a:off x="3746500" y="1612003"/>
            <a:ext cx="1905000" cy="1905000"/>
            <a:chOff x="3746500" y="1612003"/>
            <a:chExt cx="1905000" cy="1905000"/>
          </a:xfrm>
        </p:grpSpPr>
        <p:sp>
          <p:nvSpPr>
            <p:cNvPr id="12" name="矩形 11"/>
            <p:cNvSpPr/>
            <p:nvPr/>
          </p:nvSpPr>
          <p:spPr>
            <a:xfrm>
              <a:off x="3746500" y="1612003"/>
              <a:ext cx="1905000" cy="1905000"/>
            </a:xfrm>
            <a:prstGeom prst="rect">
              <a:avLst/>
            </a:prstGeom>
            <a:solidFill>
              <a:srgbClr val="9B1E23"/>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文本框 12"/>
            <p:cNvSpPr txBox="1"/>
            <p:nvPr/>
          </p:nvSpPr>
          <p:spPr>
            <a:xfrm>
              <a:off x="3990312" y="2149004"/>
              <a:ext cx="1417376" cy="830997"/>
            </a:xfrm>
            <a:prstGeom prst="rect">
              <a:avLst/>
            </a:prstGeom>
            <a:noFill/>
          </p:spPr>
          <p:txBody>
            <a:bodyPr wrap="none" rtlCol="0">
              <a:spAutoFit/>
            </a:bodyPr>
            <a:lstStyle/>
            <a:p>
              <a:pPr algn="ctr"/>
              <a:r>
                <a:rPr lang="en-US" altLang="zh-CN" sz="4800" b="1" dirty="0">
                  <a:solidFill>
                    <a:schemeClr val="bg1"/>
                  </a:solidFill>
                </a:rPr>
                <a:t>80%</a:t>
              </a:r>
              <a:endParaRPr lang="zh-CN" altLang="en-US" sz="4800" b="1" dirty="0">
                <a:solidFill>
                  <a:schemeClr val="bg1"/>
                </a:solidFill>
              </a:endParaRPr>
            </a:p>
          </p:txBody>
        </p:sp>
      </p:grpSp>
      <p:grpSp>
        <p:nvGrpSpPr>
          <p:cNvPr id="14" name="组合 13"/>
          <p:cNvGrpSpPr/>
          <p:nvPr/>
        </p:nvGrpSpPr>
        <p:grpSpPr>
          <a:xfrm>
            <a:off x="5751401" y="1612003"/>
            <a:ext cx="5924661" cy="1905000"/>
            <a:chOff x="5751401" y="1612003"/>
            <a:chExt cx="5924661" cy="1905000"/>
          </a:xfrm>
        </p:grpSpPr>
        <p:sp>
          <p:nvSpPr>
            <p:cNvPr id="15" name="矩形 14"/>
            <p:cNvSpPr/>
            <p:nvPr/>
          </p:nvSpPr>
          <p:spPr>
            <a:xfrm>
              <a:off x="5751401" y="1612003"/>
              <a:ext cx="5924661" cy="1905000"/>
            </a:xfrm>
            <a:prstGeom prst="rect">
              <a:avLst/>
            </a:prstGeom>
            <a:solidFill>
              <a:srgbClr val="9B1E23"/>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矩形 15"/>
            <p:cNvSpPr/>
            <p:nvPr/>
          </p:nvSpPr>
          <p:spPr>
            <a:xfrm>
              <a:off x="6096000" y="2112071"/>
              <a:ext cx="5167086" cy="867930"/>
            </a:xfrm>
            <a:prstGeom prst="rect">
              <a:avLst/>
            </a:prstGeom>
          </p:spPr>
          <p:txBody>
            <a:bodyPr wrap="square">
              <a:spAutoFit/>
            </a:bodyPr>
            <a:lstStyle/>
            <a:p>
              <a:pPr algn="just">
                <a:lnSpc>
                  <a:spcPct val="120000"/>
                </a:lnSpc>
              </a:pPr>
              <a:r>
                <a:rPr lang="zh-CN" altLang="en-US" sz="1400" dirty="0">
                  <a:solidFill>
                    <a:schemeClr val="bg1"/>
                  </a:solidFill>
                </a:rPr>
                <a:t>用户可以在投影仪或者计算机上进行演示，也可以将演示文稿打印出来，制作成胶片，以便应用到更广泛的领域中。利用</a:t>
              </a:r>
              <a:r>
                <a:rPr lang="en-US" altLang="zh-CN" sz="1400" dirty="0">
                  <a:solidFill>
                    <a:schemeClr val="bg1"/>
                  </a:solidFill>
                </a:rPr>
                <a:t>Microsoft Office PowerPoint</a:t>
              </a:r>
              <a:r>
                <a:rPr lang="zh-CN" altLang="en-US" sz="1400" dirty="0">
                  <a:solidFill>
                    <a:schemeClr val="bg1"/>
                  </a:solidFill>
                </a:rPr>
                <a:t>不仅可以创建演示文稿</a:t>
              </a:r>
            </a:p>
          </p:txBody>
        </p:sp>
      </p:grpSp>
      <p:grpSp>
        <p:nvGrpSpPr>
          <p:cNvPr id="17" name="组合 16"/>
          <p:cNvGrpSpPr/>
          <p:nvPr/>
        </p:nvGrpSpPr>
        <p:grpSpPr>
          <a:xfrm>
            <a:off x="4211296" y="3898451"/>
            <a:ext cx="2246768" cy="2263087"/>
            <a:chOff x="4211296" y="3898451"/>
            <a:chExt cx="2246768" cy="2263087"/>
          </a:xfrm>
        </p:grpSpPr>
        <p:grpSp>
          <p:nvGrpSpPr>
            <p:cNvPr id="18" name="组合 17"/>
            <p:cNvGrpSpPr/>
            <p:nvPr/>
          </p:nvGrpSpPr>
          <p:grpSpPr>
            <a:xfrm>
              <a:off x="4962070" y="3898451"/>
              <a:ext cx="733197" cy="733197"/>
              <a:chOff x="911063" y="1701800"/>
              <a:chExt cx="908182" cy="908182"/>
            </a:xfrm>
          </p:grpSpPr>
          <p:sp>
            <p:nvSpPr>
              <p:cNvPr id="22" name="椭圆 21"/>
              <p:cNvSpPr/>
              <p:nvPr/>
            </p:nvSpPr>
            <p:spPr>
              <a:xfrm>
                <a:off x="911063" y="1701800"/>
                <a:ext cx="908182" cy="908182"/>
              </a:xfrm>
              <a:prstGeom prst="ellipse">
                <a:avLst/>
              </a:prstGeom>
              <a:no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23" name="statistics-on-laptop_82095"/>
              <p:cNvSpPr>
                <a:spLocks noChangeAspect="1"/>
              </p:cNvSpPr>
              <p:nvPr/>
            </p:nvSpPr>
            <p:spPr bwMode="auto">
              <a:xfrm>
                <a:off x="1130010" y="1899707"/>
                <a:ext cx="470287" cy="512367"/>
              </a:xfrm>
              <a:custGeom>
                <a:avLst/>
                <a:gdLst>
                  <a:gd name="connsiteX0" fmla="*/ 175170 w 301625"/>
                  <a:gd name="connsiteY0" fmla="*/ 203200 h 328613"/>
                  <a:gd name="connsiteX1" fmla="*/ 133078 w 301625"/>
                  <a:gd name="connsiteY1" fmla="*/ 207076 h 328613"/>
                  <a:gd name="connsiteX2" fmla="*/ 131763 w 301625"/>
                  <a:gd name="connsiteY2" fmla="*/ 208369 h 328613"/>
                  <a:gd name="connsiteX3" fmla="*/ 131763 w 301625"/>
                  <a:gd name="connsiteY3" fmla="*/ 311741 h 328613"/>
                  <a:gd name="connsiteX4" fmla="*/ 131763 w 301625"/>
                  <a:gd name="connsiteY4" fmla="*/ 313033 h 328613"/>
                  <a:gd name="connsiteX5" fmla="*/ 133078 w 301625"/>
                  <a:gd name="connsiteY5" fmla="*/ 314325 h 328613"/>
                  <a:gd name="connsiteX6" fmla="*/ 134394 w 301625"/>
                  <a:gd name="connsiteY6" fmla="*/ 313033 h 328613"/>
                  <a:gd name="connsiteX7" fmla="*/ 176486 w 301625"/>
                  <a:gd name="connsiteY7" fmla="*/ 297527 h 328613"/>
                  <a:gd name="connsiteX8" fmla="*/ 177801 w 301625"/>
                  <a:gd name="connsiteY8" fmla="*/ 296235 h 328613"/>
                  <a:gd name="connsiteX9" fmla="*/ 177801 w 301625"/>
                  <a:gd name="connsiteY9" fmla="*/ 205784 h 328613"/>
                  <a:gd name="connsiteX10" fmla="*/ 176486 w 301625"/>
                  <a:gd name="connsiteY10" fmla="*/ 204492 h 328613"/>
                  <a:gd name="connsiteX11" fmla="*/ 175170 w 301625"/>
                  <a:gd name="connsiteY11" fmla="*/ 203200 h 328613"/>
                  <a:gd name="connsiteX12" fmla="*/ 67595 w 301625"/>
                  <a:gd name="connsiteY12" fmla="*/ 203200 h 328613"/>
                  <a:gd name="connsiteX13" fmla="*/ 66341 w 301625"/>
                  <a:gd name="connsiteY13" fmla="*/ 204495 h 328613"/>
                  <a:gd name="connsiteX14" fmla="*/ 65088 w 301625"/>
                  <a:gd name="connsiteY14" fmla="*/ 205790 h 328613"/>
                  <a:gd name="connsiteX15" fmla="*/ 65088 w 301625"/>
                  <a:gd name="connsiteY15" fmla="*/ 244643 h 328613"/>
                  <a:gd name="connsiteX16" fmla="*/ 66341 w 301625"/>
                  <a:gd name="connsiteY16" fmla="*/ 245938 h 328613"/>
                  <a:gd name="connsiteX17" fmla="*/ 86394 w 301625"/>
                  <a:gd name="connsiteY17" fmla="*/ 252413 h 328613"/>
                  <a:gd name="connsiteX18" fmla="*/ 88901 w 301625"/>
                  <a:gd name="connsiteY18" fmla="*/ 251118 h 328613"/>
                  <a:gd name="connsiteX19" fmla="*/ 88901 w 301625"/>
                  <a:gd name="connsiteY19" fmla="*/ 249823 h 328613"/>
                  <a:gd name="connsiteX20" fmla="*/ 88901 w 301625"/>
                  <a:gd name="connsiteY20" fmla="*/ 207085 h 328613"/>
                  <a:gd name="connsiteX21" fmla="*/ 87648 w 301625"/>
                  <a:gd name="connsiteY21" fmla="*/ 205790 h 328613"/>
                  <a:gd name="connsiteX22" fmla="*/ 67595 w 301625"/>
                  <a:gd name="connsiteY22" fmla="*/ 203200 h 328613"/>
                  <a:gd name="connsiteX23" fmla="*/ 33111 w 301625"/>
                  <a:gd name="connsiteY23" fmla="*/ 201613 h 328613"/>
                  <a:gd name="connsiteX24" fmla="*/ 31750 w 301625"/>
                  <a:gd name="connsiteY24" fmla="*/ 202893 h 328613"/>
                  <a:gd name="connsiteX25" fmla="*/ 31750 w 301625"/>
                  <a:gd name="connsiteY25" fmla="*/ 236180 h 328613"/>
                  <a:gd name="connsiteX26" fmla="*/ 33111 w 301625"/>
                  <a:gd name="connsiteY26" fmla="*/ 237460 h 328613"/>
                  <a:gd name="connsiteX27" fmla="*/ 49439 w 301625"/>
                  <a:gd name="connsiteY27" fmla="*/ 241301 h 328613"/>
                  <a:gd name="connsiteX28" fmla="*/ 50800 w 301625"/>
                  <a:gd name="connsiteY28" fmla="*/ 241301 h 328613"/>
                  <a:gd name="connsiteX29" fmla="*/ 50800 w 301625"/>
                  <a:gd name="connsiteY29" fmla="*/ 240021 h 328613"/>
                  <a:gd name="connsiteX30" fmla="*/ 50800 w 301625"/>
                  <a:gd name="connsiteY30" fmla="*/ 205454 h 328613"/>
                  <a:gd name="connsiteX31" fmla="*/ 49439 w 301625"/>
                  <a:gd name="connsiteY31" fmla="*/ 202893 h 328613"/>
                  <a:gd name="connsiteX32" fmla="*/ 34471 w 301625"/>
                  <a:gd name="connsiteY32" fmla="*/ 201613 h 328613"/>
                  <a:gd name="connsiteX33" fmla="*/ 33111 w 301625"/>
                  <a:gd name="connsiteY33" fmla="*/ 201613 h 328613"/>
                  <a:gd name="connsiteX34" fmla="*/ 225690 w 301625"/>
                  <a:gd name="connsiteY34" fmla="*/ 200025 h 328613"/>
                  <a:gd name="connsiteX35" fmla="*/ 196586 w 301625"/>
                  <a:gd name="connsiteY35" fmla="*/ 201313 h 328613"/>
                  <a:gd name="connsiteX36" fmla="*/ 195263 w 301625"/>
                  <a:gd name="connsiteY36" fmla="*/ 203890 h 328613"/>
                  <a:gd name="connsiteX37" fmla="*/ 195263 w 301625"/>
                  <a:gd name="connsiteY37" fmla="*/ 286348 h 328613"/>
                  <a:gd name="connsiteX38" fmla="*/ 196586 w 301625"/>
                  <a:gd name="connsiteY38" fmla="*/ 287637 h 328613"/>
                  <a:gd name="connsiteX39" fmla="*/ 196586 w 301625"/>
                  <a:gd name="connsiteY39" fmla="*/ 288925 h 328613"/>
                  <a:gd name="connsiteX40" fmla="*/ 197909 w 301625"/>
                  <a:gd name="connsiteY40" fmla="*/ 288925 h 328613"/>
                  <a:gd name="connsiteX41" fmla="*/ 225690 w 301625"/>
                  <a:gd name="connsiteY41" fmla="*/ 278618 h 328613"/>
                  <a:gd name="connsiteX42" fmla="*/ 227013 w 301625"/>
                  <a:gd name="connsiteY42" fmla="*/ 276041 h 328613"/>
                  <a:gd name="connsiteX43" fmla="*/ 227013 w 301625"/>
                  <a:gd name="connsiteY43" fmla="*/ 201313 h 328613"/>
                  <a:gd name="connsiteX44" fmla="*/ 227013 w 301625"/>
                  <a:gd name="connsiteY44" fmla="*/ 200025 h 328613"/>
                  <a:gd name="connsiteX45" fmla="*/ 225690 w 301625"/>
                  <a:gd name="connsiteY45" fmla="*/ 200025 h 328613"/>
                  <a:gd name="connsiteX46" fmla="*/ 10824 w 301625"/>
                  <a:gd name="connsiteY46" fmla="*/ 198438 h 328613"/>
                  <a:gd name="connsiteX47" fmla="*/ 9525 w 301625"/>
                  <a:gd name="connsiteY47" fmla="*/ 199732 h 328613"/>
                  <a:gd name="connsiteX48" fmla="*/ 9525 w 301625"/>
                  <a:gd name="connsiteY48" fmla="*/ 201025 h 328613"/>
                  <a:gd name="connsiteX49" fmla="*/ 9525 w 301625"/>
                  <a:gd name="connsiteY49" fmla="*/ 229482 h 328613"/>
                  <a:gd name="connsiteX50" fmla="*/ 10824 w 301625"/>
                  <a:gd name="connsiteY50" fmla="*/ 230776 h 328613"/>
                  <a:gd name="connsiteX51" fmla="*/ 21215 w 301625"/>
                  <a:gd name="connsiteY51" fmla="*/ 233363 h 328613"/>
                  <a:gd name="connsiteX52" fmla="*/ 22514 w 301625"/>
                  <a:gd name="connsiteY52" fmla="*/ 233363 h 328613"/>
                  <a:gd name="connsiteX53" fmla="*/ 23813 w 301625"/>
                  <a:gd name="connsiteY53" fmla="*/ 232070 h 328613"/>
                  <a:gd name="connsiteX54" fmla="*/ 23813 w 301625"/>
                  <a:gd name="connsiteY54" fmla="*/ 201025 h 328613"/>
                  <a:gd name="connsiteX55" fmla="*/ 22514 w 301625"/>
                  <a:gd name="connsiteY55" fmla="*/ 199732 h 328613"/>
                  <a:gd name="connsiteX56" fmla="*/ 10824 w 301625"/>
                  <a:gd name="connsiteY56" fmla="*/ 198438 h 328613"/>
                  <a:gd name="connsiteX57" fmla="*/ 277495 w 301625"/>
                  <a:gd name="connsiteY57" fmla="*/ 196850 h 328613"/>
                  <a:gd name="connsiteX58" fmla="*/ 276225 w 301625"/>
                  <a:gd name="connsiteY58" fmla="*/ 198135 h 328613"/>
                  <a:gd name="connsiteX59" fmla="*/ 276225 w 301625"/>
                  <a:gd name="connsiteY59" fmla="*/ 222553 h 328613"/>
                  <a:gd name="connsiteX60" fmla="*/ 276225 w 301625"/>
                  <a:gd name="connsiteY60" fmla="*/ 223838 h 328613"/>
                  <a:gd name="connsiteX61" fmla="*/ 277495 w 301625"/>
                  <a:gd name="connsiteY61" fmla="*/ 223838 h 328613"/>
                  <a:gd name="connsiteX62" fmla="*/ 287655 w 301625"/>
                  <a:gd name="connsiteY62" fmla="*/ 222553 h 328613"/>
                  <a:gd name="connsiteX63" fmla="*/ 288925 w 301625"/>
                  <a:gd name="connsiteY63" fmla="*/ 219983 h 328613"/>
                  <a:gd name="connsiteX64" fmla="*/ 288925 w 301625"/>
                  <a:gd name="connsiteY64" fmla="*/ 198135 h 328613"/>
                  <a:gd name="connsiteX65" fmla="*/ 288925 w 301625"/>
                  <a:gd name="connsiteY65" fmla="*/ 196850 h 328613"/>
                  <a:gd name="connsiteX66" fmla="*/ 287655 w 301625"/>
                  <a:gd name="connsiteY66" fmla="*/ 196850 h 328613"/>
                  <a:gd name="connsiteX67" fmla="*/ 277495 w 301625"/>
                  <a:gd name="connsiteY67" fmla="*/ 196850 h 328613"/>
                  <a:gd name="connsiteX68" fmla="*/ 253736 w 301625"/>
                  <a:gd name="connsiteY68" fmla="*/ 196850 h 328613"/>
                  <a:gd name="connsiteX69" fmla="*/ 252413 w 301625"/>
                  <a:gd name="connsiteY69" fmla="*/ 199496 h 328613"/>
                  <a:gd name="connsiteX70" fmla="*/ 252413 w 301625"/>
                  <a:gd name="connsiteY70" fmla="*/ 225954 h 328613"/>
                  <a:gd name="connsiteX71" fmla="*/ 253736 w 301625"/>
                  <a:gd name="connsiteY71" fmla="*/ 227277 h 328613"/>
                  <a:gd name="connsiteX72" fmla="*/ 255059 w 301625"/>
                  <a:gd name="connsiteY72" fmla="*/ 228600 h 328613"/>
                  <a:gd name="connsiteX73" fmla="*/ 255059 w 301625"/>
                  <a:gd name="connsiteY73" fmla="*/ 227277 h 328613"/>
                  <a:gd name="connsiteX74" fmla="*/ 266965 w 301625"/>
                  <a:gd name="connsiteY74" fmla="*/ 225954 h 328613"/>
                  <a:gd name="connsiteX75" fmla="*/ 268288 w 301625"/>
                  <a:gd name="connsiteY75" fmla="*/ 223308 h 328613"/>
                  <a:gd name="connsiteX76" fmla="*/ 268288 w 301625"/>
                  <a:gd name="connsiteY76" fmla="*/ 198173 h 328613"/>
                  <a:gd name="connsiteX77" fmla="*/ 268288 w 301625"/>
                  <a:gd name="connsiteY77" fmla="*/ 196850 h 328613"/>
                  <a:gd name="connsiteX78" fmla="*/ 266965 w 301625"/>
                  <a:gd name="connsiteY78" fmla="*/ 196850 h 328613"/>
                  <a:gd name="connsiteX79" fmla="*/ 253736 w 301625"/>
                  <a:gd name="connsiteY79" fmla="*/ 196850 h 328613"/>
                  <a:gd name="connsiteX80" fmla="*/ 276225 w 301625"/>
                  <a:gd name="connsiteY80" fmla="*/ 149225 h 328613"/>
                  <a:gd name="connsiteX81" fmla="*/ 276225 w 301625"/>
                  <a:gd name="connsiteY81" fmla="*/ 150510 h 328613"/>
                  <a:gd name="connsiteX82" fmla="*/ 276225 w 301625"/>
                  <a:gd name="connsiteY82" fmla="*/ 173643 h 328613"/>
                  <a:gd name="connsiteX83" fmla="*/ 277495 w 301625"/>
                  <a:gd name="connsiteY83" fmla="*/ 176213 h 328613"/>
                  <a:gd name="connsiteX84" fmla="*/ 287655 w 301625"/>
                  <a:gd name="connsiteY84" fmla="*/ 176213 h 328613"/>
                  <a:gd name="connsiteX85" fmla="*/ 288925 w 301625"/>
                  <a:gd name="connsiteY85" fmla="*/ 176213 h 328613"/>
                  <a:gd name="connsiteX86" fmla="*/ 288925 w 301625"/>
                  <a:gd name="connsiteY86" fmla="*/ 174928 h 328613"/>
                  <a:gd name="connsiteX87" fmla="*/ 288925 w 301625"/>
                  <a:gd name="connsiteY87" fmla="*/ 153080 h 328613"/>
                  <a:gd name="connsiteX88" fmla="*/ 287655 w 301625"/>
                  <a:gd name="connsiteY88" fmla="*/ 150510 h 328613"/>
                  <a:gd name="connsiteX89" fmla="*/ 277495 w 301625"/>
                  <a:gd name="connsiteY89" fmla="*/ 149225 h 328613"/>
                  <a:gd name="connsiteX90" fmla="*/ 276225 w 301625"/>
                  <a:gd name="connsiteY90" fmla="*/ 149225 h 328613"/>
                  <a:gd name="connsiteX91" fmla="*/ 253736 w 301625"/>
                  <a:gd name="connsiteY91" fmla="*/ 145720 h 328613"/>
                  <a:gd name="connsiteX92" fmla="*/ 252413 w 301625"/>
                  <a:gd name="connsiteY92" fmla="*/ 146977 h 328613"/>
                  <a:gd name="connsiteX93" fmla="*/ 252413 w 301625"/>
                  <a:gd name="connsiteY93" fmla="*/ 172112 h 328613"/>
                  <a:gd name="connsiteX94" fmla="*/ 253736 w 301625"/>
                  <a:gd name="connsiteY94" fmla="*/ 174626 h 328613"/>
                  <a:gd name="connsiteX95" fmla="*/ 266965 w 301625"/>
                  <a:gd name="connsiteY95" fmla="*/ 174626 h 328613"/>
                  <a:gd name="connsiteX96" fmla="*/ 268288 w 301625"/>
                  <a:gd name="connsiteY96" fmla="*/ 174626 h 328613"/>
                  <a:gd name="connsiteX97" fmla="*/ 268288 w 301625"/>
                  <a:gd name="connsiteY97" fmla="*/ 173369 h 328613"/>
                  <a:gd name="connsiteX98" fmla="*/ 268288 w 301625"/>
                  <a:gd name="connsiteY98" fmla="*/ 149490 h 328613"/>
                  <a:gd name="connsiteX99" fmla="*/ 266965 w 301625"/>
                  <a:gd name="connsiteY99" fmla="*/ 146977 h 328613"/>
                  <a:gd name="connsiteX100" fmla="*/ 255059 w 301625"/>
                  <a:gd name="connsiteY100" fmla="*/ 145720 h 328613"/>
                  <a:gd name="connsiteX101" fmla="*/ 253736 w 301625"/>
                  <a:gd name="connsiteY101" fmla="*/ 145720 h 328613"/>
                  <a:gd name="connsiteX102" fmla="*/ 21215 w 301625"/>
                  <a:gd name="connsiteY102" fmla="*/ 139700 h 328613"/>
                  <a:gd name="connsiteX103" fmla="*/ 10824 w 301625"/>
                  <a:gd name="connsiteY103" fmla="*/ 142287 h 328613"/>
                  <a:gd name="connsiteX104" fmla="*/ 9525 w 301625"/>
                  <a:gd name="connsiteY104" fmla="*/ 144874 h 328613"/>
                  <a:gd name="connsiteX105" fmla="*/ 9525 w 301625"/>
                  <a:gd name="connsiteY105" fmla="*/ 173332 h 328613"/>
                  <a:gd name="connsiteX106" fmla="*/ 9525 w 301625"/>
                  <a:gd name="connsiteY106" fmla="*/ 174625 h 328613"/>
                  <a:gd name="connsiteX107" fmla="*/ 10824 w 301625"/>
                  <a:gd name="connsiteY107" fmla="*/ 174625 h 328613"/>
                  <a:gd name="connsiteX108" fmla="*/ 22514 w 301625"/>
                  <a:gd name="connsiteY108" fmla="*/ 173332 h 328613"/>
                  <a:gd name="connsiteX109" fmla="*/ 23813 w 301625"/>
                  <a:gd name="connsiteY109" fmla="*/ 172038 h 328613"/>
                  <a:gd name="connsiteX110" fmla="*/ 23813 w 301625"/>
                  <a:gd name="connsiteY110" fmla="*/ 140993 h 328613"/>
                  <a:gd name="connsiteX111" fmla="*/ 23813 w 301625"/>
                  <a:gd name="connsiteY111" fmla="*/ 139700 h 328613"/>
                  <a:gd name="connsiteX112" fmla="*/ 21215 w 301625"/>
                  <a:gd name="connsiteY112" fmla="*/ 139700 h 328613"/>
                  <a:gd name="connsiteX113" fmla="*/ 216893 w 301625"/>
                  <a:gd name="connsiteY113" fmla="*/ 138113 h 328613"/>
                  <a:gd name="connsiteX114" fmla="*/ 214313 w 301625"/>
                  <a:gd name="connsiteY114" fmla="*/ 139417 h 328613"/>
                  <a:gd name="connsiteX115" fmla="*/ 214313 w 301625"/>
                  <a:gd name="connsiteY115" fmla="*/ 140721 h 328613"/>
                  <a:gd name="connsiteX116" fmla="*/ 214313 w 301625"/>
                  <a:gd name="connsiteY116" fmla="*/ 172018 h 328613"/>
                  <a:gd name="connsiteX117" fmla="*/ 215603 w 301625"/>
                  <a:gd name="connsiteY117" fmla="*/ 173322 h 328613"/>
                  <a:gd name="connsiteX118" fmla="*/ 232371 w 301625"/>
                  <a:gd name="connsiteY118" fmla="*/ 174626 h 328613"/>
                  <a:gd name="connsiteX119" fmla="*/ 233661 w 301625"/>
                  <a:gd name="connsiteY119" fmla="*/ 173322 h 328613"/>
                  <a:gd name="connsiteX120" fmla="*/ 234951 w 301625"/>
                  <a:gd name="connsiteY120" fmla="*/ 172018 h 328613"/>
                  <a:gd name="connsiteX121" fmla="*/ 234951 w 301625"/>
                  <a:gd name="connsiteY121" fmla="*/ 143329 h 328613"/>
                  <a:gd name="connsiteX122" fmla="*/ 232371 w 301625"/>
                  <a:gd name="connsiteY122" fmla="*/ 142025 h 328613"/>
                  <a:gd name="connsiteX123" fmla="*/ 216893 w 301625"/>
                  <a:gd name="connsiteY123" fmla="*/ 138113 h 328613"/>
                  <a:gd name="connsiteX124" fmla="*/ 49439 w 301625"/>
                  <a:gd name="connsiteY124" fmla="*/ 131763 h 328613"/>
                  <a:gd name="connsiteX125" fmla="*/ 33111 w 301625"/>
                  <a:gd name="connsiteY125" fmla="*/ 135632 h 328613"/>
                  <a:gd name="connsiteX126" fmla="*/ 31750 w 301625"/>
                  <a:gd name="connsiteY126" fmla="*/ 138212 h 328613"/>
                  <a:gd name="connsiteX127" fmla="*/ 31750 w 301625"/>
                  <a:gd name="connsiteY127" fmla="*/ 170458 h 328613"/>
                  <a:gd name="connsiteX128" fmla="*/ 33111 w 301625"/>
                  <a:gd name="connsiteY128" fmla="*/ 171748 h 328613"/>
                  <a:gd name="connsiteX129" fmla="*/ 34471 w 301625"/>
                  <a:gd name="connsiteY129" fmla="*/ 173038 h 328613"/>
                  <a:gd name="connsiteX130" fmla="*/ 49439 w 301625"/>
                  <a:gd name="connsiteY130" fmla="*/ 171748 h 328613"/>
                  <a:gd name="connsiteX131" fmla="*/ 50800 w 301625"/>
                  <a:gd name="connsiteY131" fmla="*/ 169169 h 328613"/>
                  <a:gd name="connsiteX132" fmla="*/ 50800 w 301625"/>
                  <a:gd name="connsiteY132" fmla="*/ 134343 h 328613"/>
                  <a:gd name="connsiteX133" fmla="*/ 50800 w 301625"/>
                  <a:gd name="connsiteY133" fmla="*/ 133053 h 328613"/>
                  <a:gd name="connsiteX134" fmla="*/ 49439 w 301625"/>
                  <a:gd name="connsiteY134" fmla="*/ 131763 h 328613"/>
                  <a:gd name="connsiteX135" fmla="*/ 174308 w 301625"/>
                  <a:gd name="connsiteY135" fmla="*/ 130175 h 328613"/>
                  <a:gd name="connsiteX136" fmla="*/ 173038 w 301625"/>
                  <a:gd name="connsiteY136" fmla="*/ 131474 h 328613"/>
                  <a:gd name="connsiteX137" fmla="*/ 173038 w 301625"/>
                  <a:gd name="connsiteY137" fmla="*/ 132773 h 328613"/>
                  <a:gd name="connsiteX138" fmla="*/ 173038 w 301625"/>
                  <a:gd name="connsiteY138" fmla="*/ 169141 h 328613"/>
                  <a:gd name="connsiteX139" fmla="*/ 174308 w 301625"/>
                  <a:gd name="connsiteY139" fmla="*/ 170440 h 328613"/>
                  <a:gd name="connsiteX140" fmla="*/ 195898 w 301625"/>
                  <a:gd name="connsiteY140" fmla="*/ 173038 h 328613"/>
                  <a:gd name="connsiteX141" fmla="*/ 197168 w 301625"/>
                  <a:gd name="connsiteY141" fmla="*/ 171739 h 328613"/>
                  <a:gd name="connsiteX142" fmla="*/ 198438 w 301625"/>
                  <a:gd name="connsiteY142" fmla="*/ 170440 h 328613"/>
                  <a:gd name="connsiteX143" fmla="*/ 198438 w 301625"/>
                  <a:gd name="connsiteY143" fmla="*/ 136669 h 328613"/>
                  <a:gd name="connsiteX144" fmla="*/ 197168 w 301625"/>
                  <a:gd name="connsiteY144" fmla="*/ 135370 h 328613"/>
                  <a:gd name="connsiteX145" fmla="*/ 174308 w 301625"/>
                  <a:gd name="connsiteY145" fmla="*/ 130175 h 328613"/>
                  <a:gd name="connsiteX146" fmla="*/ 86394 w 301625"/>
                  <a:gd name="connsiteY146" fmla="*/ 120650 h 328613"/>
                  <a:gd name="connsiteX147" fmla="*/ 66341 w 301625"/>
                  <a:gd name="connsiteY147" fmla="*/ 127086 h 328613"/>
                  <a:gd name="connsiteX148" fmla="*/ 65088 w 301625"/>
                  <a:gd name="connsiteY148" fmla="*/ 128373 h 328613"/>
                  <a:gd name="connsiteX149" fmla="*/ 65088 w 301625"/>
                  <a:gd name="connsiteY149" fmla="*/ 166988 h 328613"/>
                  <a:gd name="connsiteX150" fmla="*/ 66341 w 301625"/>
                  <a:gd name="connsiteY150" fmla="*/ 168275 h 328613"/>
                  <a:gd name="connsiteX151" fmla="*/ 67595 w 301625"/>
                  <a:gd name="connsiteY151" fmla="*/ 168275 h 328613"/>
                  <a:gd name="connsiteX152" fmla="*/ 87648 w 301625"/>
                  <a:gd name="connsiteY152" fmla="*/ 166988 h 328613"/>
                  <a:gd name="connsiteX153" fmla="*/ 88901 w 301625"/>
                  <a:gd name="connsiteY153" fmla="*/ 165701 h 328613"/>
                  <a:gd name="connsiteX154" fmla="*/ 88901 w 301625"/>
                  <a:gd name="connsiteY154" fmla="*/ 123224 h 328613"/>
                  <a:gd name="connsiteX155" fmla="*/ 88901 w 301625"/>
                  <a:gd name="connsiteY155" fmla="*/ 121937 h 328613"/>
                  <a:gd name="connsiteX156" fmla="*/ 86394 w 301625"/>
                  <a:gd name="connsiteY156" fmla="*/ 120650 h 328613"/>
                  <a:gd name="connsiteX157" fmla="*/ 114300 w 301625"/>
                  <a:gd name="connsiteY157" fmla="*/ 119063 h 328613"/>
                  <a:gd name="connsiteX158" fmla="*/ 114300 w 301625"/>
                  <a:gd name="connsiteY158" fmla="*/ 121653 h 328613"/>
                  <a:gd name="connsiteX159" fmla="*/ 114300 w 301625"/>
                  <a:gd name="connsiteY159" fmla="*/ 164391 h 328613"/>
                  <a:gd name="connsiteX160" fmla="*/ 115593 w 301625"/>
                  <a:gd name="connsiteY160" fmla="*/ 166981 h 328613"/>
                  <a:gd name="connsiteX161" fmla="*/ 147931 w 301625"/>
                  <a:gd name="connsiteY161" fmla="*/ 168276 h 328613"/>
                  <a:gd name="connsiteX162" fmla="*/ 149225 w 301625"/>
                  <a:gd name="connsiteY162" fmla="*/ 168276 h 328613"/>
                  <a:gd name="connsiteX163" fmla="*/ 149225 w 301625"/>
                  <a:gd name="connsiteY163" fmla="*/ 166981 h 328613"/>
                  <a:gd name="connsiteX164" fmla="*/ 149225 w 301625"/>
                  <a:gd name="connsiteY164" fmla="*/ 126833 h 328613"/>
                  <a:gd name="connsiteX165" fmla="*/ 147931 w 301625"/>
                  <a:gd name="connsiteY165" fmla="*/ 125538 h 328613"/>
                  <a:gd name="connsiteX166" fmla="*/ 115593 w 301625"/>
                  <a:gd name="connsiteY166" fmla="*/ 119063 h 328613"/>
                  <a:gd name="connsiteX167" fmla="*/ 114300 w 301625"/>
                  <a:gd name="connsiteY167" fmla="*/ 119063 h 328613"/>
                  <a:gd name="connsiteX168" fmla="*/ 21215 w 301625"/>
                  <a:gd name="connsiteY168" fmla="*/ 77788 h 328613"/>
                  <a:gd name="connsiteX169" fmla="*/ 9525 w 301625"/>
                  <a:gd name="connsiteY169" fmla="*/ 84403 h 328613"/>
                  <a:gd name="connsiteX170" fmla="*/ 9525 w 301625"/>
                  <a:gd name="connsiteY170" fmla="*/ 87049 h 328613"/>
                  <a:gd name="connsiteX171" fmla="*/ 9525 w 301625"/>
                  <a:gd name="connsiteY171" fmla="*/ 116153 h 328613"/>
                  <a:gd name="connsiteX172" fmla="*/ 9525 w 301625"/>
                  <a:gd name="connsiteY172" fmla="*/ 117476 h 328613"/>
                  <a:gd name="connsiteX173" fmla="*/ 10824 w 301625"/>
                  <a:gd name="connsiteY173" fmla="*/ 117476 h 328613"/>
                  <a:gd name="connsiteX174" fmla="*/ 12123 w 301625"/>
                  <a:gd name="connsiteY174" fmla="*/ 117476 h 328613"/>
                  <a:gd name="connsiteX175" fmla="*/ 22514 w 301625"/>
                  <a:gd name="connsiteY175" fmla="*/ 112184 h 328613"/>
                  <a:gd name="connsiteX176" fmla="*/ 23813 w 301625"/>
                  <a:gd name="connsiteY176" fmla="*/ 110861 h 328613"/>
                  <a:gd name="connsiteX177" fmla="*/ 23813 w 301625"/>
                  <a:gd name="connsiteY177" fmla="*/ 79111 h 328613"/>
                  <a:gd name="connsiteX178" fmla="*/ 22514 w 301625"/>
                  <a:gd name="connsiteY178" fmla="*/ 77788 h 328613"/>
                  <a:gd name="connsiteX179" fmla="*/ 21215 w 301625"/>
                  <a:gd name="connsiteY179" fmla="*/ 77788 h 328613"/>
                  <a:gd name="connsiteX180" fmla="*/ 215603 w 301625"/>
                  <a:gd name="connsiteY180" fmla="*/ 76200 h 328613"/>
                  <a:gd name="connsiteX181" fmla="*/ 214313 w 301625"/>
                  <a:gd name="connsiteY181" fmla="*/ 78760 h 328613"/>
                  <a:gd name="connsiteX182" fmla="*/ 214313 w 301625"/>
                  <a:gd name="connsiteY182" fmla="*/ 109487 h 328613"/>
                  <a:gd name="connsiteX183" fmla="*/ 215603 w 301625"/>
                  <a:gd name="connsiteY183" fmla="*/ 110767 h 328613"/>
                  <a:gd name="connsiteX184" fmla="*/ 232371 w 301625"/>
                  <a:gd name="connsiteY184" fmla="*/ 115888 h 328613"/>
                  <a:gd name="connsiteX185" fmla="*/ 233661 w 301625"/>
                  <a:gd name="connsiteY185" fmla="*/ 115888 h 328613"/>
                  <a:gd name="connsiteX186" fmla="*/ 234951 w 301625"/>
                  <a:gd name="connsiteY186" fmla="*/ 114608 h 328613"/>
                  <a:gd name="connsiteX187" fmla="*/ 234951 w 301625"/>
                  <a:gd name="connsiteY187" fmla="*/ 85162 h 328613"/>
                  <a:gd name="connsiteX188" fmla="*/ 233661 w 301625"/>
                  <a:gd name="connsiteY188" fmla="*/ 83882 h 328613"/>
                  <a:gd name="connsiteX189" fmla="*/ 216893 w 301625"/>
                  <a:gd name="connsiteY189" fmla="*/ 76200 h 328613"/>
                  <a:gd name="connsiteX190" fmla="*/ 215603 w 301625"/>
                  <a:gd name="connsiteY190" fmla="*/ 76200 h 328613"/>
                  <a:gd name="connsiteX191" fmla="*/ 48079 w 301625"/>
                  <a:gd name="connsiteY191" fmla="*/ 61604 h 328613"/>
                  <a:gd name="connsiteX192" fmla="*/ 33111 w 301625"/>
                  <a:gd name="connsiteY192" fmla="*/ 70556 h 328613"/>
                  <a:gd name="connsiteX193" fmla="*/ 31750 w 301625"/>
                  <a:gd name="connsiteY193" fmla="*/ 71834 h 328613"/>
                  <a:gd name="connsiteX194" fmla="*/ 31750 w 301625"/>
                  <a:gd name="connsiteY194" fmla="*/ 103805 h 328613"/>
                  <a:gd name="connsiteX195" fmla="*/ 33111 w 301625"/>
                  <a:gd name="connsiteY195" fmla="*/ 106363 h 328613"/>
                  <a:gd name="connsiteX196" fmla="*/ 34471 w 301625"/>
                  <a:gd name="connsiteY196" fmla="*/ 106363 h 328613"/>
                  <a:gd name="connsiteX197" fmla="*/ 50800 w 301625"/>
                  <a:gd name="connsiteY197" fmla="*/ 99969 h 328613"/>
                  <a:gd name="connsiteX198" fmla="*/ 50800 w 301625"/>
                  <a:gd name="connsiteY198" fmla="*/ 97411 h 328613"/>
                  <a:gd name="connsiteX199" fmla="*/ 50800 w 301625"/>
                  <a:gd name="connsiteY199" fmla="*/ 62883 h 328613"/>
                  <a:gd name="connsiteX200" fmla="*/ 50800 w 301625"/>
                  <a:gd name="connsiteY200" fmla="*/ 61604 h 328613"/>
                  <a:gd name="connsiteX201" fmla="*/ 48079 w 301625"/>
                  <a:gd name="connsiteY201" fmla="*/ 61604 h 328613"/>
                  <a:gd name="connsiteX202" fmla="*/ 175578 w 301625"/>
                  <a:gd name="connsiteY202" fmla="*/ 57150 h 328613"/>
                  <a:gd name="connsiteX203" fmla="*/ 173038 w 301625"/>
                  <a:gd name="connsiteY203" fmla="*/ 58437 h 328613"/>
                  <a:gd name="connsiteX204" fmla="*/ 173038 w 301625"/>
                  <a:gd name="connsiteY204" fmla="*/ 59724 h 328613"/>
                  <a:gd name="connsiteX205" fmla="*/ 173038 w 301625"/>
                  <a:gd name="connsiteY205" fmla="*/ 95765 h 328613"/>
                  <a:gd name="connsiteX206" fmla="*/ 174308 w 301625"/>
                  <a:gd name="connsiteY206" fmla="*/ 97052 h 328613"/>
                  <a:gd name="connsiteX207" fmla="*/ 195898 w 301625"/>
                  <a:gd name="connsiteY207" fmla="*/ 104775 h 328613"/>
                  <a:gd name="connsiteX208" fmla="*/ 197168 w 301625"/>
                  <a:gd name="connsiteY208" fmla="*/ 103488 h 328613"/>
                  <a:gd name="connsiteX209" fmla="*/ 198438 w 301625"/>
                  <a:gd name="connsiteY209" fmla="*/ 102201 h 328613"/>
                  <a:gd name="connsiteX210" fmla="*/ 198438 w 301625"/>
                  <a:gd name="connsiteY210" fmla="*/ 68734 h 328613"/>
                  <a:gd name="connsiteX211" fmla="*/ 197168 w 301625"/>
                  <a:gd name="connsiteY211" fmla="*/ 67447 h 328613"/>
                  <a:gd name="connsiteX212" fmla="*/ 175578 w 301625"/>
                  <a:gd name="connsiteY212" fmla="*/ 57150 h 328613"/>
                  <a:gd name="connsiteX213" fmla="*/ 86394 w 301625"/>
                  <a:gd name="connsiteY213" fmla="*/ 36513 h 328613"/>
                  <a:gd name="connsiteX214" fmla="*/ 66341 w 301625"/>
                  <a:gd name="connsiteY214" fmla="*/ 49435 h 328613"/>
                  <a:gd name="connsiteX215" fmla="*/ 65088 w 301625"/>
                  <a:gd name="connsiteY215" fmla="*/ 50727 h 328613"/>
                  <a:gd name="connsiteX216" fmla="*/ 65088 w 301625"/>
                  <a:gd name="connsiteY216" fmla="*/ 89492 h 328613"/>
                  <a:gd name="connsiteX217" fmla="*/ 66341 w 301625"/>
                  <a:gd name="connsiteY217" fmla="*/ 92076 h 328613"/>
                  <a:gd name="connsiteX218" fmla="*/ 67595 w 301625"/>
                  <a:gd name="connsiteY218" fmla="*/ 92076 h 328613"/>
                  <a:gd name="connsiteX219" fmla="*/ 87648 w 301625"/>
                  <a:gd name="connsiteY219" fmla="*/ 81739 h 328613"/>
                  <a:gd name="connsiteX220" fmla="*/ 88901 w 301625"/>
                  <a:gd name="connsiteY220" fmla="*/ 80447 h 328613"/>
                  <a:gd name="connsiteX221" fmla="*/ 88901 w 301625"/>
                  <a:gd name="connsiteY221" fmla="*/ 37805 h 328613"/>
                  <a:gd name="connsiteX222" fmla="*/ 87648 w 301625"/>
                  <a:gd name="connsiteY222" fmla="*/ 36513 h 328613"/>
                  <a:gd name="connsiteX223" fmla="*/ 86394 w 301625"/>
                  <a:gd name="connsiteY223" fmla="*/ 36513 h 328613"/>
                  <a:gd name="connsiteX224" fmla="*/ 114300 w 301625"/>
                  <a:gd name="connsiteY224" fmla="*/ 33338 h 328613"/>
                  <a:gd name="connsiteX225" fmla="*/ 114300 w 301625"/>
                  <a:gd name="connsiteY225" fmla="*/ 34637 h 328613"/>
                  <a:gd name="connsiteX226" fmla="*/ 114300 w 301625"/>
                  <a:gd name="connsiteY226" fmla="*/ 78798 h 328613"/>
                  <a:gd name="connsiteX227" fmla="*/ 115593 w 301625"/>
                  <a:gd name="connsiteY227" fmla="*/ 80097 h 328613"/>
                  <a:gd name="connsiteX228" fmla="*/ 146638 w 301625"/>
                  <a:gd name="connsiteY228" fmla="*/ 90488 h 328613"/>
                  <a:gd name="connsiteX229" fmla="*/ 147931 w 301625"/>
                  <a:gd name="connsiteY229" fmla="*/ 90488 h 328613"/>
                  <a:gd name="connsiteX230" fmla="*/ 149225 w 301625"/>
                  <a:gd name="connsiteY230" fmla="*/ 90488 h 328613"/>
                  <a:gd name="connsiteX231" fmla="*/ 149225 w 301625"/>
                  <a:gd name="connsiteY231" fmla="*/ 87890 h 328613"/>
                  <a:gd name="connsiteX232" fmla="*/ 149225 w 301625"/>
                  <a:gd name="connsiteY232" fmla="*/ 48924 h 328613"/>
                  <a:gd name="connsiteX233" fmla="*/ 147931 w 301625"/>
                  <a:gd name="connsiteY233" fmla="*/ 47625 h 328613"/>
                  <a:gd name="connsiteX234" fmla="*/ 116887 w 301625"/>
                  <a:gd name="connsiteY234" fmla="*/ 33338 h 328613"/>
                  <a:gd name="connsiteX235" fmla="*/ 114300 w 301625"/>
                  <a:gd name="connsiteY235" fmla="*/ 33338 h 328613"/>
                  <a:gd name="connsiteX236" fmla="*/ 103562 w 301625"/>
                  <a:gd name="connsiteY236" fmla="*/ 0 h 328613"/>
                  <a:gd name="connsiteX237" fmla="*/ 106151 w 301625"/>
                  <a:gd name="connsiteY237" fmla="*/ 0 h 328613"/>
                  <a:gd name="connsiteX238" fmla="*/ 243371 w 301625"/>
                  <a:gd name="connsiteY238" fmla="*/ 68840 h 328613"/>
                  <a:gd name="connsiteX239" fmla="*/ 245960 w 301625"/>
                  <a:gd name="connsiteY239" fmla="*/ 74035 h 328613"/>
                  <a:gd name="connsiteX240" fmla="*/ 245960 w 301625"/>
                  <a:gd name="connsiteY240" fmla="*/ 111702 h 328613"/>
                  <a:gd name="connsiteX241" fmla="*/ 297741 w 301625"/>
                  <a:gd name="connsiteY241" fmla="*/ 127289 h 328613"/>
                  <a:gd name="connsiteX242" fmla="*/ 301625 w 301625"/>
                  <a:gd name="connsiteY242" fmla="*/ 132484 h 328613"/>
                  <a:gd name="connsiteX243" fmla="*/ 301625 w 301625"/>
                  <a:gd name="connsiteY243" fmla="*/ 249382 h 328613"/>
                  <a:gd name="connsiteX244" fmla="*/ 297741 w 301625"/>
                  <a:gd name="connsiteY244" fmla="*/ 255877 h 328613"/>
                  <a:gd name="connsiteX245" fmla="*/ 243371 w 301625"/>
                  <a:gd name="connsiteY245" fmla="*/ 276658 h 328613"/>
                  <a:gd name="connsiteX246" fmla="*/ 104857 w 301625"/>
                  <a:gd name="connsiteY246" fmla="*/ 328613 h 328613"/>
                  <a:gd name="connsiteX247" fmla="*/ 103562 w 301625"/>
                  <a:gd name="connsiteY247" fmla="*/ 328613 h 328613"/>
                  <a:gd name="connsiteX248" fmla="*/ 100973 w 301625"/>
                  <a:gd name="connsiteY248" fmla="*/ 328613 h 328613"/>
                  <a:gd name="connsiteX249" fmla="*/ 2589 w 301625"/>
                  <a:gd name="connsiteY249" fmla="*/ 274061 h 328613"/>
                  <a:gd name="connsiteX250" fmla="*/ 0 w 301625"/>
                  <a:gd name="connsiteY250" fmla="*/ 268865 h 328613"/>
                  <a:gd name="connsiteX251" fmla="*/ 0 w 301625"/>
                  <a:gd name="connsiteY251" fmla="*/ 75334 h 328613"/>
                  <a:gd name="connsiteX252" fmla="*/ 2589 w 301625"/>
                  <a:gd name="connsiteY252" fmla="*/ 71438 h 328613"/>
                  <a:gd name="connsiteX253" fmla="*/ 99679 w 301625"/>
                  <a:gd name="connsiteY253" fmla="*/ 1299 h 328613"/>
                  <a:gd name="connsiteX254" fmla="*/ 103562 w 301625"/>
                  <a:gd name="connsiteY254" fmla="*/ 0 h 3286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Lst>
                <a:rect l="l" t="t" r="r" b="b"/>
                <a:pathLst>
                  <a:path w="301625" h="328613">
                    <a:moveTo>
                      <a:pt x="175170" y="203200"/>
                    </a:moveTo>
                    <a:cubicBezTo>
                      <a:pt x="175170" y="203200"/>
                      <a:pt x="175170" y="203200"/>
                      <a:pt x="133078" y="207076"/>
                    </a:cubicBezTo>
                    <a:cubicBezTo>
                      <a:pt x="131763" y="207076"/>
                      <a:pt x="131763" y="207076"/>
                      <a:pt x="131763" y="208369"/>
                    </a:cubicBezTo>
                    <a:cubicBezTo>
                      <a:pt x="131763" y="208369"/>
                      <a:pt x="131763" y="208369"/>
                      <a:pt x="131763" y="311741"/>
                    </a:cubicBezTo>
                    <a:cubicBezTo>
                      <a:pt x="131763" y="313033"/>
                      <a:pt x="131763" y="313033"/>
                      <a:pt x="131763" y="313033"/>
                    </a:cubicBezTo>
                    <a:cubicBezTo>
                      <a:pt x="131763" y="313033"/>
                      <a:pt x="133078" y="314325"/>
                      <a:pt x="133078" y="314325"/>
                    </a:cubicBezTo>
                    <a:cubicBezTo>
                      <a:pt x="133078" y="314325"/>
                      <a:pt x="133078" y="314325"/>
                      <a:pt x="134394" y="313033"/>
                    </a:cubicBezTo>
                    <a:cubicBezTo>
                      <a:pt x="134394" y="313033"/>
                      <a:pt x="134394" y="313033"/>
                      <a:pt x="176486" y="297527"/>
                    </a:cubicBezTo>
                    <a:cubicBezTo>
                      <a:pt x="176486" y="297527"/>
                      <a:pt x="177801" y="296235"/>
                      <a:pt x="177801" y="296235"/>
                    </a:cubicBezTo>
                    <a:lnTo>
                      <a:pt x="177801" y="205784"/>
                    </a:lnTo>
                    <a:cubicBezTo>
                      <a:pt x="177801" y="204492"/>
                      <a:pt x="176486" y="204492"/>
                      <a:pt x="176486" y="204492"/>
                    </a:cubicBezTo>
                    <a:cubicBezTo>
                      <a:pt x="176486" y="204492"/>
                      <a:pt x="175170" y="203200"/>
                      <a:pt x="175170" y="203200"/>
                    </a:cubicBezTo>
                    <a:close/>
                    <a:moveTo>
                      <a:pt x="67595" y="203200"/>
                    </a:moveTo>
                    <a:cubicBezTo>
                      <a:pt x="66341" y="203200"/>
                      <a:pt x="66341" y="203200"/>
                      <a:pt x="66341" y="204495"/>
                    </a:cubicBezTo>
                    <a:cubicBezTo>
                      <a:pt x="65088" y="204495"/>
                      <a:pt x="65088" y="204495"/>
                      <a:pt x="65088" y="205790"/>
                    </a:cubicBezTo>
                    <a:cubicBezTo>
                      <a:pt x="65088" y="205790"/>
                      <a:pt x="65088" y="205790"/>
                      <a:pt x="65088" y="244643"/>
                    </a:cubicBezTo>
                    <a:cubicBezTo>
                      <a:pt x="65088" y="244643"/>
                      <a:pt x="66341" y="245938"/>
                      <a:pt x="66341" y="245938"/>
                    </a:cubicBezTo>
                    <a:cubicBezTo>
                      <a:pt x="68848" y="247233"/>
                      <a:pt x="82634" y="252413"/>
                      <a:pt x="86394" y="252413"/>
                    </a:cubicBezTo>
                    <a:cubicBezTo>
                      <a:pt x="87648" y="252413"/>
                      <a:pt x="87648" y="252413"/>
                      <a:pt x="88901" y="251118"/>
                    </a:cubicBezTo>
                    <a:cubicBezTo>
                      <a:pt x="88901" y="251118"/>
                      <a:pt x="88901" y="251118"/>
                      <a:pt x="88901" y="249823"/>
                    </a:cubicBezTo>
                    <a:cubicBezTo>
                      <a:pt x="88901" y="248528"/>
                      <a:pt x="88901" y="208380"/>
                      <a:pt x="88901" y="207085"/>
                    </a:cubicBezTo>
                    <a:cubicBezTo>
                      <a:pt x="88901" y="207085"/>
                      <a:pt x="88901" y="205790"/>
                      <a:pt x="87648" y="205790"/>
                    </a:cubicBezTo>
                    <a:cubicBezTo>
                      <a:pt x="87648" y="205790"/>
                      <a:pt x="87648" y="205790"/>
                      <a:pt x="67595" y="203200"/>
                    </a:cubicBezTo>
                    <a:close/>
                    <a:moveTo>
                      <a:pt x="33111" y="201613"/>
                    </a:moveTo>
                    <a:cubicBezTo>
                      <a:pt x="31750" y="202893"/>
                      <a:pt x="31750" y="202893"/>
                      <a:pt x="31750" y="202893"/>
                    </a:cubicBezTo>
                    <a:cubicBezTo>
                      <a:pt x="31750" y="202893"/>
                      <a:pt x="31750" y="202893"/>
                      <a:pt x="31750" y="236180"/>
                    </a:cubicBezTo>
                    <a:cubicBezTo>
                      <a:pt x="31750" y="236180"/>
                      <a:pt x="31750" y="237460"/>
                      <a:pt x="33111" y="237460"/>
                    </a:cubicBezTo>
                    <a:cubicBezTo>
                      <a:pt x="33111" y="237460"/>
                      <a:pt x="33111" y="237460"/>
                      <a:pt x="49439" y="241301"/>
                    </a:cubicBezTo>
                    <a:cubicBezTo>
                      <a:pt x="49439" y="241301"/>
                      <a:pt x="50800" y="241301"/>
                      <a:pt x="50800" y="241301"/>
                    </a:cubicBezTo>
                    <a:cubicBezTo>
                      <a:pt x="50800" y="241301"/>
                      <a:pt x="50800" y="240021"/>
                      <a:pt x="50800" y="240021"/>
                    </a:cubicBezTo>
                    <a:lnTo>
                      <a:pt x="50800" y="205454"/>
                    </a:lnTo>
                    <a:cubicBezTo>
                      <a:pt x="50800" y="204174"/>
                      <a:pt x="50800" y="202893"/>
                      <a:pt x="49439" y="202893"/>
                    </a:cubicBezTo>
                    <a:cubicBezTo>
                      <a:pt x="49439" y="202893"/>
                      <a:pt x="49439" y="202893"/>
                      <a:pt x="34471" y="201613"/>
                    </a:cubicBezTo>
                    <a:cubicBezTo>
                      <a:pt x="33111" y="201613"/>
                      <a:pt x="33111" y="201613"/>
                      <a:pt x="33111" y="201613"/>
                    </a:cubicBezTo>
                    <a:close/>
                    <a:moveTo>
                      <a:pt x="225690" y="200025"/>
                    </a:moveTo>
                    <a:cubicBezTo>
                      <a:pt x="225690" y="200025"/>
                      <a:pt x="225690" y="200025"/>
                      <a:pt x="196586" y="201313"/>
                    </a:cubicBezTo>
                    <a:cubicBezTo>
                      <a:pt x="196586" y="201313"/>
                      <a:pt x="195263" y="202602"/>
                      <a:pt x="195263" y="203890"/>
                    </a:cubicBezTo>
                    <a:cubicBezTo>
                      <a:pt x="195263" y="203890"/>
                      <a:pt x="195263" y="203890"/>
                      <a:pt x="195263" y="286348"/>
                    </a:cubicBezTo>
                    <a:cubicBezTo>
                      <a:pt x="195263" y="287637"/>
                      <a:pt x="195263" y="287637"/>
                      <a:pt x="196586" y="287637"/>
                    </a:cubicBezTo>
                    <a:cubicBezTo>
                      <a:pt x="196586" y="288925"/>
                      <a:pt x="196586" y="288925"/>
                      <a:pt x="196586" y="288925"/>
                    </a:cubicBezTo>
                    <a:cubicBezTo>
                      <a:pt x="197909" y="288925"/>
                      <a:pt x="197909" y="288925"/>
                      <a:pt x="197909" y="288925"/>
                    </a:cubicBezTo>
                    <a:cubicBezTo>
                      <a:pt x="197909" y="288925"/>
                      <a:pt x="197909" y="288925"/>
                      <a:pt x="225690" y="278618"/>
                    </a:cubicBezTo>
                    <a:cubicBezTo>
                      <a:pt x="227013" y="277329"/>
                      <a:pt x="227013" y="277329"/>
                      <a:pt x="227013" y="276041"/>
                    </a:cubicBezTo>
                    <a:lnTo>
                      <a:pt x="227013" y="201313"/>
                    </a:lnTo>
                    <a:cubicBezTo>
                      <a:pt x="227013" y="201313"/>
                      <a:pt x="227013" y="200025"/>
                      <a:pt x="227013" y="200025"/>
                    </a:cubicBezTo>
                    <a:cubicBezTo>
                      <a:pt x="227013" y="200025"/>
                      <a:pt x="225690" y="200025"/>
                      <a:pt x="225690" y="200025"/>
                    </a:cubicBezTo>
                    <a:close/>
                    <a:moveTo>
                      <a:pt x="10824" y="198438"/>
                    </a:moveTo>
                    <a:cubicBezTo>
                      <a:pt x="10824" y="198438"/>
                      <a:pt x="9525" y="198438"/>
                      <a:pt x="9525" y="199732"/>
                    </a:cubicBezTo>
                    <a:cubicBezTo>
                      <a:pt x="9525" y="199732"/>
                      <a:pt x="9525" y="199732"/>
                      <a:pt x="9525" y="201025"/>
                    </a:cubicBezTo>
                    <a:cubicBezTo>
                      <a:pt x="9525" y="201025"/>
                      <a:pt x="9525" y="201025"/>
                      <a:pt x="9525" y="229482"/>
                    </a:cubicBezTo>
                    <a:cubicBezTo>
                      <a:pt x="9525" y="229482"/>
                      <a:pt x="9525" y="230776"/>
                      <a:pt x="10824" y="230776"/>
                    </a:cubicBezTo>
                    <a:cubicBezTo>
                      <a:pt x="10824" y="230776"/>
                      <a:pt x="10824" y="230776"/>
                      <a:pt x="21215" y="233363"/>
                    </a:cubicBezTo>
                    <a:cubicBezTo>
                      <a:pt x="21215" y="233363"/>
                      <a:pt x="21215" y="233363"/>
                      <a:pt x="22514" y="233363"/>
                    </a:cubicBezTo>
                    <a:cubicBezTo>
                      <a:pt x="23813" y="233363"/>
                      <a:pt x="23813" y="232070"/>
                      <a:pt x="23813" y="232070"/>
                    </a:cubicBezTo>
                    <a:lnTo>
                      <a:pt x="23813" y="201025"/>
                    </a:lnTo>
                    <a:cubicBezTo>
                      <a:pt x="23813" y="201025"/>
                      <a:pt x="23813" y="199732"/>
                      <a:pt x="22514" y="199732"/>
                    </a:cubicBezTo>
                    <a:cubicBezTo>
                      <a:pt x="22514" y="199732"/>
                      <a:pt x="22514" y="199732"/>
                      <a:pt x="10824" y="198438"/>
                    </a:cubicBezTo>
                    <a:close/>
                    <a:moveTo>
                      <a:pt x="277495" y="196850"/>
                    </a:moveTo>
                    <a:cubicBezTo>
                      <a:pt x="276225" y="196850"/>
                      <a:pt x="276225" y="198135"/>
                      <a:pt x="276225" y="198135"/>
                    </a:cubicBezTo>
                    <a:cubicBezTo>
                      <a:pt x="276225" y="198135"/>
                      <a:pt x="276225" y="198135"/>
                      <a:pt x="276225" y="222553"/>
                    </a:cubicBezTo>
                    <a:cubicBezTo>
                      <a:pt x="276225" y="222553"/>
                      <a:pt x="276225" y="223838"/>
                      <a:pt x="276225" y="223838"/>
                    </a:cubicBezTo>
                    <a:cubicBezTo>
                      <a:pt x="276225" y="223838"/>
                      <a:pt x="277495" y="223838"/>
                      <a:pt x="277495" y="223838"/>
                    </a:cubicBezTo>
                    <a:cubicBezTo>
                      <a:pt x="277495" y="223838"/>
                      <a:pt x="277495" y="223838"/>
                      <a:pt x="287655" y="222553"/>
                    </a:cubicBezTo>
                    <a:cubicBezTo>
                      <a:pt x="288925" y="221268"/>
                      <a:pt x="288925" y="221268"/>
                      <a:pt x="288925" y="219983"/>
                    </a:cubicBezTo>
                    <a:lnTo>
                      <a:pt x="288925" y="198135"/>
                    </a:lnTo>
                    <a:cubicBezTo>
                      <a:pt x="288925" y="198135"/>
                      <a:pt x="288925" y="196850"/>
                      <a:pt x="288925" y="196850"/>
                    </a:cubicBezTo>
                    <a:cubicBezTo>
                      <a:pt x="287655" y="196850"/>
                      <a:pt x="287655" y="196850"/>
                      <a:pt x="287655" y="196850"/>
                    </a:cubicBezTo>
                    <a:cubicBezTo>
                      <a:pt x="287655" y="196850"/>
                      <a:pt x="287655" y="196850"/>
                      <a:pt x="277495" y="196850"/>
                    </a:cubicBezTo>
                    <a:close/>
                    <a:moveTo>
                      <a:pt x="253736" y="196850"/>
                    </a:moveTo>
                    <a:cubicBezTo>
                      <a:pt x="253736" y="196850"/>
                      <a:pt x="252413" y="198173"/>
                      <a:pt x="252413" y="199496"/>
                    </a:cubicBezTo>
                    <a:cubicBezTo>
                      <a:pt x="252413" y="199496"/>
                      <a:pt x="252413" y="199496"/>
                      <a:pt x="252413" y="225954"/>
                    </a:cubicBezTo>
                    <a:cubicBezTo>
                      <a:pt x="252413" y="225954"/>
                      <a:pt x="252413" y="227277"/>
                      <a:pt x="253736" y="227277"/>
                    </a:cubicBezTo>
                    <a:cubicBezTo>
                      <a:pt x="253736" y="227277"/>
                      <a:pt x="253736" y="228600"/>
                      <a:pt x="255059" y="228600"/>
                    </a:cubicBezTo>
                    <a:cubicBezTo>
                      <a:pt x="255059" y="228600"/>
                      <a:pt x="255059" y="228600"/>
                      <a:pt x="255059" y="227277"/>
                    </a:cubicBezTo>
                    <a:cubicBezTo>
                      <a:pt x="255059" y="227277"/>
                      <a:pt x="255059" y="227277"/>
                      <a:pt x="266965" y="225954"/>
                    </a:cubicBezTo>
                    <a:cubicBezTo>
                      <a:pt x="268288" y="225954"/>
                      <a:pt x="268288" y="224631"/>
                      <a:pt x="268288" y="223308"/>
                    </a:cubicBezTo>
                    <a:lnTo>
                      <a:pt x="268288" y="198173"/>
                    </a:lnTo>
                    <a:cubicBezTo>
                      <a:pt x="268288" y="198173"/>
                      <a:pt x="268288" y="196850"/>
                      <a:pt x="268288" y="196850"/>
                    </a:cubicBezTo>
                    <a:cubicBezTo>
                      <a:pt x="268288" y="196850"/>
                      <a:pt x="266965" y="196850"/>
                      <a:pt x="266965" y="196850"/>
                    </a:cubicBezTo>
                    <a:cubicBezTo>
                      <a:pt x="266965" y="196850"/>
                      <a:pt x="266965" y="196850"/>
                      <a:pt x="253736" y="196850"/>
                    </a:cubicBezTo>
                    <a:close/>
                    <a:moveTo>
                      <a:pt x="276225" y="149225"/>
                    </a:moveTo>
                    <a:cubicBezTo>
                      <a:pt x="276225" y="150510"/>
                      <a:pt x="276225" y="150510"/>
                      <a:pt x="276225" y="150510"/>
                    </a:cubicBezTo>
                    <a:cubicBezTo>
                      <a:pt x="276225" y="150510"/>
                      <a:pt x="276225" y="150510"/>
                      <a:pt x="276225" y="173643"/>
                    </a:cubicBezTo>
                    <a:cubicBezTo>
                      <a:pt x="276225" y="174928"/>
                      <a:pt x="276225" y="176213"/>
                      <a:pt x="277495" y="176213"/>
                    </a:cubicBezTo>
                    <a:cubicBezTo>
                      <a:pt x="277495" y="176213"/>
                      <a:pt x="277495" y="176213"/>
                      <a:pt x="287655" y="176213"/>
                    </a:cubicBezTo>
                    <a:cubicBezTo>
                      <a:pt x="287655" y="176213"/>
                      <a:pt x="287655" y="176213"/>
                      <a:pt x="288925" y="176213"/>
                    </a:cubicBezTo>
                    <a:cubicBezTo>
                      <a:pt x="288925" y="176213"/>
                      <a:pt x="288925" y="174928"/>
                      <a:pt x="288925" y="174928"/>
                    </a:cubicBezTo>
                    <a:lnTo>
                      <a:pt x="288925" y="153080"/>
                    </a:lnTo>
                    <a:cubicBezTo>
                      <a:pt x="288925" y="151795"/>
                      <a:pt x="288925" y="150510"/>
                      <a:pt x="287655" y="150510"/>
                    </a:cubicBezTo>
                    <a:cubicBezTo>
                      <a:pt x="287655" y="150510"/>
                      <a:pt x="287655" y="150510"/>
                      <a:pt x="277495" y="149225"/>
                    </a:cubicBezTo>
                    <a:cubicBezTo>
                      <a:pt x="277495" y="149225"/>
                      <a:pt x="277495" y="149225"/>
                      <a:pt x="276225" y="149225"/>
                    </a:cubicBezTo>
                    <a:close/>
                    <a:moveTo>
                      <a:pt x="253736" y="145720"/>
                    </a:moveTo>
                    <a:cubicBezTo>
                      <a:pt x="252413" y="145720"/>
                      <a:pt x="252413" y="146977"/>
                      <a:pt x="252413" y="146977"/>
                    </a:cubicBezTo>
                    <a:cubicBezTo>
                      <a:pt x="252413" y="146977"/>
                      <a:pt x="252413" y="146977"/>
                      <a:pt x="252413" y="172112"/>
                    </a:cubicBezTo>
                    <a:cubicBezTo>
                      <a:pt x="252413" y="173369"/>
                      <a:pt x="253736" y="174626"/>
                      <a:pt x="253736" y="174626"/>
                    </a:cubicBezTo>
                    <a:cubicBezTo>
                      <a:pt x="253736" y="174626"/>
                      <a:pt x="253736" y="174626"/>
                      <a:pt x="266965" y="174626"/>
                    </a:cubicBezTo>
                    <a:cubicBezTo>
                      <a:pt x="266965" y="174626"/>
                      <a:pt x="268288" y="174626"/>
                      <a:pt x="268288" y="174626"/>
                    </a:cubicBezTo>
                    <a:cubicBezTo>
                      <a:pt x="268288" y="174626"/>
                      <a:pt x="268288" y="173369"/>
                      <a:pt x="268288" y="173369"/>
                    </a:cubicBezTo>
                    <a:lnTo>
                      <a:pt x="268288" y="149490"/>
                    </a:lnTo>
                    <a:cubicBezTo>
                      <a:pt x="268288" y="148233"/>
                      <a:pt x="268288" y="146977"/>
                      <a:pt x="266965" y="146977"/>
                    </a:cubicBezTo>
                    <a:cubicBezTo>
                      <a:pt x="266965" y="146977"/>
                      <a:pt x="266965" y="146977"/>
                      <a:pt x="255059" y="145720"/>
                    </a:cubicBezTo>
                    <a:cubicBezTo>
                      <a:pt x="253736" y="144463"/>
                      <a:pt x="253736" y="145720"/>
                      <a:pt x="253736" y="145720"/>
                    </a:cubicBezTo>
                    <a:close/>
                    <a:moveTo>
                      <a:pt x="21215" y="139700"/>
                    </a:moveTo>
                    <a:cubicBezTo>
                      <a:pt x="21215" y="139700"/>
                      <a:pt x="21215" y="139700"/>
                      <a:pt x="10824" y="142287"/>
                    </a:cubicBezTo>
                    <a:cubicBezTo>
                      <a:pt x="9525" y="142287"/>
                      <a:pt x="9525" y="143581"/>
                      <a:pt x="9525" y="144874"/>
                    </a:cubicBezTo>
                    <a:cubicBezTo>
                      <a:pt x="9525" y="144874"/>
                      <a:pt x="9525" y="144874"/>
                      <a:pt x="9525" y="173332"/>
                    </a:cubicBezTo>
                    <a:cubicBezTo>
                      <a:pt x="9525" y="173332"/>
                      <a:pt x="9525" y="173332"/>
                      <a:pt x="9525" y="174625"/>
                    </a:cubicBezTo>
                    <a:cubicBezTo>
                      <a:pt x="9525" y="174625"/>
                      <a:pt x="10824" y="174625"/>
                      <a:pt x="10824" y="174625"/>
                    </a:cubicBezTo>
                    <a:cubicBezTo>
                      <a:pt x="10824" y="174625"/>
                      <a:pt x="10824" y="174625"/>
                      <a:pt x="22514" y="173332"/>
                    </a:cubicBezTo>
                    <a:cubicBezTo>
                      <a:pt x="22514" y="173332"/>
                      <a:pt x="23813" y="173332"/>
                      <a:pt x="23813" y="172038"/>
                    </a:cubicBezTo>
                    <a:lnTo>
                      <a:pt x="23813" y="140993"/>
                    </a:lnTo>
                    <a:cubicBezTo>
                      <a:pt x="23813" y="140993"/>
                      <a:pt x="23813" y="139700"/>
                      <a:pt x="23813" y="139700"/>
                    </a:cubicBezTo>
                    <a:cubicBezTo>
                      <a:pt x="22514" y="139700"/>
                      <a:pt x="22514" y="139700"/>
                      <a:pt x="21215" y="139700"/>
                    </a:cubicBezTo>
                    <a:close/>
                    <a:moveTo>
                      <a:pt x="216893" y="138113"/>
                    </a:moveTo>
                    <a:cubicBezTo>
                      <a:pt x="215603" y="138113"/>
                      <a:pt x="215603" y="138113"/>
                      <a:pt x="214313" y="139417"/>
                    </a:cubicBezTo>
                    <a:cubicBezTo>
                      <a:pt x="214313" y="139417"/>
                      <a:pt x="214313" y="139417"/>
                      <a:pt x="214313" y="140721"/>
                    </a:cubicBezTo>
                    <a:cubicBezTo>
                      <a:pt x="214313" y="140721"/>
                      <a:pt x="214313" y="140721"/>
                      <a:pt x="214313" y="172018"/>
                    </a:cubicBezTo>
                    <a:cubicBezTo>
                      <a:pt x="214313" y="172018"/>
                      <a:pt x="214313" y="173322"/>
                      <a:pt x="215603" y="173322"/>
                    </a:cubicBezTo>
                    <a:cubicBezTo>
                      <a:pt x="215603" y="173322"/>
                      <a:pt x="215603" y="173322"/>
                      <a:pt x="232371" y="174626"/>
                    </a:cubicBezTo>
                    <a:cubicBezTo>
                      <a:pt x="233661" y="174626"/>
                      <a:pt x="233661" y="174626"/>
                      <a:pt x="233661" y="173322"/>
                    </a:cubicBezTo>
                    <a:cubicBezTo>
                      <a:pt x="233661" y="173322"/>
                      <a:pt x="234951" y="173322"/>
                      <a:pt x="234951" y="172018"/>
                    </a:cubicBezTo>
                    <a:lnTo>
                      <a:pt x="234951" y="143329"/>
                    </a:lnTo>
                    <a:cubicBezTo>
                      <a:pt x="234951" y="142025"/>
                      <a:pt x="233661" y="142025"/>
                      <a:pt x="232371" y="142025"/>
                    </a:cubicBezTo>
                    <a:cubicBezTo>
                      <a:pt x="232371" y="142025"/>
                      <a:pt x="232371" y="142025"/>
                      <a:pt x="216893" y="138113"/>
                    </a:cubicBezTo>
                    <a:close/>
                    <a:moveTo>
                      <a:pt x="49439" y="131763"/>
                    </a:moveTo>
                    <a:cubicBezTo>
                      <a:pt x="49439" y="131763"/>
                      <a:pt x="49439" y="131763"/>
                      <a:pt x="33111" y="135632"/>
                    </a:cubicBezTo>
                    <a:cubicBezTo>
                      <a:pt x="31750" y="136922"/>
                      <a:pt x="31750" y="136922"/>
                      <a:pt x="31750" y="138212"/>
                    </a:cubicBezTo>
                    <a:cubicBezTo>
                      <a:pt x="31750" y="138212"/>
                      <a:pt x="31750" y="138212"/>
                      <a:pt x="31750" y="170458"/>
                    </a:cubicBezTo>
                    <a:cubicBezTo>
                      <a:pt x="31750" y="170458"/>
                      <a:pt x="31750" y="171748"/>
                      <a:pt x="33111" y="171748"/>
                    </a:cubicBezTo>
                    <a:cubicBezTo>
                      <a:pt x="33111" y="171748"/>
                      <a:pt x="33111" y="173038"/>
                      <a:pt x="34471" y="173038"/>
                    </a:cubicBezTo>
                    <a:cubicBezTo>
                      <a:pt x="34471" y="173038"/>
                      <a:pt x="34471" y="173038"/>
                      <a:pt x="49439" y="171748"/>
                    </a:cubicBezTo>
                    <a:cubicBezTo>
                      <a:pt x="50800" y="171748"/>
                      <a:pt x="50800" y="170458"/>
                      <a:pt x="50800" y="169169"/>
                    </a:cubicBezTo>
                    <a:lnTo>
                      <a:pt x="50800" y="134343"/>
                    </a:lnTo>
                    <a:cubicBezTo>
                      <a:pt x="50800" y="133053"/>
                      <a:pt x="50800" y="133053"/>
                      <a:pt x="50800" y="133053"/>
                    </a:cubicBezTo>
                    <a:cubicBezTo>
                      <a:pt x="50800" y="131763"/>
                      <a:pt x="49439" y="131763"/>
                      <a:pt x="49439" y="131763"/>
                    </a:cubicBezTo>
                    <a:close/>
                    <a:moveTo>
                      <a:pt x="174308" y="130175"/>
                    </a:moveTo>
                    <a:cubicBezTo>
                      <a:pt x="174308" y="130175"/>
                      <a:pt x="174308" y="130175"/>
                      <a:pt x="173038" y="131474"/>
                    </a:cubicBezTo>
                    <a:cubicBezTo>
                      <a:pt x="173038" y="131474"/>
                      <a:pt x="173038" y="131474"/>
                      <a:pt x="173038" y="132773"/>
                    </a:cubicBezTo>
                    <a:lnTo>
                      <a:pt x="173038" y="169141"/>
                    </a:lnTo>
                    <a:cubicBezTo>
                      <a:pt x="173038" y="170440"/>
                      <a:pt x="173038" y="170440"/>
                      <a:pt x="174308" y="170440"/>
                    </a:cubicBezTo>
                    <a:cubicBezTo>
                      <a:pt x="174308" y="170440"/>
                      <a:pt x="174308" y="170440"/>
                      <a:pt x="195898" y="173038"/>
                    </a:cubicBezTo>
                    <a:cubicBezTo>
                      <a:pt x="197168" y="173038"/>
                      <a:pt x="197168" y="171739"/>
                      <a:pt x="197168" y="171739"/>
                    </a:cubicBezTo>
                    <a:cubicBezTo>
                      <a:pt x="198438" y="171739"/>
                      <a:pt x="198438" y="170440"/>
                      <a:pt x="198438" y="170440"/>
                    </a:cubicBezTo>
                    <a:cubicBezTo>
                      <a:pt x="198438" y="170440"/>
                      <a:pt x="198438" y="170440"/>
                      <a:pt x="198438" y="136669"/>
                    </a:cubicBezTo>
                    <a:cubicBezTo>
                      <a:pt x="198438" y="135370"/>
                      <a:pt x="197168" y="135370"/>
                      <a:pt x="197168" y="135370"/>
                    </a:cubicBezTo>
                    <a:cubicBezTo>
                      <a:pt x="197168" y="135370"/>
                      <a:pt x="197168" y="135370"/>
                      <a:pt x="174308" y="130175"/>
                    </a:cubicBezTo>
                    <a:close/>
                    <a:moveTo>
                      <a:pt x="86394" y="120650"/>
                    </a:moveTo>
                    <a:cubicBezTo>
                      <a:pt x="86394" y="120650"/>
                      <a:pt x="86394" y="120650"/>
                      <a:pt x="66341" y="127086"/>
                    </a:cubicBezTo>
                    <a:cubicBezTo>
                      <a:pt x="66341" y="127086"/>
                      <a:pt x="65088" y="127086"/>
                      <a:pt x="65088" y="128373"/>
                    </a:cubicBezTo>
                    <a:cubicBezTo>
                      <a:pt x="65088" y="128373"/>
                      <a:pt x="65088" y="128373"/>
                      <a:pt x="65088" y="166988"/>
                    </a:cubicBezTo>
                    <a:cubicBezTo>
                      <a:pt x="65088" y="166988"/>
                      <a:pt x="65088" y="168275"/>
                      <a:pt x="66341" y="168275"/>
                    </a:cubicBezTo>
                    <a:cubicBezTo>
                      <a:pt x="66341" y="168275"/>
                      <a:pt x="66341" y="168275"/>
                      <a:pt x="67595" y="168275"/>
                    </a:cubicBezTo>
                    <a:cubicBezTo>
                      <a:pt x="67595" y="168275"/>
                      <a:pt x="67595" y="168275"/>
                      <a:pt x="87648" y="166988"/>
                    </a:cubicBezTo>
                    <a:cubicBezTo>
                      <a:pt x="88901" y="166988"/>
                      <a:pt x="88901" y="165701"/>
                      <a:pt x="88901" y="165701"/>
                    </a:cubicBezTo>
                    <a:lnTo>
                      <a:pt x="88901" y="123224"/>
                    </a:lnTo>
                    <a:cubicBezTo>
                      <a:pt x="88901" y="121937"/>
                      <a:pt x="88901" y="121937"/>
                      <a:pt x="88901" y="121937"/>
                    </a:cubicBezTo>
                    <a:cubicBezTo>
                      <a:pt x="87648" y="120650"/>
                      <a:pt x="87648" y="120650"/>
                      <a:pt x="86394" y="120650"/>
                    </a:cubicBezTo>
                    <a:close/>
                    <a:moveTo>
                      <a:pt x="114300" y="119063"/>
                    </a:moveTo>
                    <a:cubicBezTo>
                      <a:pt x="114300" y="120358"/>
                      <a:pt x="114300" y="120358"/>
                      <a:pt x="114300" y="121653"/>
                    </a:cubicBezTo>
                    <a:cubicBezTo>
                      <a:pt x="114300" y="121653"/>
                      <a:pt x="114300" y="121653"/>
                      <a:pt x="114300" y="164391"/>
                    </a:cubicBezTo>
                    <a:cubicBezTo>
                      <a:pt x="114300" y="165686"/>
                      <a:pt x="114300" y="166981"/>
                      <a:pt x="115593" y="166981"/>
                    </a:cubicBezTo>
                    <a:cubicBezTo>
                      <a:pt x="115593" y="166981"/>
                      <a:pt x="115593" y="166981"/>
                      <a:pt x="147931" y="168276"/>
                    </a:cubicBezTo>
                    <a:cubicBezTo>
                      <a:pt x="147931" y="168276"/>
                      <a:pt x="147931" y="168276"/>
                      <a:pt x="149225" y="168276"/>
                    </a:cubicBezTo>
                    <a:cubicBezTo>
                      <a:pt x="149225" y="166981"/>
                      <a:pt x="149225" y="166981"/>
                      <a:pt x="149225" y="166981"/>
                    </a:cubicBezTo>
                    <a:cubicBezTo>
                      <a:pt x="149225" y="166981"/>
                      <a:pt x="149225" y="166981"/>
                      <a:pt x="149225" y="126833"/>
                    </a:cubicBezTo>
                    <a:cubicBezTo>
                      <a:pt x="149225" y="125538"/>
                      <a:pt x="149225" y="125538"/>
                      <a:pt x="147931" y="125538"/>
                    </a:cubicBezTo>
                    <a:cubicBezTo>
                      <a:pt x="147931" y="125538"/>
                      <a:pt x="147931" y="125538"/>
                      <a:pt x="115593" y="119063"/>
                    </a:cubicBezTo>
                    <a:cubicBezTo>
                      <a:pt x="115593" y="119063"/>
                      <a:pt x="115593" y="119063"/>
                      <a:pt x="114300" y="119063"/>
                    </a:cubicBezTo>
                    <a:close/>
                    <a:moveTo>
                      <a:pt x="21215" y="77788"/>
                    </a:moveTo>
                    <a:cubicBezTo>
                      <a:pt x="21215" y="77788"/>
                      <a:pt x="21215" y="77788"/>
                      <a:pt x="9525" y="84403"/>
                    </a:cubicBezTo>
                    <a:cubicBezTo>
                      <a:pt x="9525" y="85726"/>
                      <a:pt x="9525" y="85726"/>
                      <a:pt x="9525" y="87049"/>
                    </a:cubicBezTo>
                    <a:cubicBezTo>
                      <a:pt x="9525" y="87049"/>
                      <a:pt x="9525" y="87049"/>
                      <a:pt x="9525" y="116153"/>
                    </a:cubicBezTo>
                    <a:cubicBezTo>
                      <a:pt x="9525" y="116153"/>
                      <a:pt x="9525" y="117476"/>
                      <a:pt x="9525" y="117476"/>
                    </a:cubicBezTo>
                    <a:cubicBezTo>
                      <a:pt x="9525" y="117476"/>
                      <a:pt x="10824" y="117476"/>
                      <a:pt x="10824" y="117476"/>
                    </a:cubicBezTo>
                    <a:cubicBezTo>
                      <a:pt x="10824" y="117476"/>
                      <a:pt x="10824" y="117476"/>
                      <a:pt x="12123" y="117476"/>
                    </a:cubicBezTo>
                    <a:cubicBezTo>
                      <a:pt x="12123" y="117476"/>
                      <a:pt x="12123" y="117476"/>
                      <a:pt x="22514" y="112184"/>
                    </a:cubicBezTo>
                    <a:cubicBezTo>
                      <a:pt x="23813" y="112184"/>
                      <a:pt x="23813" y="110861"/>
                      <a:pt x="23813" y="110861"/>
                    </a:cubicBezTo>
                    <a:lnTo>
                      <a:pt x="23813" y="79111"/>
                    </a:lnTo>
                    <a:cubicBezTo>
                      <a:pt x="23813" y="79111"/>
                      <a:pt x="23813" y="77788"/>
                      <a:pt x="22514" y="77788"/>
                    </a:cubicBezTo>
                    <a:cubicBezTo>
                      <a:pt x="22514" y="77788"/>
                      <a:pt x="21215" y="77788"/>
                      <a:pt x="21215" y="77788"/>
                    </a:cubicBezTo>
                    <a:close/>
                    <a:moveTo>
                      <a:pt x="215603" y="76200"/>
                    </a:moveTo>
                    <a:cubicBezTo>
                      <a:pt x="214313" y="77480"/>
                      <a:pt x="214313" y="77480"/>
                      <a:pt x="214313" y="78760"/>
                    </a:cubicBezTo>
                    <a:cubicBezTo>
                      <a:pt x="214313" y="78760"/>
                      <a:pt x="214313" y="78760"/>
                      <a:pt x="214313" y="109487"/>
                    </a:cubicBezTo>
                    <a:cubicBezTo>
                      <a:pt x="214313" y="109487"/>
                      <a:pt x="214313" y="110767"/>
                      <a:pt x="215603" y="110767"/>
                    </a:cubicBezTo>
                    <a:cubicBezTo>
                      <a:pt x="215603" y="110767"/>
                      <a:pt x="215603" y="110767"/>
                      <a:pt x="232371" y="115888"/>
                    </a:cubicBezTo>
                    <a:cubicBezTo>
                      <a:pt x="232371" y="115888"/>
                      <a:pt x="233661" y="115888"/>
                      <a:pt x="233661" y="115888"/>
                    </a:cubicBezTo>
                    <a:cubicBezTo>
                      <a:pt x="233661" y="115888"/>
                      <a:pt x="234951" y="114608"/>
                      <a:pt x="234951" y="114608"/>
                    </a:cubicBezTo>
                    <a:lnTo>
                      <a:pt x="234951" y="85162"/>
                    </a:lnTo>
                    <a:cubicBezTo>
                      <a:pt x="234951" y="85162"/>
                      <a:pt x="233661" y="83882"/>
                      <a:pt x="233661" y="83882"/>
                    </a:cubicBezTo>
                    <a:cubicBezTo>
                      <a:pt x="233661" y="83882"/>
                      <a:pt x="233661" y="83882"/>
                      <a:pt x="216893" y="76200"/>
                    </a:cubicBezTo>
                    <a:cubicBezTo>
                      <a:pt x="215603" y="76200"/>
                      <a:pt x="215603" y="76200"/>
                      <a:pt x="215603" y="76200"/>
                    </a:cubicBezTo>
                    <a:close/>
                    <a:moveTo>
                      <a:pt x="48079" y="61604"/>
                    </a:moveTo>
                    <a:cubicBezTo>
                      <a:pt x="48079" y="61604"/>
                      <a:pt x="48079" y="61604"/>
                      <a:pt x="33111" y="70556"/>
                    </a:cubicBezTo>
                    <a:cubicBezTo>
                      <a:pt x="31750" y="70556"/>
                      <a:pt x="31750" y="71834"/>
                      <a:pt x="31750" y="71834"/>
                    </a:cubicBezTo>
                    <a:cubicBezTo>
                      <a:pt x="31750" y="71834"/>
                      <a:pt x="31750" y="71834"/>
                      <a:pt x="31750" y="103805"/>
                    </a:cubicBezTo>
                    <a:cubicBezTo>
                      <a:pt x="31750" y="105084"/>
                      <a:pt x="31750" y="105084"/>
                      <a:pt x="33111" y="106363"/>
                    </a:cubicBezTo>
                    <a:cubicBezTo>
                      <a:pt x="33111" y="106363"/>
                      <a:pt x="33111" y="106363"/>
                      <a:pt x="34471" y="106363"/>
                    </a:cubicBezTo>
                    <a:cubicBezTo>
                      <a:pt x="34471" y="106363"/>
                      <a:pt x="34471" y="106363"/>
                      <a:pt x="50800" y="99969"/>
                    </a:cubicBezTo>
                    <a:cubicBezTo>
                      <a:pt x="50800" y="98690"/>
                      <a:pt x="50800" y="98690"/>
                      <a:pt x="50800" y="97411"/>
                    </a:cubicBezTo>
                    <a:lnTo>
                      <a:pt x="50800" y="62883"/>
                    </a:lnTo>
                    <a:cubicBezTo>
                      <a:pt x="50800" y="61604"/>
                      <a:pt x="50800" y="61604"/>
                      <a:pt x="50800" y="61604"/>
                    </a:cubicBezTo>
                    <a:cubicBezTo>
                      <a:pt x="49439" y="60325"/>
                      <a:pt x="49439" y="60325"/>
                      <a:pt x="48079" y="61604"/>
                    </a:cubicBezTo>
                    <a:close/>
                    <a:moveTo>
                      <a:pt x="175578" y="57150"/>
                    </a:moveTo>
                    <a:cubicBezTo>
                      <a:pt x="174308" y="57150"/>
                      <a:pt x="174308" y="57150"/>
                      <a:pt x="173038" y="58437"/>
                    </a:cubicBezTo>
                    <a:cubicBezTo>
                      <a:pt x="173038" y="58437"/>
                      <a:pt x="173038" y="58437"/>
                      <a:pt x="173038" y="59724"/>
                    </a:cubicBezTo>
                    <a:lnTo>
                      <a:pt x="173038" y="95765"/>
                    </a:lnTo>
                    <a:cubicBezTo>
                      <a:pt x="173038" y="95765"/>
                      <a:pt x="173038" y="97052"/>
                      <a:pt x="174308" y="97052"/>
                    </a:cubicBezTo>
                    <a:cubicBezTo>
                      <a:pt x="174308" y="97052"/>
                      <a:pt x="174308" y="97052"/>
                      <a:pt x="195898" y="104775"/>
                    </a:cubicBezTo>
                    <a:cubicBezTo>
                      <a:pt x="197168" y="104775"/>
                      <a:pt x="197168" y="103488"/>
                      <a:pt x="197168" y="103488"/>
                    </a:cubicBezTo>
                    <a:cubicBezTo>
                      <a:pt x="198438" y="103488"/>
                      <a:pt x="198438" y="103488"/>
                      <a:pt x="198438" y="102201"/>
                    </a:cubicBezTo>
                    <a:cubicBezTo>
                      <a:pt x="198438" y="102201"/>
                      <a:pt x="198438" y="102201"/>
                      <a:pt x="198438" y="68734"/>
                    </a:cubicBezTo>
                    <a:cubicBezTo>
                      <a:pt x="198438" y="68734"/>
                      <a:pt x="198438" y="67447"/>
                      <a:pt x="197168" y="67447"/>
                    </a:cubicBezTo>
                    <a:cubicBezTo>
                      <a:pt x="197168" y="67447"/>
                      <a:pt x="197168" y="67447"/>
                      <a:pt x="175578" y="57150"/>
                    </a:cubicBezTo>
                    <a:close/>
                    <a:moveTo>
                      <a:pt x="86394" y="36513"/>
                    </a:moveTo>
                    <a:cubicBezTo>
                      <a:pt x="86394" y="36513"/>
                      <a:pt x="86394" y="36513"/>
                      <a:pt x="66341" y="49435"/>
                    </a:cubicBezTo>
                    <a:cubicBezTo>
                      <a:pt x="65088" y="49435"/>
                      <a:pt x="65088" y="50727"/>
                      <a:pt x="65088" y="50727"/>
                    </a:cubicBezTo>
                    <a:cubicBezTo>
                      <a:pt x="65088" y="50727"/>
                      <a:pt x="65088" y="50727"/>
                      <a:pt x="65088" y="89492"/>
                    </a:cubicBezTo>
                    <a:cubicBezTo>
                      <a:pt x="65088" y="90784"/>
                      <a:pt x="65088" y="90784"/>
                      <a:pt x="66341" y="92076"/>
                    </a:cubicBezTo>
                    <a:cubicBezTo>
                      <a:pt x="66341" y="92076"/>
                      <a:pt x="66341" y="92076"/>
                      <a:pt x="67595" y="92076"/>
                    </a:cubicBezTo>
                    <a:cubicBezTo>
                      <a:pt x="67595" y="92076"/>
                      <a:pt x="67595" y="92076"/>
                      <a:pt x="87648" y="81739"/>
                    </a:cubicBezTo>
                    <a:cubicBezTo>
                      <a:pt x="88901" y="81739"/>
                      <a:pt x="88901" y="81739"/>
                      <a:pt x="88901" y="80447"/>
                    </a:cubicBezTo>
                    <a:lnTo>
                      <a:pt x="88901" y="37805"/>
                    </a:lnTo>
                    <a:cubicBezTo>
                      <a:pt x="88901" y="37805"/>
                      <a:pt x="88901" y="36513"/>
                      <a:pt x="87648" y="36513"/>
                    </a:cubicBezTo>
                    <a:cubicBezTo>
                      <a:pt x="87648" y="36513"/>
                      <a:pt x="86394" y="36513"/>
                      <a:pt x="86394" y="36513"/>
                    </a:cubicBezTo>
                    <a:close/>
                    <a:moveTo>
                      <a:pt x="114300" y="33338"/>
                    </a:moveTo>
                    <a:cubicBezTo>
                      <a:pt x="114300" y="33338"/>
                      <a:pt x="114300" y="34637"/>
                      <a:pt x="114300" y="34637"/>
                    </a:cubicBezTo>
                    <a:cubicBezTo>
                      <a:pt x="114300" y="34637"/>
                      <a:pt x="114300" y="34637"/>
                      <a:pt x="114300" y="78798"/>
                    </a:cubicBezTo>
                    <a:cubicBezTo>
                      <a:pt x="114300" y="80097"/>
                      <a:pt x="114300" y="80097"/>
                      <a:pt x="115593" y="80097"/>
                    </a:cubicBezTo>
                    <a:cubicBezTo>
                      <a:pt x="115593" y="80097"/>
                      <a:pt x="115593" y="80097"/>
                      <a:pt x="146638" y="90488"/>
                    </a:cubicBezTo>
                    <a:cubicBezTo>
                      <a:pt x="146638" y="90488"/>
                      <a:pt x="147931" y="90488"/>
                      <a:pt x="147931" y="90488"/>
                    </a:cubicBezTo>
                    <a:cubicBezTo>
                      <a:pt x="147931" y="90488"/>
                      <a:pt x="147931" y="90488"/>
                      <a:pt x="149225" y="90488"/>
                    </a:cubicBezTo>
                    <a:cubicBezTo>
                      <a:pt x="149225" y="89189"/>
                      <a:pt x="149225" y="89189"/>
                      <a:pt x="149225" y="87890"/>
                    </a:cubicBezTo>
                    <a:cubicBezTo>
                      <a:pt x="149225" y="87890"/>
                      <a:pt x="149225" y="87890"/>
                      <a:pt x="149225" y="48924"/>
                    </a:cubicBezTo>
                    <a:cubicBezTo>
                      <a:pt x="149225" y="47625"/>
                      <a:pt x="149225" y="47625"/>
                      <a:pt x="147931" y="47625"/>
                    </a:cubicBezTo>
                    <a:cubicBezTo>
                      <a:pt x="147931" y="47625"/>
                      <a:pt x="147931" y="47625"/>
                      <a:pt x="116887" y="33338"/>
                    </a:cubicBezTo>
                    <a:cubicBezTo>
                      <a:pt x="115593" y="33338"/>
                      <a:pt x="115593" y="33338"/>
                      <a:pt x="114300" y="33338"/>
                    </a:cubicBezTo>
                    <a:close/>
                    <a:moveTo>
                      <a:pt x="103562" y="0"/>
                    </a:moveTo>
                    <a:cubicBezTo>
                      <a:pt x="104857" y="0"/>
                      <a:pt x="106151" y="0"/>
                      <a:pt x="106151" y="0"/>
                    </a:cubicBezTo>
                    <a:cubicBezTo>
                      <a:pt x="106151" y="0"/>
                      <a:pt x="106151" y="0"/>
                      <a:pt x="243371" y="68840"/>
                    </a:cubicBezTo>
                    <a:cubicBezTo>
                      <a:pt x="244666" y="70139"/>
                      <a:pt x="245960" y="71438"/>
                      <a:pt x="245960" y="74035"/>
                    </a:cubicBezTo>
                    <a:cubicBezTo>
                      <a:pt x="245960" y="74035"/>
                      <a:pt x="245960" y="74035"/>
                      <a:pt x="245960" y="111702"/>
                    </a:cubicBezTo>
                    <a:cubicBezTo>
                      <a:pt x="245960" y="111702"/>
                      <a:pt x="245960" y="111702"/>
                      <a:pt x="297741" y="127289"/>
                    </a:cubicBezTo>
                    <a:cubicBezTo>
                      <a:pt x="299036" y="128588"/>
                      <a:pt x="301625" y="131185"/>
                      <a:pt x="301625" y="132484"/>
                    </a:cubicBezTo>
                    <a:cubicBezTo>
                      <a:pt x="301625" y="132484"/>
                      <a:pt x="301625" y="132484"/>
                      <a:pt x="301625" y="249382"/>
                    </a:cubicBezTo>
                    <a:cubicBezTo>
                      <a:pt x="301625" y="251980"/>
                      <a:pt x="300331" y="254578"/>
                      <a:pt x="297741" y="255877"/>
                    </a:cubicBezTo>
                    <a:cubicBezTo>
                      <a:pt x="297741" y="255877"/>
                      <a:pt x="297741" y="255877"/>
                      <a:pt x="243371" y="276658"/>
                    </a:cubicBezTo>
                    <a:cubicBezTo>
                      <a:pt x="243371" y="276658"/>
                      <a:pt x="243371" y="276658"/>
                      <a:pt x="104857" y="328613"/>
                    </a:cubicBezTo>
                    <a:cubicBezTo>
                      <a:pt x="104857" y="328613"/>
                      <a:pt x="104857" y="328613"/>
                      <a:pt x="103562" y="328613"/>
                    </a:cubicBezTo>
                    <a:cubicBezTo>
                      <a:pt x="102268" y="328613"/>
                      <a:pt x="100973" y="328613"/>
                      <a:pt x="100973" y="328613"/>
                    </a:cubicBezTo>
                    <a:cubicBezTo>
                      <a:pt x="100973" y="328613"/>
                      <a:pt x="100973" y="328613"/>
                      <a:pt x="2589" y="274061"/>
                    </a:cubicBezTo>
                    <a:cubicBezTo>
                      <a:pt x="1294" y="274061"/>
                      <a:pt x="0" y="271463"/>
                      <a:pt x="0" y="268865"/>
                    </a:cubicBezTo>
                    <a:cubicBezTo>
                      <a:pt x="0" y="268865"/>
                      <a:pt x="0" y="268865"/>
                      <a:pt x="0" y="75334"/>
                    </a:cubicBezTo>
                    <a:cubicBezTo>
                      <a:pt x="0" y="74035"/>
                      <a:pt x="0" y="72736"/>
                      <a:pt x="2589" y="71438"/>
                    </a:cubicBezTo>
                    <a:cubicBezTo>
                      <a:pt x="2589" y="71438"/>
                      <a:pt x="2589" y="71438"/>
                      <a:pt x="99679" y="1299"/>
                    </a:cubicBezTo>
                    <a:cubicBezTo>
                      <a:pt x="99679" y="1299"/>
                      <a:pt x="100973" y="0"/>
                      <a:pt x="103562" y="0"/>
                    </a:cubicBezTo>
                    <a:close/>
                  </a:path>
                </a:pathLst>
              </a:custGeom>
              <a:solidFill>
                <a:srgbClr val="9B1E23"/>
              </a:solidFill>
              <a:ln>
                <a:noFill/>
              </a:ln>
            </p:spPr>
            <p:txBody>
              <a:bodyPr/>
              <a:lstStyle/>
              <a:p>
                <a:endParaRPr lang="zh-CN" altLang="en-US"/>
              </a:p>
            </p:txBody>
          </p:sp>
        </p:grpSp>
        <p:grpSp>
          <p:nvGrpSpPr>
            <p:cNvPr id="19" name="组合 18"/>
            <p:cNvGrpSpPr/>
            <p:nvPr/>
          </p:nvGrpSpPr>
          <p:grpSpPr>
            <a:xfrm>
              <a:off x="4211296" y="4844828"/>
              <a:ext cx="2246768" cy="1316710"/>
              <a:chOff x="5969921" y="4384209"/>
              <a:chExt cx="2246768" cy="1316710"/>
            </a:xfrm>
          </p:grpSpPr>
          <p:sp>
            <p:nvSpPr>
              <p:cNvPr id="20" name="矩形 19"/>
              <p:cNvSpPr/>
              <p:nvPr/>
            </p:nvSpPr>
            <p:spPr>
              <a:xfrm>
                <a:off x="5969921" y="4832989"/>
                <a:ext cx="2246768" cy="867930"/>
              </a:xfrm>
              <a:prstGeom prst="rect">
                <a:avLst/>
              </a:prstGeom>
            </p:spPr>
            <p:txBody>
              <a:bodyPr wrap="square">
                <a:spAutoFit/>
              </a:bodyPr>
              <a:lstStyle/>
              <a:p>
                <a:pPr algn="ctr">
                  <a:lnSpc>
                    <a:spcPct val="120000"/>
                  </a:lnSpc>
                </a:pPr>
                <a:r>
                  <a:rPr lang="zh-CN" altLang="en-US" sz="1400" dirty="0">
                    <a:solidFill>
                      <a:schemeClr val="tx1">
                        <a:lumMod val="65000"/>
                        <a:lumOff val="35000"/>
                      </a:schemeClr>
                    </a:solidFill>
                  </a:rPr>
                  <a:t>用户可以在投影仪或者计算机上进行演示也可以将演示文稿打印出来制作成</a:t>
                </a:r>
              </a:p>
            </p:txBody>
          </p:sp>
          <p:sp>
            <p:nvSpPr>
              <p:cNvPr id="21" name="矩形 20"/>
              <p:cNvSpPr/>
              <p:nvPr/>
            </p:nvSpPr>
            <p:spPr>
              <a:xfrm>
                <a:off x="6076950" y="4384209"/>
                <a:ext cx="2032708" cy="430824"/>
              </a:xfrm>
              <a:prstGeom prst="rect">
                <a:avLst/>
              </a:prstGeom>
            </p:spPr>
            <p:txBody>
              <a:bodyPr wrap="square">
                <a:spAutoFit/>
              </a:bodyPr>
              <a:lstStyle/>
              <a:p>
                <a:pPr algn="ctr">
                  <a:lnSpc>
                    <a:spcPct val="120000"/>
                  </a:lnSpc>
                </a:pPr>
                <a:r>
                  <a:rPr lang="zh-CN" altLang="en-US" sz="2000" dirty="0" smtClean="0">
                    <a:solidFill>
                      <a:srgbClr val="9B1E23"/>
                    </a:solidFill>
                    <a:latin typeface="迷你简菱心" panose="02010609000101010101" pitchFamily="49" charset="-122"/>
                    <a:ea typeface="迷你简菱心" panose="02010609000101010101" pitchFamily="49" charset="-122"/>
                  </a:rPr>
                  <a:t>借力打力</a:t>
                </a:r>
                <a:endParaRPr lang="zh-CN" altLang="en-US" sz="2000" dirty="0">
                  <a:solidFill>
                    <a:srgbClr val="9B1E23"/>
                  </a:solidFill>
                  <a:latin typeface="迷你简菱心" panose="02010609000101010101" pitchFamily="49" charset="-122"/>
                  <a:ea typeface="迷你简菱心" panose="02010609000101010101" pitchFamily="49" charset="-122"/>
                </a:endParaRPr>
              </a:p>
            </p:txBody>
          </p:sp>
        </p:grpSp>
      </p:grpSp>
      <p:grpSp>
        <p:nvGrpSpPr>
          <p:cNvPr id="24" name="组合 23"/>
          <p:cNvGrpSpPr/>
          <p:nvPr/>
        </p:nvGrpSpPr>
        <p:grpSpPr>
          <a:xfrm>
            <a:off x="6557791" y="3898451"/>
            <a:ext cx="2246768" cy="2263087"/>
            <a:chOff x="6557791" y="3898451"/>
            <a:chExt cx="2246768" cy="2263087"/>
          </a:xfrm>
        </p:grpSpPr>
        <p:grpSp>
          <p:nvGrpSpPr>
            <p:cNvPr id="25" name="组合 24"/>
            <p:cNvGrpSpPr/>
            <p:nvPr/>
          </p:nvGrpSpPr>
          <p:grpSpPr>
            <a:xfrm>
              <a:off x="7311570" y="3898451"/>
              <a:ext cx="733197" cy="733197"/>
              <a:chOff x="911063" y="1701800"/>
              <a:chExt cx="908182" cy="908182"/>
            </a:xfrm>
          </p:grpSpPr>
          <p:sp>
            <p:nvSpPr>
              <p:cNvPr id="29" name="椭圆 28"/>
              <p:cNvSpPr/>
              <p:nvPr/>
            </p:nvSpPr>
            <p:spPr>
              <a:xfrm>
                <a:off x="911063" y="1701800"/>
                <a:ext cx="908182" cy="908182"/>
              </a:xfrm>
              <a:prstGeom prst="ellipse">
                <a:avLst/>
              </a:prstGeom>
              <a:no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30" name="statistics-on-laptop_82095"/>
              <p:cNvSpPr>
                <a:spLocks noChangeAspect="1"/>
              </p:cNvSpPr>
              <p:nvPr/>
            </p:nvSpPr>
            <p:spPr bwMode="auto">
              <a:xfrm>
                <a:off x="1108970" y="1900910"/>
                <a:ext cx="512367" cy="509960"/>
              </a:xfrm>
              <a:custGeom>
                <a:avLst/>
                <a:gdLst>
                  <a:gd name="connsiteX0" fmla="*/ 75248 w 338138"/>
                  <a:gd name="connsiteY0" fmla="*/ 171450 h 336550"/>
                  <a:gd name="connsiteX1" fmla="*/ 72708 w 338138"/>
                  <a:gd name="connsiteY1" fmla="*/ 177403 h 336550"/>
                  <a:gd name="connsiteX2" fmla="*/ 80328 w 338138"/>
                  <a:gd name="connsiteY2" fmla="*/ 180975 h 336550"/>
                  <a:gd name="connsiteX3" fmla="*/ 84138 w 338138"/>
                  <a:gd name="connsiteY3" fmla="*/ 178594 h 336550"/>
                  <a:gd name="connsiteX4" fmla="*/ 81598 w 338138"/>
                  <a:gd name="connsiteY4" fmla="*/ 173831 h 336550"/>
                  <a:gd name="connsiteX5" fmla="*/ 76518 w 338138"/>
                  <a:gd name="connsiteY5" fmla="*/ 171450 h 336550"/>
                  <a:gd name="connsiteX6" fmla="*/ 75248 w 338138"/>
                  <a:gd name="connsiteY6" fmla="*/ 171450 h 336550"/>
                  <a:gd name="connsiteX7" fmla="*/ 46038 w 338138"/>
                  <a:gd name="connsiteY7" fmla="*/ 158750 h 336550"/>
                  <a:gd name="connsiteX8" fmla="*/ 55761 w 338138"/>
                  <a:gd name="connsiteY8" fmla="*/ 164395 h 336550"/>
                  <a:gd name="connsiteX9" fmla="*/ 57150 w 338138"/>
                  <a:gd name="connsiteY9" fmla="*/ 164395 h 336550"/>
                  <a:gd name="connsiteX10" fmla="*/ 66874 w 338138"/>
                  <a:gd name="connsiteY10" fmla="*/ 171450 h 336550"/>
                  <a:gd name="connsiteX11" fmla="*/ 68263 w 338138"/>
                  <a:gd name="connsiteY11" fmla="*/ 168628 h 336550"/>
                  <a:gd name="connsiteX12" fmla="*/ 65485 w 338138"/>
                  <a:gd name="connsiteY12" fmla="*/ 165806 h 336550"/>
                  <a:gd name="connsiteX13" fmla="*/ 62359 w 338138"/>
                  <a:gd name="connsiteY13" fmla="*/ 162454 h 336550"/>
                  <a:gd name="connsiteX14" fmla="*/ 57150 w 338138"/>
                  <a:gd name="connsiteY14" fmla="*/ 164395 h 336550"/>
                  <a:gd name="connsiteX15" fmla="*/ 52983 w 338138"/>
                  <a:gd name="connsiteY15" fmla="*/ 158750 h 336550"/>
                  <a:gd name="connsiteX16" fmla="*/ 46038 w 338138"/>
                  <a:gd name="connsiteY16" fmla="*/ 158750 h 336550"/>
                  <a:gd name="connsiteX17" fmla="*/ 296334 w 338138"/>
                  <a:gd name="connsiteY17" fmla="*/ 109538 h 336550"/>
                  <a:gd name="connsiteX18" fmla="*/ 272522 w 338138"/>
                  <a:gd name="connsiteY18" fmla="*/ 118735 h 336550"/>
                  <a:gd name="connsiteX19" fmla="*/ 272522 w 338138"/>
                  <a:gd name="connsiteY19" fmla="*/ 120049 h 336550"/>
                  <a:gd name="connsiteX20" fmla="*/ 272522 w 338138"/>
                  <a:gd name="connsiteY20" fmla="*/ 121362 h 336550"/>
                  <a:gd name="connsiteX21" fmla="*/ 271199 w 338138"/>
                  <a:gd name="connsiteY21" fmla="*/ 122676 h 336550"/>
                  <a:gd name="connsiteX22" fmla="*/ 269876 w 338138"/>
                  <a:gd name="connsiteY22" fmla="*/ 122676 h 336550"/>
                  <a:gd name="connsiteX23" fmla="*/ 268553 w 338138"/>
                  <a:gd name="connsiteY23" fmla="*/ 122676 h 336550"/>
                  <a:gd name="connsiteX24" fmla="*/ 246063 w 338138"/>
                  <a:gd name="connsiteY24" fmla="*/ 164718 h 336550"/>
                  <a:gd name="connsiteX25" fmla="*/ 250032 w 338138"/>
                  <a:gd name="connsiteY25" fmla="*/ 168659 h 336550"/>
                  <a:gd name="connsiteX26" fmla="*/ 250032 w 338138"/>
                  <a:gd name="connsiteY26" fmla="*/ 190993 h 336550"/>
                  <a:gd name="connsiteX27" fmla="*/ 277813 w 338138"/>
                  <a:gd name="connsiteY27" fmla="*/ 212014 h 336550"/>
                  <a:gd name="connsiteX28" fmla="*/ 280459 w 338138"/>
                  <a:gd name="connsiteY28" fmla="*/ 208073 h 336550"/>
                  <a:gd name="connsiteX29" fmla="*/ 298980 w 338138"/>
                  <a:gd name="connsiteY29" fmla="*/ 202818 h 336550"/>
                  <a:gd name="connsiteX30" fmla="*/ 316178 w 338138"/>
                  <a:gd name="connsiteY30" fmla="*/ 223838 h 336550"/>
                  <a:gd name="connsiteX31" fmla="*/ 325438 w 338138"/>
                  <a:gd name="connsiteY31" fmla="*/ 168659 h 336550"/>
                  <a:gd name="connsiteX32" fmla="*/ 314855 w 338138"/>
                  <a:gd name="connsiteY32" fmla="*/ 110852 h 336550"/>
                  <a:gd name="connsiteX33" fmla="*/ 312209 w 338138"/>
                  <a:gd name="connsiteY33" fmla="*/ 112166 h 336550"/>
                  <a:gd name="connsiteX34" fmla="*/ 310886 w 338138"/>
                  <a:gd name="connsiteY34" fmla="*/ 118735 h 336550"/>
                  <a:gd name="connsiteX35" fmla="*/ 296334 w 338138"/>
                  <a:gd name="connsiteY35" fmla="*/ 109538 h 336550"/>
                  <a:gd name="connsiteX36" fmla="*/ 147638 w 338138"/>
                  <a:gd name="connsiteY36" fmla="*/ 101600 h 336550"/>
                  <a:gd name="connsiteX37" fmla="*/ 152174 w 338138"/>
                  <a:gd name="connsiteY37" fmla="*/ 109538 h 336550"/>
                  <a:gd name="connsiteX38" fmla="*/ 155576 w 338138"/>
                  <a:gd name="connsiteY38" fmla="*/ 103187 h 336550"/>
                  <a:gd name="connsiteX39" fmla="*/ 84455 w 338138"/>
                  <a:gd name="connsiteY39" fmla="*/ 93067 h 336550"/>
                  <a:gd name="connsiteX40" fmla="*/ 92393 w 338138"/>
                  <a:gd name="connsiteY40" fmla="*/ 94721 h 336550"/>
                  <a:gd name="connsiteX41" fmla="*/ 100013 w 338138"/>
                  <a:gd name="connsiteY41" fmla="*/ 107950 h 336550"/>
                  <a:gd name="connsiteX42" fmla="*/ 83503 w 338138"/>
                  <a:gd name="connsiteY42" fmla="*/ 114565 h 336550"/>
                  <a:gd name="connsiteX43" fmla="*/ 86043 w 338138"/>
                  <a:gd name="connsiteY43" fmla="*/ 106627 h 336550"/>
                  <a:gd name="connsiteX44" fmla="*/ 89853 w 338138"/>
                  <a:gd name="connsiteY44" fmla="*/ 103981 h 336550"/>
                  <a:gd name="connsiteX45" fmla="*/ 88583 w 338138"/>
                  <a:gd name="connsiteY45" fmla="*/ 103981 h 336550"/>
                  <a:gd name="connsiteX46" fmla="*/ 84773 w 338138"/>
                  <a:gd name="connsiteY46" fmla="*/ 105304 h 336550"/>
                  <a:gd name="connsiteX47" fmla="*/ 79693 w 338138"/>
                  <a:gd name="connsiteY47" fmla="*/ 109273 h 336550"/>
                  <a:gd name="connsiteX48" fmla="*/ 74613 w 338138"/>
                  <a:gd name="connsiteY48" fmla="*/ 113242 h 336550"/>
                  <a:gd name="connsiteX49" fmla="*/ 84773 w 338138"/>
                  <a:gd name="connsiteY49" fmla="*/ 101335 h 336550"/>
                  <a:gd name="connsiteX50" fmla="*/ 78423 w 338138"/>
                  <a:gd name="connsiteY50" fmla="*/ 97367 h 336550"/>
                  <a:gd name="connsiteX51" fmla="*/ 84455 w 338138"/>
                  <a:gd name="connsiteY51" fmla="*/ 93067 h 336550"/>
                  <a:gd name="connsiteX52" fmla="*/ 265113 w 338138"/>
                  <a:gd name="connsiteY52" fmla="*/ 77788 h 336550"/>
                  <a:gd name="connsiteX53" fmla="*/ 265113 w 338138"/>
                  <a:gd name="connsiteY53" fmla="*/ 81598 h 336550"/>
                  <a:gd name="connsiteX54" fmla="*/ 261938 w 338138"/>
                  <a:gd name="connsiteY54" fmla="*/ 84138 h 336550"/>
                  <a:gd name="connsiteX55" fmla="*/ 265113 w 338138"/>
                  <a:gd name="connsiteY55" fmla="*/ 77788 h 336550"/>
                  <a:gd name="connsiteX56" fmla="*/ 249873 w 338138"/>
                  <a:gd name="connsiteY56" fmla="*/ 73025 h 336550"/>
                  <a:gd name="connsiteX57" fmla="*/ 246063 w 338138"/>
                  <a:gd name="connsiteY57" fmla="*/ 78669 h 336550"/>
                  <a:gd name="connsiteX58" fmla="*/ 247333 w 338138"/>
                  <a:gd name="connsiteY58" fmla="*/ 78669 h 336550"/>
                  <a:gd name="connsiteX59" fmla="*/ 247333 w 338138"/>
                  <a:gd name="connsiteY59" fmla="*/ 80080 h 336550"/>
                  <a:gd name="connsiteX60" fmla="*/ 247333 w 338138"/>
                  <a:gd name="connsiteY60" fmla="*/ 81491 h 336550"/>
                  <a:gd name="connsiteX61" fmla="*/ 248603 w 338138"/>
                  <a:gd name="connsiteY61" fmla="*/ 82903 h 336550"/>
                  <a:gd name="connsiteX62" fmla="*/ 248603 w 338138"/>
                  <a:gd name="connsiteY62" fmla="*/ 84314 h 336550"/>
                  <a:gd name="connsiteX63" fmla="*/ 249873 w 338138"/>
                  <a:gd name="connsiteY63" fmla="*/ 85725 h 336550"/>
                  <a:gd name="connsiteX64" fmla="*/ 252413 w 338138"/>
                  <a:gd name="connsiteY64" fmla="*/ 80080 h 336550"/>
                  <a:gd name="connsiteX65" fmla="*/ 222427 w 338138"/>
                  <a:gd name="connsiteY65" fmla="*/ 57150 h 336550"/>
                  <a:gd name="connsiteX66" fmla="*/ 217488 w 338138"/>
                  <a:gd name="connsiteY66" fmla="*/ 58737 h 336550"/>
                  <a:gd name="connsiteX67" fmla="*/ 221192 w 338138"/>
                  <a:gd name="connsiteY67" fmla="*/ 61913 h 336550"/>
                  <a:gd name="connsiteX68" fmla="*/ 228601 w 338138"/>
                  <a:gd name="connsiteY68" fmla="*/ 57150 h 336550"/>
                  <a:gd name="connsiteX69" fmla="*/ 222427 w 338138"/>
                  <a:gd name="connsiteY69" fmla="*/ 57150 h 336550"/>
                  <a:gd name="connsiteX70" fmla="*/ 261938 w 338138"/>
                  <a:gd name="connsiteY70" fmla="*/ 50536 h 336550"/>
                  <a:gd name="connsiteX71" fmla="*/ 262997 w 338138"/>
                  <a:gd name="connsiteY71" fmla="*/ 53182 h 336550"/>
                  <a:gd name="connsiteX72" fmla="*/ 265113 w 338138"/>
                  <a:gd name="connsiteY72" fmla="*/ 57151 h 336550"/>
                  <a:gd name="connsiteX73" fmla="*/ 261938 w 338138"/>
                  <a:gd name="connsiteY73" fmla="*/ 50536 h 336550"/>
                  <a:gd name="connsiteX74" fmla="*/ 149309 w 338138"/>
                  <a:gd name="connsiteY74" fmla="*/ 44450 h 336550"/>
                  <a:gd name="connsiteX75" fmla="*/ 143961 w 338138"/>
                  <a:gd name="connsiteY75" fmla="*/ 47149 h 336550"/>
                  <a:gd name="connsiteX76" fmla="*/ 146635 w 338138"/>
                  <a:gd name="connsiteY76" fmla="*/ 51197 h 336550"/>
                  <a:gd name="connsiteX77" fmla="*/ 154656 w 338138"/>
                  <a:gd name="connsiteY77" fmla="*/ 53896 h 336550"/>
                  <a:gd name="connsiteX78" fmla="*/ 147972 w 338138"/>
                  <a:gd name="connsiteY78" fmla="*/ 63341 h 336550"/>
                  <a:gd name="connsiteX79" fmla="*/ 141288 w 338138"/>
                  <a:gd name="connsiteY79" fmla="*/ 64691 h 336550"/>
                  <a:gd name="connsiteX80" fmla="*/ 147972 w 338138"/>
                  <a:gd name="connsiteY80" fmla="*/ 66040 h 336550"/>
                  <a:gd name="connsiteX81" fmla="*/ 151982 w 338138"/>
                  <a:gd name="connsiteY81" fmla="*/ 71438 h 336550"/>
                  <a:gd name="connsiteX82" fmla="*/ 164014 w 338138"/>
                  <a:gd name="connsiteY82" fmla="*/ 66040 h 336550"/>
                  <a:gd name="connsiteX83" fmla="*/ 166688 w 338138"/>
                  <a:gd name="connsiteY83" fmla="*/ 60643 h 336550"/>
                  <a:gd name="connsiteX84" fmla="*/ 164014 w 338138"/>
                  <a:gd name="connsiteY84" fmla="*/ 55245 h 336550"/>
                  <a:gd name="connsiteX85" fmla="*/ 161340 w 338138"/>
                  <a:gd name="connsiteY85" fmla="*/ 49847 h 336550"/>
                  <a:gd name="connsiteX86" fmla="*/ 158667 w 338138"/>
                  <a:gd name="connsiteY86" fmla="*/ 49847 h 336550"/>
                  <a:gd name="connsiteX87" fmla="*/ 154656 w 338138"/>
                  <a:gd name="connsiteY87" fmla="*/ 48498 h 336550"/>
                  <a:gd name="connsiteX88" fmla="*/ 153319 w 338138"/>
                  <a:gd name="connsiteY88" fmla="*/ 45799 h 336550"/>
                  <a:gd name="connsiteX89" fmla="*/ 149309 w 338138"/>
                  <a:gd name="connsiteY89" fmla="*/ 48498 h 336550"/>
                  <a:gd name="connsiteX90" fmla="*/ 149309 w 338138"/>
                  <a:gd name="connsiteY90" fmla="*/ 44450 h 336550"/>
                  <a:gd name="connsiteX91" fmla="*/ 121016 w 338138"/>
                  <a:gd name="connsiteY91" fmla="*/ 38100 h 336550"/>
                  <a:gd name="connsiteX92" fmla="*/ 118330 w 338138"/>
                  <a:gd name="connsiteY92" fmla="*/ 41996 h 336550"/>
                  <a:gd name="connsiteX93" fmla="*/ 118330 w 338138"/>
                  <a:gd name="connsiteY93" fmla="*/ 44594 h 336550"/>
                  <a:gd name="connsiteX94" fmla="*/ 118330 w 338138"/>
                  <a:gd name="connsiteY94" fmla="*/ 47192 h 336550"/>
                  <a:gd name="connsiteX95" fmla="*/ 114300 w 338138"/>
                  <a:gd name="connsiteY95" fmla="*/ 47192 h 336550"/>
                  <a:gd name="connsiteX96" fmla="*/ 131763 w 338138"/>
                  <a:gd name="connsiteY96" fmla="*/ 45893 h 336550"/>
                  <a:gd name="connsiteX97" fmla="*/ 131763 w 338138"/>
                  <a:gd name="connsiteY97" fmla="*/ 44594 h 336550"/>
                  <a:gd name="connsiteX98" fmla="*/ 127733 w 338138"/>
                  <a:gd name="connsiteY98" fmla="*/ 41996 h 336550"/>
                  <a:gd name="connsiteX99" fmla="*/ 125046 w 338138"/>
                  <a:gd name="connsiteY99" fmla="*/ 43295 h 336550"/>
                  <a:gd name="connsiteX100" fmla="*/ 122360 w 338138"/>
                  <a:gd name="connsiteY100" fmla="*/ 40698 h 336550"/>
                  <a:gd name="connsiteX101" fmla="*/ 121016 w 338138"/>
                  <a:gd name="connsiteY101" fmla="*/ 38100 h 336550"/>
                  <a:gd name="connsiteX102" fmla="*/ 144463 w 338138"/>
                  <a:gd name="connsiteY102" fmla="*/ 34925 h 336550"/>
                  <a:gd name="connsiteX103" fmla="*/ 141287 w 338138"/>
                  <a:gd name="connsiteY103" fmla="*/ 36116 h 336550"/>
                  <a:gd name="connsiteX104" fmla="*/ 139700 w 338138"/>
                  <a:gd name="connsiteY104" fmla="*/ 39688 h 336550"/>
                  <a:gd name="connsiteX105" fmla="*/ 144463 w 338138"/>
                  <a:gd name="connsiteY105" fmla="*/ 37306 h 336550"/>
                  <a:gd name="connsiteX106" fmla="*/ 144463 w 338138"/>
                  <a:gd name="connsiteY106" fmla="*/ 34925 h 336550"/>
                  <a:gd name="connsiteX107" fmla="*/ 89343 w 338138"/>
                  <a:gd name="connsiteY107" fmla="*/ 34925 h 336550"/>
                  <a:gd name="connsiteX108" fmla="*/ 64325 w 338138"/>
                  <a:gd name="connsiteY108" fmla="*/ 53360 h 336550"/>
                  <a:gd name="connsiteX109" fmla="*/ 68275 w 338138"/>
                  <a:gd name="connsiteY109" fmla="*/ 53360 h 336550"/>
                  <a:gd name="connsiteX110" fmla="*/ 43257 w 338138"/>
                  <a:gd name="connsiteY110" fmla="*/ 77063 h 336550"/>
                  <a:gd name="connsiteX111" fmla="*/ 14288 w 338138"/>
                  <a:gd name="connsiteY111" fmla="*/ 161340 h 336550"/>
                  <a:gd name="connsiteX112" fmla="*/ 51157 w 338138"/>
                  <a:gd name="connsiteY112" fmla="*/ 207429 h 336550"/>
                  <a:gd name="connsiteX113" fmla="*/ 59058 w 338138"/>
                  <a:gd name="connsiteY113" fmla="*/ 248250 h 336550"/>
                  <a:gd name="connsiteX114" fmla="*/ 60375 w 338138"/>
                  <a:gd name="connsiteY114" fmla="*/ 256151 h 336550"/>
                  <a:gd name="connsiteX115" fmla="*/ 88027 w 338138"/>
                  <a:gd name="connsiteY115" fmla="*/ 274587 h 336550"/>
                  <a:gd name="connsiteX116" fmla="*/ 114362 w 338138"/>
                  <a:gd name="connsiteY116" fmla="*/ 314091 h 336550"/>
                  <a:gd name="connsiteX117" fmla="*/ 138064 w 338138"/>
                  <a:gd name="connsiteY117" fmla="*/ 320675 h 336550"/>
                  <a:gd name="connsiteX118" fmla="*/ 138064 w 338138"/>
                  <a:gd name="connsiteY118" fmla="*/ 316725 h 336550"/>
                  <a:gd name="connsiteX119" fmla="*/ 132797 w 338138"/>
                  <a:gd name="connsiteY119" fmla="*/ 315408 h 336550"/>
                  <a:gd name="connsiteX120" fmla="*/ 142014 w 338138"/>
                  <a:gd name="connsiteY120" fmla="*/ 315408 h 336550"/>
                  <a:gd name="connsiteX121" fmla="*/ 140697 w 338138"/>
                  <a:gd name="connsiteY121" fmla="*/ 311457 h 336550"/>
                  <a:gd name="connsiteX122" fmla="*/ 151232 w 338138"/>
                  <a:gd name="connsiteY122" fmla="*/ 307507 h 336550"/>
                  <a:gd name="connsiteX123" fmla="*/ 153865 w 338138"/>
                  <a:gd name="connsiteY123" fmla="*/ 308824 h 336550"/>
                  <a:gd name="connsiteX124" fmla="*/ 156499 w 338138"/>
                  <a:gd name="connsiteY124" fmla="*/ 306190 h 336550"/>
                  <a:gd name="connsiteX125" fmla="*/ 155182 w 338138"/>
                  <a:gd name="connsiteY125" fmla="*/ 294339 h 336550"/>
                  <a:gd name="connsiteX126" fmla="*/ 172300 w 338138"/>
                  <a:gd name="connsiteY126" fmla="*/ 275903 h 336550"/>
                  <a:gd name="connsiteX127" fmla="*/ 184151 w 338138"/>
                  <a:gd name="connsiteY127" fmla="*/ 254834 h 336550"/>
                  <a:gd name="connsiteX128" fmla="*/ 184151 w 338138"/>
                  <a:gd name="connsiteY128" fmla="*/ 252201 h 336550"/>
                  <a:gd name="connsiteX129" fmla="*/ 142014 w 338138"/>
                  <a:gd name="connsiteY129" fmla="*/ 236399 h 336550"/>
                  <a:gd name="connsiteX130" fmla="*/ 130163 w 338138"/>
                  <a:gd name="connsiteY130" fmla="*/ 241666 h 336550"/>
                  <a:gd name="connsiteX131" fmla="*/ 126213 w 338138"/>
                  <a:gd name="connsiteY131" fmla="*/ 237716 h 336550"/>
                  <a:gd name="connsiteX132" fmla="*/ 130163 w 338138"/>
                  <a:gd name="connsiteY132" fmla="*/ 233765 h 336550"/>
                  <a:gd name="connsiteX133" fmla="*/ 116996 w 338138"/>
                  <a:gd name="connsiteY133" fmla="*/ 220597 h 336550"/>
                  <a:gd name="connsiteX134" fmla="*/ 105145 w 338138"/>
                  <a:gd name="connsiteY134" fmla="*/ 211379 h 336550"/>
                  <a:gd name="connsiteX135" fmla="*/ 102511 w 338138"/>
                  <a:gd name="connsiteY135" fmla="*/ 208746 h 336550"/>
                  <a:gd name="connsiteX136" fmla="*/ 81443 w 338138"/>
                  <a:gd name="connsiteY136" fmla="*/ 198211 h 336550"/>
                  <a:gd name="connsiteX137" fmla="*/ 77493 w 338138"/>
                  <a:gd name="connsiteY137" fmla="*/ 198211 h 336550"/>
                  <a:gd name="connsiteX138" fmla="*/ 66958 w 338138"/>
                  <a:gd name="connsiteY138" fmla="*/ 191627 h 336550"/>
                  <a:gd name="connsiteX139" fmla="*/ 45890 w 338138"/>
                  <a:gd name="connsiteY139" fmla="*/ 187676 h 336550"/>
                  <a:gd name="connsiteX140" fmla="*/ 35356 w 338138"/>
                  <a:gd name="connsiteY140" fmla="*/ 177142 h 336550"/>
                  <a:gd name="connsiteX141" fmla="*/ 34039 w 338138"/>
                  <a:gd name="connsiteY141" fmla="*/ 174508 h 336550"/>
                  <a:gd name="connsiteX142" fmla="*/ 35356 w 338138"/>
                  <a:gd name="connsiteY142" fmla="*/ 165290 h 336550"/>
                  <a:gd name="connsiteX143" fmla="*/ 39306 w 338138"/>
                  <a:gd name="connsiteY143" fmla="*/ 158706 h 336550"/>
                  <a:gd name="connsiteX144" fmla="*/ 30089 w 338138"/>
                  <a:gd name="connsiteY144" fmla="*/ 163974 h 336550"/>
                  <a:gd name="connsiteX145" fmla="*/ 26139 w 338138"/>
                  <a:gd name="connsiteY145" fmla="*/ 161340 h 336550"/>
                  <a:gd name="connsiteX146" fmla="*/ 24822 w 338138"/>
                  <a:gd name="connsiteY146" fmla="*/ 144221 h 336550"/>
                  <a:gd name="connsiteX147" fmla="*/ 32722 w 338138"/>
                  <a:gd name="connsiteY147" fmla="*/ 132370 h 336550"/>
                  <a:gd name="connsiteX148" fmla="*/ 48524 w 338138"/>
                  <a:gd name="connsiteY148" fmla="*/ 137637 h 336550"/>
                  <a:gd name="connsiteX149" fmla="*/ 53791 w 338138"/>
                  <a:gd name="connsiteY149" fmla="*/ 133687 h 336550"/>
                  <a:gd name="connsiteX150" fmla="*/ 55108 w 338138"/>
                  <a:gd name="connsiteY150" fmla="*/ 138954 h 336550"/>
                  <a:gd name="connsiteX151" fmla="*/ 60375 w 338138"/>
                  <a:gd name="connsiteY151" fmla="*/ 137637 h 336550"/>
                  <a:gd name="connsiteX152" fmla="*/ 60375 w 338138"/>
                  <a:gd name="connsiteY152" fmla="*/ 157390 h 336550"/>
                  <a:gd name="connsiteX153" fmla="*/ 68275 w 338138"/>
                  <a:gd name="connsiteY153" fmla="*/ 152122 h 336550"/>
                  <a:gd name="connsiteX154" fmla="*/ 65642 w 338138"/>
                  <a:gd name="connsiteY154" fmla="*/ 146855 h 336550"/>
                  <a:gd name="connsiteX155" fmla="*/ 70909 w 338138"/>
                  <a:gd name="connsiteY155" fmla="*/ 136320 h 336550"/>
                  <a:gd name="connsiteX156" fmla="*/ 69592 w 338138"/>
                  <a:gd name="connsiteY156" fmla="*/ 140271 h 336550"/>
                  <a:gd name="connsiteX157" fmla="*/ 80126 w 338138"/>
                  <a:gd name="connsiteY157" fmla="*/ 135004 h 336550"/>
                  <a:gd name="connsiteX158" fmla="*/ 86710 w 338138"/>
                  <a:gd name="connsiteY158" fmla="*/ 136320 h 336550"/>
                  <a:gd name="connsiteX159" fmla="*/ 97244 w 338138"/>
                  <a:gd name="connsiteY159" fmla="*/ 124469 h 336550"/>
                  <a:gd name="connsiteX160" fmla="*/ 140697 w 338138"/>
                  <a:gd name="connsiteY160" fmla="*/ 111301 h 336550"/>
                  <a:gd name="connsiteX161" fmla="*/ 135430 w 338138"/>
                  <a:gd name="connsiteY161" fmla="*/ 108667 h 336550"/>
                  <a:gd name="connsiteX162" fmla="*/ 139381 w 338138"/>
                  <a:gd name="connsiteY162" fmla="*/ 103399 h 336550"/>
                  <a:gd name="connsiteX163" fmla="*/ 124896 w 338138"/>
                  <a:gd name="connsiteY163" fmla="*/ 106033 h 336550"/>
                  <a:gd name="connsiteX164" fmla="*/ 149915 w 338138"/>
                  <a:gd name="connsiteY164" fmla="*/ 100766 h 336550"/>
                  <a:gd name="connsiteX165" fmla="*/ 164399 w 338138"/>
                  <a:gd name="connsiteY165" fmla="*/ 91548 h 336550"/>
                  <a:gd name="connsiteX166" fmla="*/ 156499 w 338138"/>
                  <a:gd name="connsiteY166" fmla="*/ 94182 h 336550"/>
                  <a:gd name="connsiteX167" fmla="*/ 157815 w 338138"/>
                  <a:gd name="connsiteY167" fmla="*/ 88914 h 336550"/>
                  <a:gd name="connsiteX168" fmla="*/ 155182 w 338138"/>
                  <a:gd name="connsiteY168" fmla="*/ 83647 h 336550"/>
                  <a:gd name="connsiteX169" fmla="*/ 157815 w 338138"/>
                  <a:gd name="connsiteY169" fmla="*/ 79697 h 336550"/>
                  <a:gd name="connsiteX170" fmla="*/ 147281 w 338138"/>
                  <a:gd name="connsiteY170" fmla="*/ 78380 h 336550"/>
                  <a:gd name="connsiteX171" fmla="*/ 139381 w 338138"/>
                  <a:gd name="connsiteY171" fmla="*/ 69162 h 336550"/>
                  <a:gd name="connsiteX172" fmla="*/ 139381 w 338138"/>
                  <a:gd name="connsiteY172" fmla="*/ 74429 h 336550"/>
                  <a:gd name="connsiteX173" fmla="*/ 134114 w 338138"/>
                  <a:gd name="connsiteY173" fmla="*/ 74429 h 336550"/>
                  <a:gd name="connsiteX174" fmla="*/ 113045 w 338138"/>
                  <a:gd name="connsiteY174" fmla="*/ 94182 h 336550"/>
                  <a:gd name="connsiteX175" fmla="*/ 106461 w 338138"/>
                  <a:gd name="connsiteY175" fmla="*/ 74429 h 336550"/>
                  <a:gd name="connsiteX176" fmla="*/ 114362 w 338138"/>
                  <a:gd name="connsiteY176" fmla="*/ 71796 h 336550"/>
                  <a:gd name="connsiteX177" fmla="*/ 119629 w 338138"/>
                  <a:gd name="connsiteY177" fmla="*/ 69162 h 336550"/>
                  <a:gd name="connsiteX178" fmla="*/ 142014 w 338138"/>
                  <a:gd name="connsiteY178" fmla="*/ 61261 h 336550"/>
                  <a:gd name="connsiteX179" fmla="*/ 145965 w 338138"/>
                  <a:gd name="connsiteY179" fmla="*/ 57311 h 336550"/>
                  <a:gd name="connsiteX180" fmla="*/ 145965 w 338138"/>
                  <a:gd name="connsiteY180" fmla="*/ 53360 h 336550"/>
                  <a:gd name="connsiteX181" fmla="*/ 139381 w 338138"/>
                  <a:gd name="connsiteY181" fmla="*/ 55994 h 336550"/>
                  <a:gd name="connsiteX182" fmla="*/ 138064 w 338138"/>
                  <a:gd name="connsiteY182" fmla="*/ 44142 h 336550"/>
                  <a:gd name="connsiteX183" fmla="*/ 123579 w 338138"/>
                  <a:gd name="connsiteY183" fmla="*/ 55994 h 336550"/>
                  <a:gd name="connsiteX184" fmla="*/ 123579 w 338138"/>
                  <a:gd name="connsiteY184" fmla="*/ 54677 h 336550"/>
                  <a:gd name="connsiteX185" fmla="*/ 116996 w 338138"/>
                  <a:gd name="connsiteY185" fmla="*/ 53360 h 336550"/>
                  <a:gd name="connsiteX186" fmla="*/ 111729 w 338138"/>
                  <a:gd name="connsiteY186" fmla="*/ 54677 h 336550"/>
                  <a:gd name="connsiteX187" fmla="*/ 113045 w 338138"/>
                  <a:gd name="connsiteY187" fmla="*/ 53360 h 336550"/>
                  <a:gd name="connsiteX188" fmla="*/ 109095 w 338138"/>
                  <a:gd name="connsiteY188" fmla="*/ 53360 h 336550"/>
                  <a:gd name="connsiteX189" fmla="*/ 109095 w 338138"/>
                  <a:gd name="connsiteY189" fmla="*/ 49410 h 336550"/>
                  <a:gd name="connsiteX190" fmla="*/ 93294 w 338138"/>
                  <a:gd name="connsiteY190" fmla="*/ 54677 h 336550"/>
                  <a:gd name="connsiteX191" fmla="*/ 107778 w 338138"/>
                  <a:gd name="connsiteY191" fmla="*/ 49410 h 336550"/>
                  <a:gd name="connsiteX192" fmla="*/ 103828 w 338138"/>
                  <a:gd name="connsiteY192" fmla="*/ 48093 h 336550"/>
                  <a:gd name="connsiteX193" fmla="*/ 105145 w 338138"/>
                  <a:gd name="connsiteY193" fmla="*/ 45459 h 336550"/>
                  <a:gd name="connsiteX194" fmla="*/ 101194 w 338138"/>
                  <a:gd name="connsiteY194" fmla="*/ 44142 h 336550"/>
                  <a:gd name="connsiteX195" fmla="*/ 93294 w 338138"/>
                  <a:gd name="connsiteY195" fmla="*/ 44142 h 336550"/>
                  <a:gd name="connsiteX196" fmla="*/ 97244 w 338138"/>
                  <a:gd name="connsiteY196" fmla="*/ 38875 h 336550"/>
                  <a:gd name="connsiteX197" fmla="*/ 88027 w 338138"/>
                  <a:gd name="connsiteY197" fmla="*/ 40192 h 336550"/>
                  <a:gd name="connsiteX198" fmla="*/ 89343 w 338138"/>
                  <a:gd name="connsiteY198" fmla="*/ 37558 h 336550"/>
                  <a:gd name="connsiteX199" fmla="*/ 88027 w 338138"/>
                  <a:gd name="connsiteY199" fmla="*/ 36242 h 336550"/>
                  <a:gd name="connsiteX200" fmla="*/ 89343 w 338138"/>
                  <a:gd name="connsiteY200" fmla="*/ 34925 h 336550"/>
                  <a:gd name="connsiteX201" fmla="*/ 131057 w 338138"/>
                  <a:gd name="connsiteY201" fmla="*/ 33338 h 336550"/>
                  <a:gd name="connsiteX202" fmla="*/ 125413 w 338138"/>
                  <a:gd name="connsiteY202" fmla="*/ 35984 h 336550"/>
                  <a:gd name="connsiteX203" fmla="*/ 131057 w 338138"/>
                  <a:gd name="connsiteY203" fmla="*/ 37307 h 336550"/>
                  <a:gd name="connsiteX204" fmla="*/ 128235 w 338138"/>
                  <a:gd name="connsiteY204" fmla="*/ 38630 h 336550"/>
                  <a:gd name="connsiteX205" fmla="*/ 132468 w 338138"/>
                  <a:gd name="connsiteY205" fmla="*/ 41276 h 336550"/>
                  <a:gd name="connsiteX206" fmla="*/ 135291 w 338138"/>
                  <a:gd name="connsiteY206" fmla="*/ 41276 h 336550"/>
                  <a:gd name="connsiteX207" fmla="*/ 138113 w 338138"/>
                  <a:gd name="connsiteY207" fmla="*/ 38630 h 336550"/>
                  <a:gd name="connsiteX208" fmla="*/ 133879 w 338138"/>
                  <a:gd name="connsiteY208" fmla="*/ 39953 h 336550"/>
                  <a:gd name="connsiteX209" fmla="*/ 133879 w 338138"/>
                  <a:gd name="connsiteY209" fmla="*/ 37307 h 336550"/>
                  <a:gd name="connsiteX210" fmla="*/ 135291 w 338138"/>
                  <a:gd name="connsiteY210" fmla="*/ 34661 h 336550"/>
                  <a:gd name="connsiteX211" fmla="*/ 131057 w 338138"/>
                  <a:gd name="connsiteY211" fmla="*/ 34661 h 336550"/>
                  <a:gd name="connsiteX212" fmla="*/ 131057 w 338138"/>
                  <a:gd name="connsiteY212" fmla="*/ 33338 h 336550"/>
                  <a:gd name="connsiteX213" fmla="*/ 242094 w 338138"/>
                  <a:gd name="connsiteY213" fmla="*/ 31750 h 336550"/>
                  <a:gd name="connsiteX214" fmla="*/ 238125 w 338138"/>
                  <a:gd name="connsiteY214" fmla="*/ 34387 h 336550"/>
                  <a:gd name="connsiteX215" fmla="*/ 250032 w 338138"/>
                  <a:gd name="connsiteY215" fmla="*/ 48895 h 336550"/>
                  <a:gd name="connsiteX216" fmla="*/ 256646 w 338138"/>
                  <a:gd name="connsiteY216" fmla="*/ 59446 h 336550"/>
                  <a:gd name="connsiteX217" fmla="*/ 257969 w 338138"/>
                  <a:gd name="connsiteY217" fmla="*/ 58127 h 336550"/>
                  <a:gd name="connsiteX218" fmla="*/ 255323 w 338138"/>
                  <a:gd name="connsiteY218" fmla="*/ 52851 h 336550"/>
                  <a:gd name="connsiteX219" fmla="*/ 259292 w 338138"/>
                  <a:gd name="connsiteY219" fmla="*/ 56808 h 336550"/>
                  <a:gd name="connsiteX220" fmla="*/ 260615 w 338138"/>
                  <a:gd name="connsiteY220" fmla="*/ 58127 h 336550"/>
                  <a:gd name="connsiteX221" fmla="*/ 261938 w 338138"/>
                  <a:gd name="connsiteY221" fmla="*/ 58127 h 336550"/>
                  <a:gd name="connsiteX222" fmla="*/ 254000 w 338138"/>
                  <a:gd name="connsiteY222" fmla="*/ 42301 h 336550"/>
                  <a:gd name="connsiteX223" fmla="*/ 256646 w 338138"/>
                  <a:gd name="connsiteY223" fmla="*/ 42301 h 336550"/>
                  <a:gd name="connsiteX224" fmla="*/ 261938 w 338138"/>
                  <a:gd name="connsiteY224" fmla="*/ 48895 h 336550"/>
                  <a:gd name="connsiteX225" fmla="*/ 264584 w 338138"/>
                  <a:gd name="connsiteY225" fmla="*/ 48895 h 336550"/>
                  <a:gd name="connsiteX226" fmla="*/ 266420 w 338138"/>
                  <a:gd name="connsiteY226" fmla="*/ 47979 h 336550"/>
                  <a:gd name="connsiteX227" fmla="*/ 267977 w 338138"/>
                  <a:gd name="connsiteY227" fmla="*/ 49120 h 336550"/>
                  <a:gd name="connsiteX228" fmla="*/ 274175 w 338138"/>
                  <a:gd name="connsiteY228" fmla="*/ 61919 h 336550"/>
                  <a:gd name="connsiteX229" fmla="*/ 275167 w 338138"/>
                  <a:gd name="connsiteY229" fmla="*/ 67359 h 336550"/>
                  <a:gd name="connsiteX230" fmla="*/ 271198 w 338138"/>
                  <a:gd name="connsiteY230" fmla="*/ 64721 h 336550"/>
                  <a:gd name="connsiteX231" fmla="*/ 269875 w 338138"/>
                  <a:gd name="connsiteY231" fmla="*/ 68677 h 336550"/>
                  <a:gd name="connsiteX232" fmla="*/ 263261 w 338138"/>
                  <a:gd name="connsiteY232" fmla="*/ 62083 h 336550"/>
                  <a:gd name="connsiteX233" fmla="*/ 267230 w 338138"/>
                  <a:gd name="connsiteY233" fmla="*/ 68677 h 336550"/>
                  <a:gd name="connsiteX234" fmla="*/ 265907 w 338138"/>
                  <a:gd name="connsiteY234" fmla="*/ 71315 h 336550"/>
                  <a:gd name="connsiteX235" fmla="*/ 265907 w 338138"/>
                  <a:gd name="connsiteY235" fmla="*/ 76591 h 336550"/>
                  <a:gd name="connsiteX236" fmla="*/ 256646 w 338138"/>
                  <a:gd name="connsiteY236" fmla="*/ 72634 h 336550"/>
                  <a:gd name="connsiteX237" fmla="*/ 255323 w 338138"/>
                  <a:gd name="connsiteY237" fmla="*/ 71315 h 336550"/>
                  <a:gd name="connsiteX238" fmla="*/ 254000 w 338138"/>
                  <a:gd name="connsiteY238" fmla="*/ 69996 h 336550"/>
                  <a:gd name="connsiteX239" fmla="*/ 252677 w 338138"/>
                  <a:gd name="connsiteY239" fmla="*/ 68677 h 336550"/>
                  <a:gd name="connsiteX240" fmla="*/ 252677 w 338138"/>
                  <a:gd name="connsiteY240" fmla="*/ 67359 h 336550"/>
                  <a:gd name="connsiteX241" fmla="*/ 251355 w 338138"/>
                  <a:gd name="connsiteY241" fmla="*/ 67359 h 336550"/>
                  <a:gd name="connsiteX242" fmla="*/ 251355 w 338138"/>
                  <a:gd name="connsiteY242" fmla="*/ 66040 h 336550"/>
                  <a:gd name="connsiteX243" fmla="*/ 248709 w 338138"/>
                  <a:gd name="connsiteY243" fmla="*/ 68677 h 336550"/>
                  <a:gd name="connsiteX244" fmla="*/ 256646 w 338138"/>
                  <a:gd name="connsiteY244" fmla="*/ 76591 h 336550"/>
                  <a:gd name="connsiteX245" fmla="*/ 256646 w 338138"/>
                  <a:gd name="connsiteY245" fmla="*/ 81866 h 336550"/>
                  <a:gd name="connsiteX246" fmla="*/ 259292 w 338138"/>
                  <a:gd name="connsiteY246" fmla="*/ 84504 h 336550"/>
                  <a:gd name="connsiteX247" fmla="*/ 259292 w 338138"/>
                  <a:gd name="connsiteY247" fmla="*/ 85822 h 336550"/>
                  <a:gd name="connsiteX248" fmla="*/ 268553 w 338138"/>
                  <a:gd name="connsiteY248" fmla="*/ 96373 h 336550"/>
                  <a:gd name="connsiteX249" fmla="*/ 255323 w 338138"/>
                  <a:gd name="connsiteY249" fmla="*/ 99011 h 336550"/>
                  <a:gd name="connsiteX250" fmla="*/ 261938 w 338138"/>
                  <a:gd name="connsiteY250" fmla="*/ 112200 h 336550"/>
                  <a:gd name="connsiteX251" fmla="*/ 260615 w 338138"/>
                  <a:gd name="connsiteY251" fmla="*/ 112200 h 336550"/>
                  <a:gd name="connsiteX252" fmla="*/ 260615 w 338138"/>
                  <a:gd name="connsiteY252" fmla="*/ 113519 h 336550"/>
                  <a:gd name="connsiteX253" fmla="*/ 261938 w 338138"/>
                  <a:gd name="connsiteY253" fmla="*/ 114838 h 336550"/>
                  <a:gd name="connsiteX254" fmla="*/ 261938 w 338138"/>
                  <a:gd name="connsiteY254" fmla="*/ 116156 h 336550"/>
                  <a:gd name="connsiteX255" fmla="*/ 261938 w 338138"/>
                  <a:gd name="connsiteY255" fmla="*/ 117475 h 336550"/>
                  <a:gd name="connsiteX256" fmla="*/ 279136 w 338138"/>
                  <a:gd name="connsiteY256" fmla="*/ 110881 h 336550"/>
                  <a:gd name="connsiteX257" fmla="*/ 275167 w 338138"/>
                  <a:gd name="connsiteY257" fmla="*/ 104286 h 336550"/>
                  <a:gd name="connsiteX258" fmla="*/ 280459 w 338138"/>
                  <a:gd name="connsiteY258" fmla="*/ 91098 h 336550"/>
                  <a:gd name="connsiteX259" fmla="*/ 284428 w 338138"/>
                  <a:gd name="connsiteY259" fmla="*/ 89779 h 336550"/>
                  <a:gd name="connsiteX260" fmla="*/ 292034 w 338138"/>
                  <a:gd name="connsiteY260" fmla="*/ 97033 h 336550"/>
                  <a:gd name="connsiteX261" fmla="*/ 296839 w 338138"/>
                  <a:gd name="connsiteY261" fmla="*/ 96469 h 336550"/>
                  <a:gd name="connsiteX262" fmla="*/ 300303 w 338138"/>
                  <a:gd name="connsiteY262" fmla="*/ 101649 h 336550"/>
                  <a:gd name="connsiteX263" fmla="*/ 297657 w 338138"/>
                  <a:gd name="connsiteY263" fmla="*/ 96373 h 336550"/>
                  <a:gd name="connsiteX264" fmla="*/ 296839 w 338138"/>
                  <a:gd name="connsiteY264" fmla="*/ 96469 h 336550"/>
                  <a:gd name="connsiteX265" fmla="*/ 292365 w 338138"/>
                  <a:gd name="connsiteY265" fmla="*/ 89779 h 336550"/>
                  <a:gd name="connsiteX266" fmla="*/ 292365 w 338138"/>
                  <a:gd name="connsiteY266" fmla="*/ 91098 h 336550"/>
                  <a:gd name="connsiteX267" fmla="*/ 288396 w 338138"/>
                  <a:gd name="connsiteY267" fmla="*/ 88460 h 336550"/>
                  <a:gd name="connsiteX268" fmla="*/ 289719 w 338138"/>
                  <a:gd name="connsiteY268" fmla="*/ 87141 h 336550"/>
                  <a:gd name="connsiteX269" fmla="*/ 308240 w 338138"/>
                  <a:gd name="connsiteY269" fmla="*/ 100330 h 336550"/>
                  <a:gd name="connsiteX270" fmla="*/ 308240 w 338138"/>
                  <a:gd name="connsiteY270" fmla="*/ 97692 h 336550"/>
                  <a:gd name="connsiteX271" fmla="*/ 308240 w 338138"/>
                  <a:gd name="connsiteY271" fmla="*/ 96373 h 336550"/>
                  <a:gd name="connsiteX272" fmla="*/ 302949 w 338138"/>
                  <a:gd name="connsiteY272" fmla="*/ 88460 h 336550"/>
                  <a:gd name="connsiteX273" fmla="*/ 278474 w 338138"/>
                  <a:gd name="connsiteY273" fmla="*/ 56808 h 336550"/>
                  <a:gd name="connsiteX274" fmla="*/ 267977 w 338138"/>
                  <a:gd name="connsiteY274" fmla="*/ 49120 h 336550"/>
                  <a:gd name="connsiteX275" fmla="*/ 267230 w 338138"/>
                  <a:gd name="connsiteY275" fmla="*/ 47576 h 336550"/>
                  <a:gd name="connsiteX276" fmla="*/ 266420 w 338138"/>
                  <a:gd name="connsiteY276" fmla="*/ 47979 h 336550"/>
                  <a:gd name="connsiteX277" fmla="*/ 246062 w 338138"/>
                  <a:gd name="connsiteY277" fmla="*/ 33069 h 336550"/>
                  <a:gd name="connsiteX278" fmla="*/ 242094 w 338138"/>
                  <a:gd name="connsiteY278" fmla="*/ 31750 h 336550"/>
                  <a:gd name="connsiteX279" fmla="*/ 173336 w 338138"/>
                  <a:gd name="connsiteY279" fmla="*/ 26988 h 336550"/>
                  <a:gd name="connsiteX280" fmla="*/ 172046 w 338138"/>
                  <a:gd name="connsiteY280" fmla="*/ 28287 h 336550"/>
                  <a:gd name="connsiteX281" fmla="*/ 166887 w 338138"/>
                  <a:gd name="connsiteY281" fmla="*/ 28287 h 336550"/>
                  <a:gd name="connsiteX282" fmla="*/ 163017 w 338138"/>
                  <a:gd name="connsiteY282" fmla="*/ 28287 h 336550"/>
                  <a:gd name="connsiteX283" fmla="*/ 165597 w 338138"/>
                  <a:gd name="connsiteY283" fmla="*/ 33482 h 336550"/>
                  <a:gd name="connsiteX284" fmla="*/ 153988 w 338138"/>
                  <a:gd name="connsiteY284" fmla="*/ 39977 h 336550"/>
                  <a:gd name="connsiteX285" fmla="*/ 156568 w 338138"/>
                  <a:gd name="connsiteY285" fmla="*/ 41276 h 336550"/>
                  <a:gd name="connsiteX286" fmla="*/ 164307 w 338138"/>
                  <a:gd name="connsiteY286" fmla="*/ 37379 h 336550"/>
                  <a:gd name="connsiteX287" fmla="*/ 166887 w 338138"/>
                  <a:gd name="connsiteY287" fmla="*/ 38678 h 336550"/>
                  <a:gd name="connsiteX288" fmla="*/ 169466 w 338138"/>
                  <a:gd name="connsiteY288" fmla="*/ 34781 h 336550"/>
                  <a:gd name="connsiteX289" fmla="*/ 174626 w 338138"/>
                  <a:gd name="connsiteY289" fmla="*/ 29586 h 336550"/>
                  <a:gd name="connsiteX290" fmla="*/ 173336 w 338138"/>
                  <a:gd name="connsiteY290" fmla="*/ 26988 h 336550"/>
                  <a:gd name="connsiteX291" fmla="*/ 147638 w 338138"/>
                  <a:gd name="connsiteY291" fmla="*/ 26988 h 336550"/>
                  <a:gd name="connsiteX292" fmla="*/ 139700 w 338138"/>
                  <a:gd name="connsiteY292" fmla="*/ 31751 h 336550"/>
                  <a:gd name="connsiteX293" fmla="*/ 144992 w 338138"/>
                  <a:gd name="connsiteY293" fmla="*/ 30163 h 336550"/>
                  <a:gd name="connsiteX294" fmla="*/ 144992 w 338138"/>
                  <a:gd name="connsiteY294" fmla="*/ 31751 h 336550"/>
                  <a:gd name="connsiteX295" fmla="*/ 146315 w 338138"/>
                  <a:gd name="connsiteY295" fmla="*/ 30163 h 336550"/>
                  <a:gd name="connsiteX296" fmla="*/ 147638 w 338138"/>
                  <a:gd name="connsiteY296" fmla="*/ 26988 h 336550"/>
                  <a:gd name="connsiteX297" fmla="*/ 195455 w 338138"/>
                  <a:gd name="connsiteY297" fmla="*/ 23813 h 336550"/>
                  <a:gd name="connsiteX298" fmla="*/ 194108 w 338138"/>
                  <a:gd name="connsiteY298" fmla="*/ 25136 h 336550"/>
                  <a:gd name="connsiteX299" fmla="*/ 192761 w 338138"/>
                  <a:gd name="connsiteY299" fmla="*/ 25136 h 336550"/>
                  <a:gd name="connsiteX300" fmla="*/ 191414 w 338138"/>
                  <a:gd name="connsiteY300" fmla="*/ 25136 h 336550"/>
                  <a:gd name="connsiteX301" fmla="*/ 190067 w 338138"/>
                  <a:gd name="connsiteY301" fmla="*/ 29104 h 336550"/>
                  <a:gd name="connsiteX302" fmla="*/ 187373 w 338138"/>
                  <a:gd name="connsiteY302" fmla="*/ 27782 h 336550"/>
                  <a:gd name="connsiteX303" fmla="*/ 184679 w 338138"/>
                  <a:gd name="connsiteY303" fmla="*/ 27782 h 336550"/>
                  <a:gd name="connsiteX304" fmla="*/ 179292 w 338138"/>
                  <a:gd name="connsiteY304" fmla="*/ 26459 h 336550"/>
                  <a:gd name="connsiteX305" fmla="*/ 179292 w 338138"/>
                  <a:gd name="connsiteY305" fmla="*/ 29104 h 336550"/>
                  <a:gd name="connsiteX306" fmla="*/ 176598 w 338138"/>
                  <a:gd name="connsiteY306" fmla="*/ 27782 h 336550"/>
                  <a:gd name="connsiteX307" fmla="*/ 169863 w 338138"/>
                  <a:gd name="connsiteY307" fmla="*/ 37042 h 336550"/>
                  <a:gd name="connsiteX308" fmla="*/ 173904 w 338138"/>
                  <a:gd name="connsiteY308" fmla="*/ 38365 h 336550"/>
                  <a:gd name="connsiteX309" fmla="*/ 179292 w 338138"/>
                  <a:gd name="connsiteY309" fmla="*/ 44979 h 336550"/>
                  <a:gd name="connsiteX310" fmla="*/ 179292 w 338138"/>
                  <a:gd name="connsiteY310" fmla="*/ 48948 h 336550"/>
                  <a:gd name="connsiteX311" fmla="*/ 181985 w 338138"/>
                  <a:gd name="connsiteY311" fmla="*/ 52917 h 336550"/>
                  <a:gd name="connsiteX312" fmla="*/ 179292 w 338138"/>
                  <a:gd name="connsiteY312" fmla="*/ 59532 h 336550"/>
                  <a:gd name="connsiteX313" fmla="*/ 177945 w 338138"/>
                  <a:gd name="connsiteY313" fmla="*/ 60854 h 336550"/>
                  <a:gd name="connsiteX314" fmla="*/ 180639 w 338138"/>
                  <a:gd name="connsiteY314" fmla="*/ 68792 h 336550"/>
                  <a:gd name="connsiteX315" fmla="*/ 187373 w 338138"/>
                  <a:gd name="connsiteY315" fmla="*/ 71438 h 336550"/>
                  <a:gd name="connsiteX316" fmla="*/ 188720 w 338138"/>
                  <a:gd name="connsiteY316" fmla="*/ 67469 h 336550"/>
                  <a:gd name="connsiteX317" fmla="*/ 214313 w 338138"/>
                  <a:gd name="connsiteY317" fmla="*/ 50271 h 336550"/>
                  <a:gd name="connsiteX318" fmla="*/ 208925 w 338138"/>
                  <a:gd name="connsiteY318" fmla="*/ 47625 h 336550"/>
                  <a:gd name="connsiteX319" fmla="*/ 214313 w 338138"/>
                  <a:gd name="connsiteY319" fmla="*/ 46302 h 336550"/>
                  <a:gd name="connsiteX320" fmla="*/ 210272 w 338138"/>
                  <a:gd name="connsiteY320" fmla="*/ 41011 h 336550"/>
                  <a:gd name="connsiteX321" fmla="*/ 214313 w 338138"/>
                  <a:gd name="connsiteY321" fmla="*/ 42334 h 336550"/>
                  <a:gd name="connsiteX322" fmla="*/ 212966 w 338138"/>
                  <a:gd name="connsiteY322" fmla="*/ 38365 h 336550"/>
                  <a:gd name="connsiteX323" fmla="*/ 204884 w 338138"/>
                  <a:gd name="connsiteY323" fmla="*/ 26459 h 336550"/>
                  <a:gd name="connsiteX324" fmla="*/ 199496 w 338138"/>
                  <a:gd name="connsiteY324" fmla="*/ 27782 h 336550"/>
                  <a:gd name="connsiteX325" fmla="*/ 198149 w 338138"/>
                  <a:gd name="connsiteY325" fmla="*/ 26459 h 336550"/>
                  <a:gd name="connsiteX326" fmla="*/ 200843 w 338138"/>
                  <a:gd name="connsiteY326" fmla="*/ 25136 h 336550"/>
                  <a:gd name="connsiteX327" fmla="*/ 196802 w 338138"/>
                  <a:gd name="connsiteY327" fmla="*/ 23813 h 336550"/>
                  <a:gd name="connsiteX328" fmla="*/ 195455 w 338138"/>
                  <a:gd name="connsiteY328" fmla="*/ 23813 h 336550"/>
                  <a:gd name="connsiteX329" fmla="*/ 169069 w 338138"/>
                  <a:gd name="connsiteY329" fmla="*/ 0 h 336550"/>
                  <a:gd name="connsiteX330" fmla="*/ 338138 w 338138"/>
                  <a:gd name="connsiteY330" fmla="*/ 168275 h 336550"/>
                  <a:gd name="connsiteX331" fmla="*/ 169069 w 338138"/>
                  <a:gd name="connsiteY331" fmla="*/ 336550 h 336550"/>
                  <a:gd name="connsiteX332" fmla="*/ 0 w 338138"/>
                  <a:gd name="connsiteY332" fmla="*/ 168275 h 336550"/>
                  <a:gd name="connsiteX333" fmla="*/ 169069 w 338138"/>
                  <a:gd name="connsiteY333" fmla="*/ 0 h 33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Lst>
                <a:rect l="l" t="t" r="r" b="b"/>
                <a:pathLst>
                  <a:path w="338138" h="336550">
                    <a:moveTo>
                      <a:pt x="75248" y="171450"/>
                    </a:moveTo>
                    <a:cubicBezTo>
                      <a:pt x="72708" y="172641"/>
                      <a:pt x="71438" y="172641"/>
                      <a:pt x="72708" y="177403"/>
                    </a:cubicBezTo>
                    <a:cubicBezTo>
                      <a:pt x="76518" y="176213"/>
                      <a:pt x="76518" y="176213"/>
                      <a:pt x="80328" y="180975"/>
                    </a:cubicBezTo>
                    <a:cubicBezTo>
                      <a:pt x="84138" y="178594"/>
                      <a:pt x="84138" y="178594"/>
                      <a:pt x="84138" y="178594"/>
                    </a:cubicBezTo>
                    <a:lnTo>
                      <a:pt x="81598" y="173831"/>
                    </a:lnTo>
                    <a:cubicBezTo>
                      <a:pt x="76518" y="171450"/>
                      <a:pt x="76518" y="171450"/>
                      <a:pt x="76518" y="171450"/>
                    </a:cubicBezTo>
                    <a:cubicBezTo>
                      <a:pt x="75248" y="171450"/>
                      <a:pt x="75248" y="171450"/>
                      <a:pt x="75248" y="171450"/>
                    </a:cubicBezTo>
                    <a:close/>
                    <a:moveTo>
                      <a:pt x="46038" y="158750"/>
                    </a:moveTo>
                    <a:cubicBezTo>
                      <a:pt x="47427" y="160161"/>
                      <a:pt x="48816" y="162984"/>
                      <a:pt x="55761" y="164395"/>
                    </a:cubicBezTo>
                    <a:cubicBezTo>
                      <a:pt x="57150" y="164395"/>
                      <a:pt x="57150" y="164395"/>
                      <a:pt x="57150" y="164395"/>
                    </a:cubicBezTo>
                    <a:cubicBezTo>
                      <a:pt x="59928" y="170039"/>
                      <a:pt x="59928" y="170039"/>
                      <a:pt x="66874" y="171450"/>
                    </a:cubicBezTo>
                    <a:cubicBezTo>
                      <a:pt x="68263" y="168628"/>
                      <a:pt x="68263" y="168628"/>
                      <a:pt x="68263" y="168628"/>
                    </a:cubicBezTo>
                    <a:cubicBezTo>
                      <a:pt x="68263" y="168628"/>
                      <a:pt x="66874" y="168628"/>
                      <a:pt x="65485" y="165806"/>
                    </a:cubicBezTo>
                    <a:cubicBezTo>
                      <a:pt x="64096" y="163689"/>
                      <a:pt x="63401" y="162631"/>
                      <a:pt x="62359" y="162454"/>
                    </a:cubicBezTo>
                    <a:cubicBezTo>
                      <a:pt x="61318" y="162278"/>
                      <a:pt x="59929" y="162984"/>
                      <a:pt x="57150" y="164395"/>
                    </a:cubicBezTo>
                    <a:cubicBezTo>
                      <a:pt x="57150" y="162984"/>
                      <a:pt x="57150" y="158750"/>
                      <a:pt x="52983" y="158750"/>
                    </a:cubicBezTo>
                    <a:cubicBezTo>
                      <a:pt x="50205" y="158750"/>
                      <a:pt x="48816" y="158750"/>
                      <a:pt x="46038" y="158750"/>
                    </a:cubicBezTo>
                    <a:close/>
                    <a:moveTo>
                      <a:pt x="296334" y="109538"/>
                    </a:moveTo>
                    <a:cubicBezTo>
                      <a:pt x="292365" y="110852"/>
                      <a:pt x="284428" y="116107"/>
                      <a:pt x="272522" y="118735"/>
                    </a:cubicBezTo>
                    <a:cubicBezTo>
                      <a:pt x="272522" y="120049"/>
                      <a:pt x="272522" y="120049"/>
                      <a:pt x="272522" y="120049"/>
                    </a:cubicBezTo>
                    <a:cubicBezTo>
                      <a:pt x="272522" y="120049"/>
                      <a:pt x="272522" y="121362"/>
                      <a:pt x="272522" y="121362"/>
                    </a:cubicBezTo>
                    <a:cubicBezTo>
                      <a:pt x="271199" y="122676"/>
                      <a:pt x="271199" y="122676"/>
                      <a:pt x="271199" y="122676"/>
                    </a:cubicBezTo>
                    <a:cubicBezTo>
                      <a:pt x="269876" y="122676"/>
                      <a:pt x="269876" y="122676"/>
                      <a:pt x="269876" y="122676"/>
                    </a:cubicBezTo>
                    <a:cubicBezTo>
                      <a:pt x="268553" y="122676"/>
                      <a:pt x="268553" y="122676"/>
                      <a:pt x="268553" y="122676"/>
                    </a:cubicBezTo>
                    <a:cubicBezTo>
                      <a:pt x="264584" y="134500"/>
                      <a:pt x="259292" y="146324"/>
                      <a:pt x="246063" y="164718"/>
                    </a:cubicBezTo>
                    <a:cubicBezTo>
                      <a:pt x="250032" y="168659"/>
                      <a:pt x="250032" y="168659"/>
                      <a:pt x="250032" y="168659"/>
                    </a:cubicBezTo>
                    <a:cubicBezTo>
                      <a:pt x="252678" y="185738"/>
                      <a:pt x="252678" y="185738"/>
                      <a:pt x="250032" y="190993"/>
                    </a:cubicBezTo>
                    <a:cubicBezTo>
                      <a:pt x="272522" y="210700"/>
                      <a:pt x="272522" y="210700"/>
                      <a:pt x="277813" y="212014"/>
                    </a:cubicBezTo>
                    <a:cubicBezTo>
                      <a:pt x="277813" y="210700"/>
                      <a:pt x="279136" y="209387"/>
                      <a:pt x="280459" y="208073"/>
                    </a:cubicBezTo>
                    <a:cubicBezTo>
                      <a:pt x="287074" y="205445"/>
                      <a:pt x="293688" y="204131"/>
                      <a:pt x="298980" y="202818"/>
                    </a:cubicBezTo>
                    <a:cubicBezTo>
                      <a:pt x="316178" y="197562"/>
                      <a:pt x="317501" y="196249"/>
                      <a:pt x="316178" y="223838"/>
                    </a:cubicBezTo>
                    <a:cubicBezTo>
                      <a:pt x="322792" y="206759"/>
                      <a:pt x="325438" y="188366"/>
                      <a:pt x="325438" y="168659"/>
                    </a:cubicBezTo>
                    <a:cubicBezTo>
                      <a:pt x="325438" y="148952"/>
                      <a:pt x="321469" y="129245"/>
                      <a:pt x="314855" y="110852"/>
                    </a:cubicBezTo>
                    <a:cubicBezTo>
                      <a:pt x="313532" y="112166"/>
                      <a:pt x="312209" y="112166"/>
                      <a:pt x="312209" y="112166"/>
                    </a:cubicBezTo>
                    <a:cubicBezTo>
                      <a:pt x="312209" y="114793"/>
                      <a:pt x="312209" y="116107"/>
                      <a:pt x="310886" y="118735"/>
                    </a:cubicBezTo>
                    <a:cubicBezTo>
                      <a:pt x="305594" y="118735"/>
                      <a:pt x="296334" y="109538"/>
                      <a:pt x="296334" y="109538"/>
                    </a:cubicBezTo>
                    <a:close/>
                    <a:moveTo>
                      <a:pt x="147638" y="101600"/>
                    </a:moveTo>
                    <a:cubicBezTo>
                      <a:pt x="147638" y="101600"/>
                      <a:pt x="152174" y="106363"/>
                      <a:pt x="152174" y="109538"/>
                    </a:cubicBezTo>
                    <a:cubicBezTo>
                      <a:pt x="155576" y="103187"/>
                      <a:pt x="155576" y="103187"/>
                      <a:pt x="155576" y="103187"/>
                    </a:cubicBezTo>
                    <a:close/>
                    <a:moveTo>
                      <a:pt x="84455" y="93067"/>
                    </a:moveTo>
                    <a:cubicBezTo>
                      <a:pt x="86360" y="92736"/>
                      <a:pt x="88583" y="93398"/>
                      <a:pt x="92393" y="94721"/>
                    </a:cubicBezTo>
                    <a:cubicBezTo>
                      <a:pt x="93663" y="101335"/>
                      <a:pt x="94933" y="105304"/>
                      <a:pt x="100013" y="107950"/>
                    </a:cubicBezTo>
                    <a:cubicBezTo>
                      <a:pt x="93663" y="109273"/>
                      <a:pt x="89853" y="115888"/>
                      <a:pt x="83503" y="114565"/>
                    </a:cubicBezTo>
                    <a:cubicBezTo>
                      <a:pt x="83503" y="111919"/>
                      <a:pt x="86043" y="110596"/>
                      <a:pt x="86043" y="106627"/>
                    </a:cubicBezTo>
                    <a:cubicBezTo>
                      <a:pt x="89853" y="103981"/>
                      <a:pt x="89853" y="103981"/>
                      <a:pt x="89853" y="103981"/>
                    </a:cubicBezTo>
                    <a:cubicBezTo>
                      <a:pt x="88583" y="103981"/>
                      <a:pt x="88583" y="103981"/>
                      <a:pt x="88583" y="103981"/>
                    </a:cubicBezTo>
                    <a:cubicBezTo>
                      <a:pt x="87313" y="103981"/>
                      <a:pt x="86043" y="103981"/>
                      <a:pt x="84773" y="105304"/>
                    </a:cubicBezTo>
                    <a:cubicBezTo>
                      <a:pt x="84773" y="105304"/>
                      <a:pt x="82233" y="106627"/>
                      <a:pt x="79693" y="109273"/>
                    </a:cubicBezTo>
                    <a:cubicBezTo>
                      <a:pt x="78423" y="110596"/>
                      <a:pt x="77153" y="111919"/>
                      <a:pt x="74613" y="113242"/>
                    </a:cubicBezTo>
                    <a:cubicBezTo>
                      <a:pt x="75883" y="109273"/>
                      <a:pt x="77153" y="105304"/>
                      <a:pt x="84773" y="101335"/>
                    </a:cubicBezTo>
                    <a:cubicBezTo>
                      <a:pt x="82233" y="100012"/>
                      <a:pt x="80963" y="97367"/>
                      <a:pt x="78423" y="97367"/>
                    </a:cubicBezTo>
                    <a:cubicBezTo>
                      <a:pt x="80963" y="94721"/>
                      <a:pt x="82550" y="93398"/>
                      <a:pt x="84455" y="93067"/>
                    </a:cubicBezTo>
                    <a:close/>
                    <a:moveTo>
                      <a:pt x="265113" y="77788"/>
                    </a:moveTo>
                    <a:cubicBezTo>
                      <a:pt x="265113" y="77788"/>
                      <a:pt x="265113" y="77788"/>
                      <a:pt x="265113" y="81598"/>
                    </a:cubicBezTo>
                    <a:cubicBezTo>
                      <a:pt x="265113" y="81598"/>
                      <a:pt x="265113" y="81598"/>
                      <a:pt x="261938" y="84138"/>
                    </a:cubicBezTo>
                    <a:cubicBezTo>
                      <a:pt x="261938" y="81598"/>
                      <a:pt x="264055" y="80328"/>
                      <a:pt x="265113" y="77788"/>
                    </a:cubicBezTo>
                    <a:close/>
                    <a:moveTo>
                      <a:pt x="249873" y="73025"/>
                    </a:moveTo>
                    <a:cubicBezTo>
                      <a:pt x="248603" y="74436"/>
                      <a:pt x="247333" y="75847"/>
                      <a:pt x="246063" y="78669"/>
                    </a:cubicBezTo>
                    <a:cubicBezTo>
                      <a:pt x="247333" y="78669"/>
                      <a:pt x="247333" y="78669"/>
                      <a:pt x="247333" y="78669"/>
                    </a:cubicBezTo>
                    <a:cubicBezTo>
                      <a:pt x="247333" y="80080"/>
                      <a:pt x="247333" y="80080"/>
                      <a:pt x="247333" y="80080"/>
                    </a:cubicBezTo>
                    <a:cubicBezTo>
                      <a:pt x="247333" y="81491"/>
                      <a:pt x="247333" y="81491"/>
                      <a:pt x="247333" y="81491"/>
                    </a:cubicBezTo>
                    <a:cubicBezTo>
                      <a:pt x="248603" y="82903"/>
                      <a:pt x="248603" y="82903"/>
                      <a:pt x="248603" y="82903"/>
                    </a:cubicBezTo>
                    <a:cubicBezTo>
                      <a:pt x="248603" y="84314"/>
                      <a:pt x="248603" y="84314"/>
                      <a:pt x="248603" y="84314"/>
                    </a:cubicBezTo>
                    <a:cubicBezTo>
                      <a:pt x="249873" y="85725"/>
                      <a:pt x="249873" y="85725"/>
                      <a:pt x="249873" y="85725"/>
                    </a:cubicBezTo>
                    <a:cubicBezTo>
                      <a:pt x="249873" y="81491"/>
                      <a:pt x="251143" y="80080"/>
                      <a:pt x="252413" y="80080"/>
                    </a:cubicBezTo>
                    <a:close/>
                    <a:moveTo>
                      <a:pt x="222427" y="57150"/>
                    </a:moveTo>
                    <a:cubicBezTo>
                      <a:pt x="219957" y="57150"/>
                      <a:pt x="218723" y="58737"/>
                      <a:pt x="217488" y="58737"/>
                    </a:cubicBezTo>
                    <a:cubicBezTo>
                      <a:pt x="218723" y="60325"/>
                      <a:pt x="219957" y="61913"/>
                      <a:pt x="221192" y="61913"/>
                    </a:cubicBezTo>
                    <a:cubicBezTo>
                      <a:pt x="228601" y="60325"/>
                      <a:pt x="228601" y="58737"/>
                      <a:pt x="228601" y="57150"/>
                    </a:cubicBezTo>
                    <a:cubicBezTo>
                      <a:pt x="226131" y="57150"/>
                      <a:pt x="223662" y="57150"/>
                      <a:pt x="222427" y="57150"/>
                    </a:cubicBezTo>
                    <a:close/>
                    <a:moveTo>
                      <a:pt x="261938" y="50536"/>
                    </a:moveTo>
                    <a:cubicBezTo>
                      <a:pt x="261938" y="50536"/>
                      <a:pt x="261938" y="51859"/>
                      <a:pt x="262997" y="53182"/>
                    </a:cubicBezTo>
                    <a:cubicBezTo>
                      <a:pt x="265113" y="55828"/>
                      <a:pt x="265113" y="57151"/>
                      <a:pt x="265113" y="57151"/>
                    </a:cubicBezTo>
                    <a:cubicBezTo>
                      <a:pt x="265113" y="57151"/>
                      <a:pt x="264055" y="53182"/>
                      <a:pt x="261938" y="50536"/>
                    </a:cubicBezTo>
                    <a:close/>
                    <a:moveTo>
                      <a:pt x="149309" y="44450"/>
                    </a:moveTo>
                    <a:cubicBezTo>
                      <a:pt x="146635" y="45799"/>
                      <a:pt x="146635" y="45799"/>
                      <a:pt x="143961" y="47149"/>
                    </a:cubicBezTo>
                    <a:cubicBezTo>
                      <a:pt x="143961" y="47149"/>
                      <a:pt x="143961" y="47149"/>
                      <a:pt x="146635" y="51197"/>
                    </a:cubicBezTo>
                    <a:cubicBezTo>
                      <a:pt x="149309" y="49847"/>
                      <a:pt x="154656" y="51197"/>
                      <a:pt x="154656" y="53896"/>
                    </a:cubicBezTo>
                    <a:cubicBezTo>
                      <a:pt x="151982" y="57944"/>
                      <a:pt x="150646" y="60643"/>
                      <a:pt x="147972" y="63341"/>
                    </a:cubicBezTo>
                    <a:cubicBezTo>
                      <a:pt x="145298" y="63341"/>
                      <a:pt x="143961" y="64691"/>
                      <a:pt x="141288" y="64691"/>
                    </a:cubicBezTo>
                    <a:cubicBezTo>
                      <a:pt x="143961" y="64691"/>
                      <a:pt x="146635" y="64691"/>
                      <a:pt x="147972" y="66040"/>
                    </a:cubicBezTo>
                    <a:cubicBezTo>
                      <a:pt x="151982" y="71438"/>
                      <a:pt x="151982" y="71438"/>
                      <a:pt x="151982" y="71438"/>
                    </a:cubicBezTo>
                    <a:cubicBezTo>
                      <a:pt x="157330" y="60643"/>
                      <a:pt x="160004" y="61992"/>
                      <a:pt x="164014" y="66040"/>
                    </a:cubicBezTo>
                    <a:cubicBezTo>
                      <a:pt x="165351" y="64691"/>
                      <a:pt x="166688" y="63341"/>
                      <a:pt x="166688" y="60643"/>
                    </a:cubicBezTo>
                    <a:cubicBezTo>
                      <a:pt x="164014" y="60643"/>
                      <a:pt x="164014" y="56594"/>
                      <a:pt x="164014" y="55245"/>
                    </a:cubicBezTo>
                    <a:cubicBezTo>
                      <a:pt x="162677" y="53896"/>
                      <a:pt x="161340" y="52546"/>
                      <a:pt x="161340" y="49847"/>
                    </a:cubicBezTo>
                    <a:cubicBezTo>
                      <a:pt x="161340" y="49847"/>
                      <a:pt x="160004" y="49847"/>
                      <a:pt x="158667" y="49847"/>
                    </a:cubicBezTo>
                    <a:cubicBezTo>
                      <a:pt x="155993" y="48498"/>
                      <a:pt x="154656" y="48498"/>
                      <a:pt x="154656" y="48498"/>
                    </a:cubicBezTo>
                    <a:cubicBezTo>
                      <a:pt x="153319" y="47149"/>
                      <a:pt x="153319" y="45799"/>
                      <a:pt x="153319" y="45799"/>
                    </a:cubicBezTo>
                    <a:cubicBezTo>
                      <a:pt x="151982" y="45799"/>
                      <a:pt x="150646" y="47149"/>
                      <a:pt x="149309" y="48498"/>
                    </a:cubicBezTo>
                    <a:cubicBezTo>
                      <a:pt x="149309" y="48498"/>
                      <a:pt x="149309" y="47149"/>
                      <a:pt x="149309" y="44450"/>
                    </a:cubicBezTo>
                    <a:close/>
                    <a:moveTo>
                      <a:pt x="121016" y="38100"/>
                    </a:moveTo>
                    <a:cubicBezTo>
                      <a:pt x="121016" y="39399"/>
                      <a:pt x="118330" y="40698"/>
                      <a:pt x="118330" y="41996"/>
                    </a:cubicBezTo>
                    <a:cubicBezTo>
                      <a:pt x="118330" y="43295"/>
                      <a:pt x="119673" y="44594"/>
                      <a:pt x="118330" y="44594"/>
                    </a:cubicBezTo>
                    <a:cubicBezTo>
                      <a:pt x="118330" y="45893"/>
                      <a:pt x="118330" y="45893"/>
                      <a:pt x="118330" y="47192"/>
                    </a:cubicBezTo>
                    <a:cubicBezTo>
                      <a:pt x="118330" y="47192"/>
                      <a:pt x="115643" y="47192"/>
                      <a:pt x="114300" y="47192"/>
                    </a:cubicBezTo>
                    <a:cubicBezTo>
                      <a:pt x="116986" y="51089"/>
                      <a:pt x="123703" y="52388"/>
                      <a:pt x="131763" y="45893"/>
                    </a:cubicBezTo>
                    <a:cubicBezTo>
                      <a:pt x="131763" y="44594"/>
                      <a:pt x="131763" y="44594"/>
                      <a:pt x="131763" y="44594"/>
                    </a:cubicBezTo>
                    <a:cubicBezTo>
                      <a:pt x="129076" y="44594"/>
                      <a:pt x="129076" y="43295"/>
                      <a:pt x="127733" y="41996"/>
                    </a:cubicBezTo>
                    <a:cubicBezTo>
                      <a:pt x="127733" y="41996"/>
                      <a:pt x="126390" y="43295"/>
                      <a:pt x="125046" y="43295"/>
                    </a:cubicBezTo>
                    <a:cubicBezTo>
                      <a:pt x="123703" y="43295"/>
                      <a:pt x="122360" y="41996"/>
                      <a:pt x="122360" y="40698"/>
                    </a:cubicBezTo>
                    <a:cubicBezTo>
                      <a:pt x="122360" y="39399"/>
                      <a:pt x="122360" y="39399"/>
                      <a:pt x="121016" y="38100"/>
                    </a:cubicBezTo>
                    <a:close/>
                    <a:moveTo>
                      <a:pt x="144463" y="34925"/>
                    </a:moveTo>
                    <a:cubicBezTo>
                      <a:pt x="142875" y="36116"/>
                      <a:pt x="141287" y="36116"/>
                      <a:pt x="141287" y="36116"/>
                    </a:cubicBezTo>
                    <a:cubicBezTo>
                      <a:pt x="141287" y="37306"/>
                      <a:pt x="139700" y="38497"/>
                      <a:pt x="139700" y="39688"/>
                    </a:cubicBezTo>
                    <a:cubicBezTo>
                      <a:pt x="139700" y="39688"/>
                      <a:pt x="141287" y="39688"/>
                      <a:pt x="144463" y="37306"/>
                    </a:cubicBezTo>
                    <a:cubicBezTo>
                      <a:pt x="144463" y="37306"/>
                      <a:pt x="144463" y="36116"/>
                      <a:pt x="144463" y="34925"/>
                    </a:cubicBezTo>
                    <a:close/>
                    <a:moveTo>
                      <a:pt x="89343" y="34925"/>
                    </a:moveTo>
                    <a:cubicBezTo>
                      <a:pt x="80126" y="40192"/>
                      <a:pt x="72226" y="45459"/>
                      <a:pt x="64325" y="53360"/>
                    </a:cubicBezTo>
                    <a:cubicBezTo>
                      <a:pt x="65642" y="53360"/>
                      <a:pt x="68275" y="53360"/>
                      <a:pt x="68275" y="53360"/>
                    </a:cubicBezTo>
                    <a:cubicBezTo>
                      <a:pt x="57741" y="63895"/>
                      <a:pt x="49840" y="71796"/>
                      <a:pt x="43257" y="77063"/>
                    </a:cubicBezTo>
                    <a:cubicBezTo>
                      <a:pt x="26139" y="100766"/>
                      <a:pt x="15605" y="129736"/>
                      <a:pt x="14288" y="161340"/>
                    </a:cubicBezTo>
                    <a:cubicBezTo>
                      <a:pt x="39306" y="177142"/>
                      <a:pt x="51157" y="207429"/>
                      <a:pt x="51157" y="207429"/>
                    </a:cubicBezTo>
                    <a:cubicBezTo>
                      <a:pt x="34039" y="235082"/>
                      <a:pt x="48524" y="242983"/>
                      <a:pt x="59058" y="248250"/>
                    </a:cubicBezTo>
                    <a:cubicBezTo>
                      <a:pt x="59058" y="250884"/>
                      <a:pt x="60375" y="253517"/>
                      <a:pt x="60375" y="256151"/>
                    </a:cubicBezTo>
                    <a:cubicBezTo>
                      <a:pt x="64325" y="260102"/>
                      <a:pt x="77493" y="270636"/>
                      <a:pt x="88027" y="274587"/>
                    </a:cubicBezTo>
                    <a:cubicBezTo>
                      <a:pt x="91977" y="290388"/>
                      <a:pt x="99878" y="303557"/>
                      <a:pt x="114362" y="314091"/>
                    </a:cubicBezTo>
                    <a:cubicBezTo>
                      <a:pt x="122263" y="316725"/>
                      <a:pt x="130163" y="319358"/>
                      <a:pt x="138064" y="320675"/>
                    </a:cubicBezTo>
                    <a:cubicBezTo>
                      <a:pt x="136747" y="319358"/>
                      <a:pt x="136747" y="318042"/>
                      <a:pt x="138064" y="316725"/>
                    </a:cubicBezTo>
                    <a:cubicBezTo>
                      <a:pt x="132797" y="315408"/>
                      <a:pt x="132797" y="315408"/>
                      <a:pt x="132797" y="315408"/>
                    </a:cubicBezTo>
                    <a:cubicBezTo>
                      <a:pt x="136747" y="315408"/>
                      <a:pt x="138064" y="314091"/>
                      <a:pt x="142014" y="315408"/>
                    </a:cubicBezTo>
                    <a:cubicBezTo>
                      <a:pt x="142014" y="314091"/>
                      <a:pt x="140697" y="312774"/>
                      <a:pt x="140697" y="311457"/>
                    </a:cubicBezTo>
                    <a:cubicBezTo>
                      <a:pt x="143331" y="310141"/>
                      <a:pt x="147281" y="310141"/>
                      <a:pt x="151232" y="307507"/>
                    </a:cubicBezTo>
                    <a:cubicBezTo>
                      <a:pt x="151232" y="307507"/>
                      <a:pt x="152548" y="307507"/>
                      <a:pt x="153865" y="308824"/>
                    </a:cubicBezTo>
                    <a:cubicBezTo>
                      <a:pt x="156499" y="306190"/>
                      <a:pt x="156499" y="306190"/>
                      <a:pt x="156499" y="306190"/>
                    </a:cubicBezTo>
                    <a:cubicBezTo>
                      <a:pt x="156499" y="298289"/>
                      <a:pt x="156499" y="298289"/>
                      <a:pt x="155182" y="294339"/>
                    </a:cubicBezTo>
                    <a:cubicBezTo>
                      <a:pt x="174933" y="282487"/>
                      <a:pt x="174933" y="282487"/>
                      <a:pt x="172300" y="275903"/>
                    </a:cubicBezTo>
                    <a:cubicBezTo>
                      <a:pt x="184151" y="262735"/>
                      <a:pt x="184151" y="262735"/>
                      <a:pt x="184151" y="254834"/>
                    </a:cubicBezTo>
                    <a:cubicBezTo>
                      <a:pt x="184151" y="254834"/>
                      <a:pt x="184151" y="253517"/>
                      <a:pt x="184151" y="252201"/>
                    </a:cubicBezTo>
                    <a:cubicBezTo>
                      <a:pt x="184151" y="252201"/>
                      <a:pt x="157815" y="250884"/>
                      <a:pt x="142014" y="236399"/>
                    </a:cubicBezTo>
                    <a:cubicBezTo>
                      <a:pt x="139381" y="236399"/>
                      <a:pt x="136747" y="236399"/>
                      <a:pt x="130163" y="241666"/>
                    </a:cubicBezTo>
                    <a:cubicBezTo>
                      <a:pt x="128847" y="240349"/>
                      <a:pt x="127530" y="239032"/>
                      <a:pt x="126213" y="237716"/>
                    </a:cubicBezTo>
                    <a:cubicBezTo>
                      <a:pt x="130163" y="233765"/>
                      <a:pt x="130163" y="233765"/>
                      <a:pt x="130163" y="233765"/>
                    </a:cubicBezTo>
                    <a:cubicBezTo>
                      <a:pt x="123579" y="221914"/>
                      <a:pt x="122263" y="221914"/>
                      <a:pt x="116996" y="220597"/>
                    </a:cubicBezTo>
                    <a:cubicBezTo>
                      <a:pt x="107778" y="219280"/>
                      <a:pt x="107778" y="219280"/>
                      <a:pt x="105145" y="211379"/>
                    </a:cubicBezTo>
                    <a:cubicBezTo>
                      <a:pt x="102511" y="208746"/>
                      <a:pt x="102511" y="208746"/>
                      <a:pt x="102511" y="208746"/>
                    </a:cubicBezTo>
                    <a:cubicBezTo>
                      <a:pt x="97244" y="203478"/>
                      <a:pt x="89343" y="200845"/>
                      <a:pt x="81443" y="198211"/>
                    </a:cubicBezTo>
                    <a:cubicBezTo>
                      <a:pt x="77493" y="198211"/>
                      <a:pt x="77493" y="198211"/>
                      <a:pt x="77493" y="198211"/>
                    </a:cubicBezTo>
                    <a:cubicBezTo>
                      <a:pt x="72226" y="195577"/>
                      <a:pt x="70909" y="194260"/>
                      <a:pt x="66958" y="191627"/>
                    </a:cubicBezTo>
                    <a:cubicBezTo>
                      <a:pt x="60375" y="196894"/>
                      <a:pt x="57741" y="196894"/>
                      <a:pt x="45890" y="187676"/>
                    </a:cubicBezTo>
                    <a:cubicBezTo>
                      <a:pt x="45890" y="186360"/>
                      <a:pt x="41940" y="181092"/>
                      <a:pt x="35356" y="177142"/>
                    </a:cubicBezTo>
                    <a:cubicBezTo>
                      <a:pt x="34039" y="174508"/>
                      <a:pt x="34039" y="174508"/>
                      <a:pt x="34039" y="174508"/>
                    </a:cubicBezTo>
                    <a:cubicBezTo>
                      <a:pt x="34039" y="170558"/>
                      <a:pt x="34039" y="167924"/>
                      <a:pt x="35356" y="165290"/>
                    </a:cubicBezTo>
                    <a:cubicBezTo>
                      <a:pt x="37990" y="162657"/>
                      <a:pt x="37990" y="161340"/>
                      <a:pt x="39306" y="158706"/>
                    </a:cubicBezTo>
                    <a:cubicBezTo>
                      <a:pt x="35356" y="158706"/>
                      <a:pt x="34039" y="160023"/>
                      <a:pt x="30089" y="163974"/>
                    </a:cubicBezTo>
                    <a:cubicBezTo>
                      <a:pt x="28772" y="162657"/>
                      <a:pt x="27455" y="162657"/>
                      <a:pt x="26139" y="161340"/>
                    </a:cubicBezTo>
                    <a:cubicBezTo>
                      <a:pt x="24822" y="160023"/>
                      <a:pt x="23505" y="152122"/>
                      <a:pt x="24822" y="144221"/>
                    </a:cubicBezTo>
                    <a:cubicBezTo>
                      <a:pt x="27455" y="142905"/>
                      <a:pt x="27455" y="142905"/>
                      <a:pt x="32722" y="132370"/>
                    </a:cubicBezTo>
                    <a:cubicBezTo>
                      <a:pt x="43257" y="132370"/>
                      <a:pt x="43257" y="132370"/>
                      <a:pt x="48524" y="137637"/>
                    </a:cubicBezTo>
                    <a:cubicBezTo>
                      <a:pt x="49840" y="136320"/>
                      <a:pt x="52474" y="135004"/>
                      <a:pt x="53791" y="133687"/>
                    </a:cubicBezTo>
                    <a:cubicBezTo>
                      <a:pt x="55108" y="138954"/>
                      <a:pt x="55108" y="138954"/>
                      <a:pt x="55108" y="138954"/>
                    </a:cubicBezTo>
                    <a:cubicBezTo>
                      <a:pt x="57741" y="138954"/>
                      <a:pt x="57741" y="138954"/>
                      <a:pt x="60375" y="137637"/>
                    </a:cubicBezTo>
                    <a:cubicBezTo>
                      <a:pt x="59058" y="144221"/>
                      <a:pt x="60375" y="150805"/>
                      <a:pt x="60375" y="157390"/>
                    </a:cubicBezTo>
                    <a:cubicBezTo>
                      <a:pt x="63008" y="156073"/>
                      <a:pt x="65642" y="153439"/>
                      <a:pt x="68275" y="152122"/>
                    </a:cubicBezTo>
                    <a:cubicBezTo>
                      <a:pt x="65642" y="146855"/>
                      <a:pt x="65642" y="146855"/>
                      <a:pt x="65642" y="146855"/>
                    </a:cubicBezTo>
                    <a:cubicBezTo>
                      <a:pt x="66958" y="142905"/>
                      <a:pt x="66958" y="141588"/>
                      <a:pt x="70909" y="136320"/>
                    </a:cubicBezTo>
                    <a:cubicBezTo>
                      <a:pt x="69592" y="137637"/>
                      <a:pt x="69592" y="138954"/>
                      <a:pt x="69592" y="140271"/>
                    </a:cubicBezTo>
                    <a:cubicBezTo>
                      <a:pt x="72226" y="137637"/>
                      <a:pt x="76176" y="137637"/>
                      <a:pt x="80126" y="135004"/>
                    </a:cubicBezTo>
                    <a:cubicBezTo>
                      <a:pt x="82760" y="135004"/>
                      <a:pt x="85393" y="135004"/>
                      <a:pt x="86710" y="136320"/>
                    </a:cubicBezTo>
                    <a:cubicBezTo>
                      <a:pt x="94611" y="127103"/>
                      <a:pt x="94611" y="127103"/>
                      <a:pt x="97244" y="124469"/>
                    </a:cubicBezTo>
                    <a:cubicBezTo>
                      <a:pt x="109095" y="119202"/>
                      <a:pt x="109095" y="119202"/>
                      <a:pt x="140697" y="111301"/>
                    </a:cubicBezTo>
                    <a:cubicBezTo>
                      <a:pt x="136747" y="111301"/>
                      <a:pt x="136747" y="111301"/>
                      <a:pt x="135430" y="108667"/>
                    </a:cubicBezTo>
                    <a:cubicBezTo>
                      <a:pt x="136747" y="107350"/>
                      <a:pt x="138064" y="104716"/>
                      <a:pt x="139381" y="103399"/>
                    </a:cubicBezTo>
                    <a:cubicBezTo>
                      <a:pt x="138064" y="103399"/>
                      <a:pt x="138064" y="103399"/>
                      <a:pt x="124896" y="106033"/>
                    </a:cubicBezTo>
                    <a:cubicBezTo>
                      <a:pt x="131480" y="100766"/>
                      <a:pt x="138064" y="100766"/>
                      <a:pt x="149915" y="100766"/>
                    </a:cubicBezTo>
                    <a:cubicBezTo>
                      <a:pt x="152548" y="100766"/>
                      <a:pt x="152548" y="100766"/>
                      <a:pt x="164399" y="91548"/>
                    </a:cubicBezTo>
                    <a:cubicBezTo>
                      <a:pt x="161766" y="91548"/>
                      <a:pt x="160449" y="91548"/>
                      <a:pt x="156499" y="94182"/>
                    </a:cubicBezTo>
                    <a:cubicBezTo>
                      <a:pt x="156499" y="91548"/>
                      <a:pt x="156499" y="91548"/>
                      <a:pt x="157815" y="88914"/>
                    </a:cubicBezTo>
                    <a:cubicBezTo>
                      <a:pt x="156499" y="87598"/>
                      <a:pt x="156499" y="84964"/>
                      <a:pt x="155182" y="83647"/>
                    </a:cubicBezTo>
                    <a:cubicBezTo>
                      <a:pt x="156499" y="82330"/>
                      <a:pt x="156499" y="82330"/>
                      <a:pt x="157815" y="79697"/>
                    </a:cubicBezTo>
                    <a:cubicBezTo>
                      <a:pt x="153865" y="77063"/>
                      <a:pt x="151232" y="77063"/>
                      <a:pt x="147281" y="78380"/>
                    </a:cubicBezTo>
                    <a:cubicBezTo>
                      <a:pt x="142014" y="70479"/>
                      <a:pt x="142014" y="70479"/>
                      <a:pt x="139381" y="69162"/>
                    </a:cubicBezTo>
                    <a:cubicBezTo>
                      <a:pt x="139381" y="70479"/>
                      <a:pt x="139381" y="73113"/>
                      <a:pt x="139381" y="74429"/>
                    </a:cubicBezTo>
                    <a:cubicBezTo>
                      <a:pt x="136747" y="74429"/>
                      <a:pt x="135430" y="74429"/>
                      <a:pt x="134114" y="74429"/>
                    </a:cubicBezTo>
                    <a:cubicBezTo>
                      <a:pt x="127530" y="81013"/>
                      <a:pt x="119629" y="87598"/>
                      <a:pt x="113045" y="94182"/>
                    </a:cubicBezTo>
                    <a:cubicBezTo>
                      <a:pt x="109095" y="90231"/>
                      <a:pt x="107778" y="78380"/>
                      <a:pt x="106461" y="74429"/>
                    </a:cubicBezTo>
                    <a:cubicBezTo>
                      <a:pt x="109095" y="73113"/>
                      <a:pt x="111729" y="71796"/>
                      <a:pt x="114362" y="71796"/>
                    </a:cubicBezTo>
                    <a:cubicBezTo>
                      <a:pt x="119629" y="69162"/>
                      <a:pt x="119629" y="69162"/>
                      <a:pt x="119629" y="69162"/>
                    </a:cubicBezTo>
                    <a:cubicBezTo>
                      <a:pt x="135430" y="58628"/>
                      <a:pt x="135430" y="58628"/>
                      <a:pt x="142014" y="61261"/>
                    </a:cubicBezTo>
                    <a:cubicBezTo>
                      <a:pt x="143331" y="59944"/>
                      <a:pt x="144648" y="58628"/>
                      <a:pt x="145965" y="57311"/>
                    </a:cubicBezTo>
                    <a:cubicBezTo>
                      <a:pt x="145965" y="53360"/>
                      <a:pt x="145965" y="53360"/>
                      <a:pt x="145965" y="53360"/>
                    </a:cubicBezTo>
                    <a:cubicBezTo>
                      <a:pt x="142014" y="54677"/>
                      <a:pt x="140697" y="55994"/>
                      <a:pt x="139381" y="55994"/>
                    </a:cubicBezTo>
                    <a:cubicBezTo>
                      <a:pt x="136747" y="52043"/>
                      <a:pt x="138064" y="48093"/>
                      <a:pt x="138064" y="44142"/>
                    </a:cubicBezTo>
                    <a:cubicBezTo>
                      <a:pt x="131480" y="55994"/>
                      <a:pt x="131480" y="55994"/>
                      <a:pt x="123579" y="55994"/>
                    </a:cubicBezTo>
                    <a:cubicBezTo>
                      <a:pt x="123579" y="55994"/>
                      <a:pt x="123579" y="54677"/>
                      <a:pt x="123579" y="54677"/>
                    </a:cubicBezTo>
                    <a:cubicBezTo>
                      <a:pt x="119629" y="54677"/>
                      <a:pt x="119629" y="54677"/>
                      <a:pt x="116996" y="53360"/>
                    </a:cubicBezTo>
                    <a:cubicBezTo>
                      <a:pt x="115679" y="53360"/>
                      <a:pt x="113045" y="54677"/>
                      <a:pt x="111729" y="54677"/>
                    </a:cubicBezTo>
                    <a:cubicBezTo>
                      <a:pt x="111729" y="54677"/>
                      <a:pt x="111729" y="54677"/>
                      <a:pt x="113045" y="53360"/>
                    </a:cubicBezTo>
                    <a:cubicBezTo>
                      <a:pt x="111729" y="53360"/>
                      <a:pt x="110412" y="53360"/>
                      <a:pt x="109095" y="53360"/>
                    </a:cubicBezTo>
                    <a:cubicBezTo>
                      <a:pt x="109095" y="52043"/>
                      <a:pt x="109095" y="50727"/>
                      <a:pt x="109095" y="49410"/>
                    </a:cubicBezTo>
                    <a:cubicBezTo>
                      <a:pt x="94611" y="55994"/>
                      <a:pt x="94611" y="55994"/>
                      <a:pt x="93294" y="54677"/>
                    </a:cubicBezTo>
                    <a:cubicBezTo>
                      <a:pt x="99878" y="53360"/>
                      <a:pt x="99878" y="52043"/>
                      <a:pt x="107778" y="49410"/>
                    </a:cubicBezTo>
                    <a:cubicBezTo>
                      <a:pt x="106461" y="49410"/>
                      <a:pt x="105145" y="48093"/>
                      <a:pt x="103828" y="48093"/>
                    </a:cubicBezTo>
                    <a:cubicBezTo>
                      <a:pt x="105145" y="45459"/>
                      <a:pt x="105145" y="45459"/>
                      <a:pt x="105145" y="45459"/>
                    </a:cubicBezTo>
                    <a:cubicBezTo>
                      <a:pt x="103828" y="44142"/>
                      <a:pt x="102511" y="44142"/>
                      <a:pt x="101194" y="44142"/>
                    </a:cubicBezTo>
                    <a:cubicBezTo>
                      <a:pt x="97244" y="45459"/>
                      <a:pt x="95927" y="45459"/>
                      <a:pt x="93294" y="44142"/>
                    </a:cubicBezTo>
                    <a:cubicBezTo>
                      <a:pt x="94611" y="42826"/>
                      <a:pt x="95927" y="40192"/>
                      <a:pt x="97244" y="38875"/>
                    </a:cubicBezTo>
                    <a:cubicBezTo>
                      <a:pt x="94611" y="38875"/>
                      <a:pt x="93294" y="38875"/>
                      <a:pt x="88027" y="40192"/>
                    </a:cubicBezTo>
                    <a:cubicBezTo>
                      <a:pt x="88027" y="38875"/>
                      <a:pt x="89343" y="37558"/>
                      <a:pt x="89343" y="37558"/>
                    </a:cubicBezTo>
                    <a:cubicBezTo>
                      <a:pt x="89343" y="36242"/>
                      <a:pt x="88027" y="36242"/>
                      <a:pt x="88027" y="36242"/>
                    </a:cubicBezTo>
                    <a:cubicBezTo>
                      <a:pt x="88027" y="36242"/>
                      <a:pt x="89343" y="34925"/>
                      <a:pt x="89343" y="34925"/>
                    </a:cubicBezTo>
                    <a:close/>
                    <a:moveTo>
                      <a:pt x="131057" y="33338"/>
                    </a:moveTo>
                    <a:cubicBezTo>
                      <a:pt x="128235" y="34661"/>
                      <a:pt x="126824" y="34661"/>
                      <a:pt x="125413" y="35984"/>
                    </a:cubicBezTo>
                    <a:cubicBezTo>
                      <a:pt x="131057" y="35984"/>
                      <a:pt x="131057" y="35984"/>
                      <a:pt x="131057" y="37307"/>
                    </a:cubicBezTo>
                    <a:cubicBezTo>
                      <a:pt x="129646" y="37307"/>
                      <a:pt x="128235" y="38630"/>
                      <a:pt x="128235" y="38630"/>
                    </a:cubicBezTo>
                    <a:cubicBezTo>
                      <a:pt x="129646" y="38630"/>
                      <a:pt x="129646" y="41276"/>
                      <a:pt x="132468" y="41276"/>
                    </a:cubicBezTo>
                    <a:cubicBezTo>
                      <a:pt x="132468" y="41276"/>
                      <a:pt x="133879" y="41276"/>
                      <a:pt x="135291" y="41276"/>
                    </a:cubicBezTo>
                    <a:cubicBezTo>
                      <a:pt x="135291" y="39953"/>
                      <a:pt x="136702" y="39953"/>
                      <a:pt x="138113" y="38630"/>
                    </a:cubicBezTo>
                    <a:cubicBezTo>
                      <a:pt x="136702" y="38630"/>
                      <a:pt x="135291" y="38630"/>
                      <a:pt x="133879" y="39953"/>
                    </a:cubicBezTo>
                    <a:cubicBezTo>
                      <a:pt x="133879" y="38630"/>
                      <a:pt x="133879" y="37307"/>
                      <a:pt x="133879" y="37307"/>
                    </a:cubicBezTo>
                    <a:cubicBezTo>
                      <a:pt x="133879" y="35984"/>
                      <a:pt x="133879" y="35984"/>
                      <a:pt x="135291" y="34661"/>
                    </a:cubicBezTo>
                    <a:cubicBezTo>
                      <a:pt x="133879" y="34661"/>
                      <a:pt x="132468" y="34661"/>
                      <a:pt x="131057" y="34661"/>
                    </a:cubicBezTo>
                    <a:cubicBezTo>
                      <a:pt x="131057" y="34661"/>
                      <a:pt x="131057" y="33338"/>
                      <a:pt x="131057" y="33338"/>
                    </a:cubicBezTo>
                    <a:close/>
                    <a:moveTo>
                      <a:pt x="242094" y="31750"/>
                    </a:moveTo>
                    <a:cubicBezTo>
                      <a:pt x="240771" y="33069"/>
                      <a:pt x="240771" y="33069"/>
                      <a:pt x="238125" y="34387"/>
                    </a:cubicBezTo>
                    <a:cubicBezTo>
                      <a:pt x="246062" y="42301"/>
                      <a:pt x="246062" y="42301"/>
                      <a:pt x="250032" y="48895"/>
                    </a:cubicBezTo>
                    <a:cubicBezTo>
                      <a:pt x="248709" y="52851"/>
                      <a:pt x="248709" y="52851"/>
                      <a:pt x="256646" y="59446"/>
                    </a:cubicBezTo>
                    <a:cubicBezTo>
                      <a:pt x="257969" y="59446"/>
                      <a:pt x="257969" y="59446"/>
                      <a:pt x="257969" y="58127"/>
                    </a:cubicBezTo>
                    <a:cubicBezTo>
                      <a:pt x="257969" y="56808"/>
                      <a:pt x="257969" y="56808"/>
                      <a:pt x="255323" y="52851"/>
                    </a:cubicBezTo>
                    <a:cubicBezTo>
                      <a:pt x="259292" y="56808"/>
                      <a:pt x="259292" y="56808"/>
                      <a:pt x="259292" y="56808"/>
                    </a:cubicBezTo>
                    <a:cubicBezTo>
                      <a:pt x="260615" y="58127"/>
                      <a:pt x="260615" y="58127"/>
                      <a:pt x="260615" y="58127"/>
                    </a:cubicBezTo>
                    <a:cubicBezTo>
                      <a:pt x="261938" y="58127"/>
                      <a:pt x="261938" y="58127"/>
                      <a:pt x="261938" y="58127"/>
                    </a:cubicBezTo>
                    <a:cubicBezTo>
                      <a:pt x="263261" y="54170"/>
                      <a:pt x="263261" y="54170"/>
                      <a:pt x="254000" y="42301"/>
                    </a:cubicBezTo>
                    <a:cubicBezTo>
                      <a:pt x="256646" y="42301"/>
                      <a:pt x="256646" y="42301"/>
                      <a:pt x="256646" y="42301"/>
                    </a:cubicBezTo>
                    <a:cubicBezTo>
                      <a:pt x="261938" y="48895"/>
                      <a:pt x="261938" y="48895"/>
                      <a:pt x="261938" y="48895"/>
                    </a:cubicBezTo>
                    <a:cubicBezTo>
                      <a:pt x="263261" y="48895"/>
                      <a:pt x="264584" y="48895"/>
                      <a:pt x="264584" y="48895"/>
                    </a:cubicBezTo>
                    <a:lnTo>
                      <a:pt x="266420" y="47979"/>
                    </a:lnTo>
                    <a:lnTo>
                      <a:pt x="267977" y="49120"/>
                    </a:lnTo>
                    <a:lnTo>
                      <a:pt x="274175" y="61919"/>
                    </a:lnTo>
                    <a:cubicBezTo>
                      <a:pt x="275167" y="64391"/>
                      <a:pt x="275167" y="65381"/>
                      <a:pt x="275167" y="67359"/>
                    </a:cubicBezTo>
                    <a:cubicBezTo>
                      <a:pt x="273844" y="66040"/>
                      <a:pt x="273844" y="66040"/>
                      <a:pt x="271198" y="64721"/>
                    </a:cubicBezTo>
                    <a:cubicBezTo>
                      <a:pt x="271198" y="66040"/>
                      <a:pt x="269875" y="67359"/>
                      <a:pt x="269875" y="68677"/>
                    </a:cubicBezTo>
                    <a:cubicBezTo>
                      <a:pt x="268553" y="67359"/>
                      <a:pt x="267230" y="67359"/>
                      <a:pt x="263261" y="62083"/>
                    </a:cubicBezTo>
                    <a:cubicBezTo>
                      <a:pt x="263261" y="63402"/>
                      <a:pt x="263261" y="63402"/>
                      <a:pt x="267230" y="68677"/>
                    </a:cubicBezTo>
                    <a:cubicBezTo>
                      <a:pt x="267230" y="69996"/>
                      <a:pt x="265907" y="71315"/>
                      <a:pt x="265907" y="71315"/>
                    </a:cubicBezTo>
                    <a:cubicBezTo>
                      <a:pt x="265907" y="72634"/>
                      <a:pt x="265907" y="75272"/>
                      <a:pt x="265907" y="76591"/>
                    </a:cubicBezTo>
                    <a:cubicBezTo>
                      <a:pt x="259292" y="73953"/>
                      <a:pt x="259292" y="73953"/>
                      <a:pt x="256646" y="72634"/>
                    </a:cubicBezTo>
                    <a:cubicBezTo>
                      <a:pt x="255323" y="72634"/>
                      <a:pt x="255323" y="71315"/>
                      <a:pt x="255323" y="71315"/>
                    </a:cubicBezTo>
                    <a:cubicBezTo>
                      <a:pt x="254000" y="69996"/>
                      <a:pt x="254000" y="69996"/>
                      <a:pt x="254000" y="69996"/>
                    </a:cubicBezTo>
                    <a:cubicBezTo>
                      <a:pt x="252677" y="68677"/>
                      <a:pt x="252677" y="68677"/>
                      <a:pt x="252677" y="68677"/>
                    </a:cubicBezTo>
                    <a:cubicBezTo>
                      <a:pt x="252677" y="67359"/>
                      <a:pt x="252677" y="67359"/>
                      <a:pt x="252677" y="67359"/>
                    </a:cubicBezTo>
                    <a:cubicBezTo>
                      <a:pt x="251355" y="67359"/>
                      <a:pt x="251355" y="67359"/>
                      <a:pt x="251355" y="67359"/>
                    </a:cubicBezTo>
                    <a:cubicBezTo>
                      <a:pt x="251355" y="66040"/>
                      <a:pt x="251355" y="66040"/>
                      <a:pt x="251355" y="66040"/>
                    </a:cubicBezTo>
                    <a:cubicBezTo>
                      <a:pt x="250032" y="66040"/>
                      <a:pt x="250032" y="67359"/>
                      <a:pt x="248709" y="68677"/>
                    </a:cubicBezTo>
                    <a:cubicBezTo>
                      <a:pt x="248709" y="69996"/>
                      <a:pt x="250032" y="71315"/>
                      <a:pt x="256646" y="76591"/>
                    </a:cubicBezTo>
                    <a:cubicBezTo>
                      <a:pt x="256646" y="77909"/>
                      <a:pt x="256646" y="80547"/>
                      <a:pt x="256646" y="81866"/>
                    </a:cubicBezTo>
                    <a:cubicBezTo>
                      <a:pt x="257969" y="83185"/>
                      <a:pt x="259292" y="83185"/>
                      <a:pt x="259292" y="84504"/>
                    </a:cubicBezTo>
                    <a:cubicBezTo>
                      <a:pt x="259292" y="85822"/>
                      <a:pt x="259292" y="85822"/>
                      <a:pt x="259292" y="85822"/>
                    </a:cubicBezTo>
                    <a:cubicBezTo>
                      <a:pt x="261938" y="85822"/>
                      <a:pt x="261938" y="85822"/>
                      <a:pt x="268553" y="96373"/>
                    </a:cubicBezTo>
                    <a:cubicBezTo>
                      <a:pt x="268553" y="97692"/>
                      <a:pt x="267230" y="97692"/>
                      <a:pt x="255323" y="99011"/>
                    </a:cubicBezTo>
                    <a:cubicBezTo>
                      <a:pt x="256646" y="102967"/>
                      <a:pt x="259292" y="106924"/>
                      <a:pt x="261938" y="112200"/>
                    </a:cubicBezTo>
                    <a:cubicBezTo>
                      <a:pt x="260615" y="112200"/>
                      <a:pt x="260615" y="112200"/>
                      <a:pt x="260615" y="112200"/>
                    </a:cubicBezTo>
                    <a:cubicBezTo>
                      <a:pt x="260615" y="113519"/>
                      <a:pt x="260615" y="113519"/>
                      <a:pt x="260615" y="113519"/>
                    </a:cubicBezTo>
                    <a:cubicBezTo>
                      <a:pt x="261938" y="114838"/>
                      <a:pt x="261938" y="114838"/>
                      <a:pt x="261938" y="114838"/>
                    </a:cubicBezTo>
                    <a:cubicBezTo>
                      <a:pt x="261938" y="116156"/>
                      <a:pt x="261938" y="116156"/>
                      <a:pt x="261938" y="116156"/>
                    </a:cubicBezTo>
                    <a:cubicBezTo>
                      <a:pt x="261938" y="117475"/>
                      <a:pt x="261938" y="117475"/>
                      <a:pt x="261938" y="117475"/>
                    </a:cubicBezTo>
                    <a:cubicBezTo>
                      <a:pt x="272521" y="113519"/>
                      <a:pt x="273844" y="113519"/>
                      <a:pt x="279136" y="110881"/>
                    </a:cubicBezTo>
                    <a:cubicBezTo>
                      <a:pt x="277813" y="108243"/>
                      <a:pt x="276490" y="106924"/>
                      <a:pt x="275167" y="104286"/>
                    </a:cubicBezTo>
                    <a:cubicBezTo>
                      <a:pt x="279136" y="100330"/>
                      <a:pt x="277813" y="95054"/>
                      <a:pt x="280459" y="91098"/>
                    </a:cubicBezTo>
                    <a:cubicBezTo>
                      <a:pt x="281782" y="91098"/>
                      <a:pt x="283105" y="89779"/>
                      <a:pt x="284428" y="89779"/>
                    </a:cubicBezTo>
                    <a:cubicBezTo>
                      <a:pt x="288397" y="93736"/>
                      <a:pt x="290381" y="96044"/>
                      <a:pt x="292034" y="97033"/>
                    </a:cubicBezTo>
                    <a:lnTo>
                      <a:pt x="296839" y="96469"/>
                    </a:lnTo>
                    <a:lnTo>
                      <a:pt x="300303" y="101649"/>
                    </a:lnTo>
                    <a:cubicBezTo>
                      <a:pt x="298980" y="99011"/>
                      <a:pt x="298980" y="99011"/>
                      <a:pt x="297657" y="96373"/>
                    </a:cubicBezTo>
                    <a:lnTo>
                      <a:pt x="296839" y="96469"/>
                    </a:lnTo>
                    <a:lnTo>
                      <a:pt x="292365" y="89779"/>
                    </a:lnTo>
                    <a:cubicBezTo>
                      <a:pt x="292365" y="89779"/>
                      <a:pt x="292365" y="91098"/>
                      <a:pt x="292365" y="91098"/>
                    </a:cubicBezTo>
                    <a:cubicBezTo>
                      <a:pt x="291042" y="91098"/>
                      <a:pt x="291042" y="91098"/>
                      <a:pt x="288396" y="88460"/>
                    </a:cubicBezTo>
                    <a:cubicBezTo>
                      <a:pt x="288396" y="88460"/>
                      <a:pt x="288396" y="87141"/>
                      <a:pt x="289719" y="87141"/>
                    </a:cubicBezTo>
                    <a:cubicBezTo>
                      <a:pt x="292365" y="87141"/>
                      <a:pt x="292365" y="87141"/>
                      <a:pt x="308240" y="100330"/>
                    </a:cubicBezTo>
                    <a:cubicBezTo>
                      <a:pt x="309563" y="99011"/>
                      <a:pt x="308240" y="97692"/>
                      <a:pt x="308240" y="97692"/>
                    </a:cubicBezTo>
                    <a:cubicBezTo>
                      <a:pt x="308240" y="96373"/>
                      <a:pt x="308240" y="96373"/>
                      <a:pt x="308240" y="96373"/>
                    </a:cubicBezTo>
                    <a:cubicBezTo>
                      <a:pt x="306917" y="93736"/>
                      <a:pt x="304272" y="91098"/>
                      <a:pt x="302949" y="88460"/>
                    </a:cubicBezTo>
                    <a:cubicBezTo>
                      <a:pt x="296334" y="76591"/>
                      <a:pt x="288066" y="66040"/>
                      <a:pt x="278474" y="56808"/>
                    </a:cubicBezTo>
                    <a:lnTo>
                      <a:pt x="267977" y="49120"/>
                    </a:lnTo>
                    <a:lnTo>
                      <a:pt x="267230" y="47576"/>
                    </a:lnTo>
                    <a:lnTo>
                      <a:pt x="266420" y="47979"/>
                    </a:lnTo>
                    <a:lnTo>
                      <a:pt x="246062" y="33069"/>
                    </a:lnTo>
                    <a:cubicBezTo>
                      <a:pt x="244739" y="33069"/>
                      <a:pt x="243416" y="31750"/>
                      <a:pt x="242094" y="31750"/>
                    </a:cubicBezTo>
                    <a:close/>
                    <a:moveTo>
                      <a:pt x="173336" y="26988"/>
                    </a:moveTo>
                    <a:cubicBezTo>
                      <a:pt x="173336" y="26988"/>
                      <a:pt x="173336" y="26988"/>
                      <a:pt x="172046" y="28287"/>
                    </a:cubicBezTo>
                    <a:cubicBezTo>
                      <a:pt x="170756" y="26988"/>
                      <a:pt x="169466" y="28287"/>
                      <a:pt x="166887" y="28287"/>
                    </a:cubicBezTo>
                    <a:cubicBezTo>
                      <a:pt x="164307" y="28287"/>
                      <a:pt x="164307" y="28287"/>
                      <a:pt x="163017" y="28287"/>
                    </a:cubicBezTo>
                    <a:cubicBezTo>
                      <a:pt x="163017" y="30884"/>
                      <a:pt x="164307" y="30884"/>
                      <a:pt x="165597" y="33482"/>
                    </a:cubicBezTo>
                    <a:cubicBezTo>
                      <a:pt x="159147" y="38678"/>
                      <a:pt x="157857" y="39977"/>
                      <a:pt x="153988" y="39977"/>
                    </a:cubicBezTo>
                    <a:cubicBezTo>
                      <a:pt x="153988" y="39977"/>
                      <a:pt x="155278" y="39977"/>
                      <a:pt x="156568" y="41276"/>
                    </a:cubicBezTo>
                    <a:cubicBezTo>
                      <a:pt x="161727" y="38678"/>
                      <a:pt x="163017" y="38678"/>
                      <a:pt x="164307" y="37379"/>
                    </a:cubicBezTo>
                    <a:cubicBezTo>
                      <a:pt x="164307" y="37379"/>
                      <a:pt x="165597" y="37379"/>
                      <a:pt x="166887" y="38678"/>
                    </a:cubicBezTo>
                    <a:cubicBezTo>
                      <a:pt x="166887" y="37379"/>
                      <a:pt x="168176" y="36080"/>
                      <a:pt x="169466" y="34781"/>
                    </a:cubicBezTo>
                    <a:cubicBezTo>
                      <a:pt x="172046" y="34781"/>
                      <a:pt x="173336" y="33482"/>
                      <a:pt x="174626" y="29586"/>
                    </a:cubicBezTo>
                    <a:cubicBezTo>
                      <a:pt x="174626" y="28287"/>
                      <a:pt x="173336" y="26988"/>
                      <a:pt x="173336" y="26988"/>
                    </a:cubicBezTo>
                    <a:close/>
                    <a:moveTo>
                      <a:pt x="147638" y="26988"/>
                    </a:moveTo>
                    <a:cubicBezTo>
                      <a:pt x="141023" y="31751"/>
                      <a:pt x="141023" y="31751"/>
                      <a:pt x="139700" y="31751"/>
                    </a:cubicBezTo>
                    <a:cubicBezTo>
                      <a:pt x="143669" y="31751"/>
                      <a:pt x="143669" y="31751"/>
                      <a:pt x="144992" y="30163"/>
                    </a:cubicBezTo>
                    <a:cubicBezTo>
                      <a:pt x="143669" y="31751"/>
                      <a:pt x="143669" y="31751"/>
                      <a:pt x="144992" y="31751"/>
                    </a:cubicBezTo>
                    <a:cubicBezTo>
                      <a:pt x="144992" y="31751"/>
                      <a:pt x="144992" y="31751"/>
                      <a:pt x="146315" y="30163"/>
                    </a:cubicBezTo>
                    <a:cubicBezTo>
                      <a:pt x="147638" y="30163"/>
                      <a:pt x="147638" y="30163"/>
                      <a:pt x="147638" y="26988"/>
                    </a:cubicBezTo>
                    <a:close/>
                    <a:moveTo>
                      <a:pt x="195455" y="23813"/>
                    </a:moveTo>
                    <a:cubicBezTo>
                      <a:pt x="195455" y="25136"/>
                      <a:pt x="194108" y="25136"/>
                      <a:pt x="194108" y="25136"/>
                    </a:cubicBezTo>
                    <a:cubicBezTo>
                      <a:pt x="192761" y="25136"/>
                      <a:pt x="192761" y="25136"/>
                      <a:pt x="192761" y="25136"/>
                    </a:cubicBezTo>
                    <a:cubicBezTo>
                      <a:pt x="192761" y="25136"/>
                      <a:pt x="191414" y="25136"/>
                      <a:pt x="191414" y="25136"/>
                    </a:cubicBezTo>
                    <a:cubicBezTo>
                      <a:pt x="190067" y="26459"/>
                      <a:pt x="190067" y="27782"/>
                      <a:pt x="190067" y="29104"/>
                    </a:cubicBezTo>
                    <a:cubicBezTo>
                      <a:pt x="190067" y="29104"/>
                      <a:pt x="188720" y="27782"/>
                      <a:pt x="187373" y="27782"/>
                    </a:cubicBezTo>
                    <a:cubicBezTo>
                      <a:pt x="186026" y="27782"/>
                      <a:pt x="184679" y="27782"/>
                      <a:pt x="184679" y="27782"/>
                    </a:cubicBezTo>
                    <a:cubicBezTo>
                      <a:pt x="183332" y="27782"/>
                      <a:pt x="181985" y="26459"/>
                      <a:pt x="179292" y="26459"/>
                    </a:cubicBezTo>
                    <a:cubicBezTo>
                      <a:pt x="179292" y="26459"/>
                      <a:pt x="179292" y="29104"/>
                      <a:pt x="179292" y="29104"/>
                    </a:cubicBezTo>
                    <a:cubicBezTo>
                      <a:pt x="179292" y="29104"/>
                      <a:pt x="177945" y="29104"/>
                      <a:pt x="176598" y="27782"/>
                    </a:cubicBezTo>
                    <a:cubicBezTo>
                      <a:pt x="175251" y="31750"/>
                      <a:pt x="172557" y="33073"/>
                      <a:pt x="169863" y="37042"/>
                    </a:cubicBezTo>
                    <a:cubicBezTo>
                      <a:pt x="171210" y="37042"/>
                      <a:pt x="173904" y="38365"/>
                      <a:pt x="173904" y="38365"/>
                    </a:cubicBezTo>
                    <a:cubicBezTo>
                      <a:pt x="176598" y="39688"/>
                      <a:pt x="177945" y="43657"/>
                      <a:pt x="179292" y="44979"/>
                    </a:cubicBezTo>
                    <a:cubicBezTo>
                      <a:pt x="179292" y="46302"/>
                      <a:pt x="179292" y="47625"/>
                      <a:pt x="179292" y="48948"/>
                    </a:cubicBezTo>
                    <a:cubicBezTo>
                      <a:pt x="180639" y="50271"/>
                      <a:pt x="180639" y="51594"/>
                      <a:pt x="181985" y="52917"/>
                    </a:cubicBezTo>
                    <a:cubicBezTo>
                      <a:pt x="180639" y="55563"/>
                      <a:pt x="179292" y="56886"/>
                      <a:pt x="179292" y="59532"/>
                    </a:cubicBezTo>
                    <a:cubicBezTo>
                      <a:pt x="177945" y="60854"/>
                      <a:pt x="177945" y="60854"/>
                      <a:pt x="177945" y="60854"/>
                    </a:cubicBezTo>
                    <a:cubicBezTo>
                      <a:pt x="177945" y="63500"/>
                      <a:pt x="180639" y="64823"/>
                      <a:pt x="180639" y="68792"/>
                    </a:cubicBezTo>
                    <a:cubicBezTo>
                      <a:pt x="183332" y="68792"/>
                      <a:pt x="184679" y="71438"/>
                      <a:pt x="187373" y="71438"/>
                    </a:cubicBezTo>
                    <a:cubicBezTo>
                      <a:pt x="190067" y="71438"/>
                      <a:pt x="190067" y="70115"/>
                      <a:pt x="188720" y="67469"/>
                    </a:cubicBezTo>
                    <a:cubicBezTo>
                      <a:pt x="192761" y="67469"/>
                      <a:pt x="204884" y="60854"/>
                      <a:pt x="214313" y="50271"/>
                    </a:cubicBezTo>
                    <a:cubicBezTo>
                      <a:pt x="212966" y="50271"/>
                      <a:pt x="208925" y="47625"/>
                      <a:pt x="208925" y="47625"/>
                    </a:cubicBezTo>
                    <a:cubicBezTo>
                      <a:pt x="208925" y="46302"/>
                      <a:pt x="210272" y="46302"/>
                      <a:pt x="214313" y="46302"/>
                    </a:cubicBezTo>
                    <a:cubicBezTo>
                      <a:pt x="212966" y="44979"/>
                      <a:pt x="211619" y="42334"/>
                      <a:pt x="210272" y="41011"/>
                    </a:cubicBezTo>
                    <a:cubicBezTo>
                      <a:pt x="211619" y="41011"/>
                      <a:pt x="211619" y="41011"/>
                      <a:pt x="214313" y="42334"/>
                    </a:cubicBezTo>
                    <a:cubicBezTo>
                      <a:pt x="212966" y="41011"/>
                      <a:pt x="212966" y="39688"/>
                      <a:pt x="212966" y="38365"/>
                    </a:cubicBezTo>
                    <a:cubicBezTo>
                      <a:pt x="206231" y="33073"/>
                      <a:pt x="204884" y="26459"/>
                      <a:pt x="204884" y="26459"/>
                    </a:cubicBezTo>
                    <a:cubicBezTo>
                      <a:pt x="202190" y="29104"/>
                      <a:pt x="200843" y="29104"/>
                      <a:pt x="199496" y="27782"/>
                    </a:cubicBezTo>
                    <a:cubicBezTo>
                      <a:pt x="199496" y="27782"/>
                      <a:pt x="198149" y="26459"/>
                      <a:pt x="198149" y="26459"/>
                    </a:cubicBezTo>
                    <a:cubicBezTo>
                      <a:pt x="198149" y="26459"/>
                      <a:pt x="199496" y="26459"/>
                      <a:pt x="200843" y="25136"/>
                    </a:cubicBezTo>
                    <a:cubicBezTo>
                      <a:pt x="196802" y="23813"/>
                      <a:pt x="196802" y="23813"/>
                      <a:pt x="196802" y="23813"/>
                    </a:cubicBezTo>
                    <a:cubicBezTo>
                      <a:pt x="195455" y="23813"/>
                      <a:pt x="195455" y="23813"/>
                      <a:pt x="195455" y="23813"/>
                    </a:cubicBezTo>
                    <a:close/>
                    <a:moveTo>
                      <a:pt x="169069" y="0"/>
                    </a:moveTo>
                    <a:cubicBezTo>
                      <a:pt x="262443" y="0"/>
                      <a:pt x="338138" y="75339"/>
                      <a:pt x="338138" y="168275"/>
                    </a:cubicBezTo>
                    <a:cubicBezTo>
                      <a:pt x="338138" y="261211"/>
                      <a:pt x="262443" y="336550"/>
                      <a:pt x="169069" y="336550"/>
                    </a:cubicBezTo>
                    <a:cubicBezTo>
                      <a:pt x="75695" y="336550"/>
                      <a:pt x="0" y="261211"/>
                      <a:pt x="0" y="168275"/>
                    </a:cubicBezTo>
                    <a:cubicBezTo>
                      <a:pt x="0" y="75339"/>
                      <a:pt x="75695" y="0"/>
                      <a:pt x="169069" y="0"/>
                    </a:cubicBezTo>
                    <a:close/>
                  </a:path>
                </a:pathLst>
              </a:custGeom>
              <a:solidFill>
                <a:srgbClr val="9B1E23"/>
              </a:solidFill>
              <a:ln>
                <a:noFill/>
              </a:ln>
            </p:spPr>
            <p:txBody>
              <a:bodyPr/>
              <a:lstStyle/>
              <a:p>
                <a:endParaRPr lang="zh-CN" altLang="en-US"/>
              </a:p>
            </p:txBody>
          </p:sp>
        </p:grpSp>
        <p:grpSp>
          <p:nvGrpSpPr>
            <p:cNvPr id="26" name="组合 25"/>
            <p:cNvGrpSpPr/>
            <p:nvPr/>
          </p:nvGrpSpPr>
          <p:grpSpPr>
            <a:xfrm>
              <a:off x="6557791" y="4844828"/>
              <a:ext cx="2246768" cy="1316710"/>
              <a:chOff x="5969921" y="4384209"/>
              <a:chExt cx="2246768" cy="1316710"/>
            </a:xfrm>
          </p:grpSpPr>
          <p:sp>
            <p:nvSpPr>
              <p:cNvPr id="27" name="矩形 26"/>
              <p:cNvSpPr/>
              <p:nvPr/>
            </p:nvSpPr>
            <p:spPr>
              <a:xfrm>
                <a:off x="5969921" y="4832989"/>
                <a:ext cx="2246768" cy="867930"/>
              </a:xfrm>
              <a:prstGeom prst="rect">
                <a:avLst/>
              </a:prstGeom>
            </p:spPr>
            <p:txBody>
              <a:bodyPr wrap="square">
                <a:spAutoFit/>
              </a:bodyPr>
              <a:lstStyle/>
              <a:p>
                <a:pPr algn="ctr">
                  <a:lnSpc>
                    <a:spcPct val="120000"/>
                  </a:lnSpc>
                </a:pPr>
                <a:r>
                  <a:rPr lang="zh-CN" altLang="en-US" sz="1400" dirty="0">
                    <a:solidFill>
                      <a:schemeClr val="tx1">
                        <a:lumMod val="65000"/>
                        <a:lumOff val="35000"/>
                      </a:schemeClr>
                    </a:solidFill>
                  </a:rPr>
                  <a:t>用户可以在投影仪或者计算机上进行演示也可以将演示文稿打印出来制作成</a:t>
                </a:r>
              </a:p>
            </p:txBody>
          </p:sp>
          <p:sp>
            <p:nvSpPr>
              <p:cNvPr id="28" name="矩形 27"/>
              <p:cNvSpPr/>
              <p:nvPr/>
            </p:nvSpPr>
            <p:spPr>
              <a:xfrm>
                <a:off x="6076950" y="4384209"/>
                <a:ext cx="2032708" cy="432041"/>
              </a:xfrm>
              <a:prstGeom prst="rect">
                <a:avLst/>
              </a:prstGeom>
            </p:spPr>
            <p:txBody>
              <a:bodyPr wrap="square">
                <a:spAutoFit/>
              </a:bodyPr>
              <a:lstStyle/>
              <a:p>
                <a:pPr algn="ctr">
                  <a:lnSpc>
                    <a:spcPct val="120000"/>
                  </a:lnSpc>
                </a:pPr>
                <a:r>
                  <a:rPr lang="zh-CN" altLang="en-US" sz="2000" dirty="0" smtClean="0">
                    <a:solidFill>
                      <a:srgbClr val="9B1E23"/>
                    </a:solidFill>
                    <a:latin typeface="迷你简菱心" panose="02010609000101010101" pitchFamily="49" charset="-122"/>
                    <a:ea typeface="迷你简菱心" panose="02010609000101010101" pitchFamily="49" charset="-122"/>
                  </a:rPr>
                  <a:t>借力打力</a:t>
                </a:r>
                <a:endParaRPr lang="zh-CN" altLang="en-US" sz="2000" dirty="0">
                  <a:solidFill>
                    <a:srgbClr val="9B1E23"/>
                  </a:solidFill>
                  <a:latin typeface="迷你简菱心" panose="02010609000101010101" pitchFamily="49" charset="-122"/>
                  <a:ea typeface="迷你简菱心" panose="02010609000101010101" pitchFamily="49" charset="-122"/>
                </a:endParaRPr>
              </a:p>
            </p:txBody>
          </p:sp>
        </p:grpSp>
      </p:grpSp>
      <p:grpSp>
        <p:nvGrpSpPr>
          <p:cNvPr id="31" name="组合 30"/>
          <p:cNvGrpSpPr/>
          <p:nvPr/>
        </p:nvGrpSpPr>
        <p:grpSpPr>
          <a:xfrm>
            <a:off x="8904284" y="3898451"/>
            <a:ext cx="2246768" cy="2263087"/>
            <a:chOff x="8904284" y="3898451"/>
            <a:chExt cx="2246768" cy="2263087"/>
          </a:xfrm>
        </p:grpSpPr>
        <p:grpSp>
          <p:nvGrpSpPr>
            <p:cNvPr id="32" name="组合 31"/>
            <p:cNvGrpSpPr/>
            <p:nvPr/>
          </p:nvGrpSpPr>
          <p:grpSpPr>
            <a:xfrm>
              <a:off x="9661070" y="3898451"/>
              <a:ext cx="733197" cy="733197"/>
              <a:chOff x="911063" y="1701800"/>
              <a:chExt cx="908182" cy="908182"/>
            </a:xfrm>
          </p:grpSpPr>
          <p:sp>
            <p:nvSpPr>
              <p:cNvPr id="36" name="椭圆 35"/>
              <p:cNvSpPr/>
              <p:nvPr/>
            </p:nvSpPr>
            <p:spPr>
              <a:xfrm>
                <a:off x="911063" y="1701800"/>
                <a:ext cx="908182" cy="908182"/>
              </a:xfrm>
              <a:prstGeom prst="ellipse">
                <a:avLst/>
              </a:prstGeom>
              <a:no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statistics-on-laptop_82095"/>
              <p:cNvSpPr>
                <a:spLocks noChangeAspect="1"/>
              </p:cNvSpPr>
              <p:nvPr/>
            </p:nvSpPr>
            <p:spPr bwMode="auto">
              <a:xfrm>
                <a:off x="1108970" y="1965858"/>
                <a:ext cx="512367" cy="380065"/>
              </a:xfrm>
              <a:custGeom>
                <a:avLst/>
                <a:gdLst>
                  <a:gd name="connsiteX0" fmla="*/ 9246 w 338138"/>
                  <a:gd name="connsiteY0" fmla="*/ 217487 h 250825"/>
                  <a:gd name="connsiteX1" fmla="*/ 328892 w 338138"/>
                  <a:gd name="connsiteY1" fmla="*/ 217487 h 250825"/>
                  <a:gd name="connsiteX2" fmla="*/ 338138 w 338138"/>
                  <a:gd name="connsiteY2" fmla="*/ 226822 h 250825"/>
                  <a:gd name="connsiteX3" fmla="*/ 314363 w 338138"/>
                  <a:gd name="connsiteY3" fmla="*/ 250825 h 250825"/>
                  <a:gd name="connsiteX4" fmla="*/ 23775 w 338138"/>
                  <a:gd name="connsiteY4" fmla="*/ 250825 h 250825"/>
                  <a:gd name="connsiteX5" fmla="*/ 0 w 338138"/>
                  <a:gd name="connsiteY5" fmla="*/ 226822 h 250825"/>
                  <a:gd name="connsiteX6" fmla="*/ 9246 w 338138"/>
                  <a:gd name="connsiteY6" fmla="*/ 217487 h 250825"/>
                  <a:gd name="connsiteX7" fmla="*/ 100182 w 338138"/>
                  <a:gd name="connsiteY7" fmla="*/ 100012 h 250825"/>
                  <a:gd name="connsiteX8" fmla="*/ 123655 w 338138"/>
                  <a:gd name="connsiteY8" fmla="*/ 100012 h 250825"/>
                  <a:gd name="connsiteX9" fmla="*/ 130175 w 338138"/>
                  <a:gd name="connsiteY9" fmla="*/ 106705 h 250825"/>
                  <a:gd name="connsiteX10" fmla="*/ 130175 w 338138"/>
                  <a:gd name="connsiteY10" fmla="*/ 161583 h 250825"/>
                  <a:gd name="connsiteX11" fmla="*/ 123655 w 338138"/>
                  <a:gd name="connsiteY11" fmla="*/ 168275 h 250825"/>
                  <a:gd name="connsiteX12" fmla="*/ 100182 w 338138"/>
                  <a:gd name="connsiteY12" fmla="*/ 168275 h 250825"/>
                  <a:gd name="connsiteX13" fmla="*/ 93662 w 338138"/>
                  <a:gd name="connsiteY13" fmla="*/ 161583 h 250825"/>
                  <a:gd name="connsiteX14" fmla="*/ 93662 w 338138"/>
                  <a:gd name="connsiteY14" fmla="*/ 106705 h 250825"/>
                  <a:gd name="connsiteX15" fmla="*/ 100182 w 338138"/>
                  <a:gd name="connsiteY15" fmla="*/ 100012 h 250825"/>
                  <a:gd name="connsiteX16" fmla="*/ 157332 w 338138"/>
                  <a:gd name="connsiteY16" fmla="*/ 77787 h 250825"/>
                  <a:gd name="connsiteX17" fmla="*/ 180805 w 338138"/>
                  <a:gd name="connsiteY17" fmla="*/ 77787 h 250825"/>
                  <a:gd name="connsiteX18" fmla="*/ 187325 w 338138"/>
                  <a:gd name="connsiteY18" fmla="*/ 84441 h 250825"/>
                  <a:gd name="connsiteX19" fmla="*/ 187325 w 338138"/>
                  <a:gd name="connsiteY19" fmla="*/ 161622 h 250825"/>
                  <a:gd name="connsiteX20" fmla="*/ 180805 w 338138"/>
                  <a:gd name="connsiteY20" fmla="*/ 168275 h 250825"/>
                  <a:gd name="connsiteX21" fmla="*/ 157332 w 338138"/>
                  <a:gd name="connsiteY21" fmla="*/ 168275 h 250825"/>
                  <a:gd name="connsiteX22" fmla="*/ 150812 w 338138"/>
                  <a:gd name="connsiteY22" fmla="*/ 161622 h 250825"/>
                  <a:gd name="connsiteX23" fmla="*/ 150812 w 338138"/>
                  <a:gd name="connsiteY23" fmla="*/ 84441 h 250825"/>
                  <a:gd name="connsiteX24" fmla="*/ 157332 w 338138"/>
                  <a:gd name="connsiteY24" fmla="*/ 77787 h 250825"/>
                  <a:gd name="connsiteX25" fmla="*/ 216070 w 338138"/>
                  <a:gd name="connsiteY25" fmla="*/ 49212 h 250825"/>
                  <a:gd name="connsiteX26" fmla="*/ 239543 w 338138"/>
                  <a:gd name="connsiteY26" fmla="*/ 49212 h 250825"/>
                  <a:gd name="connsiteX27" fmla="*/ 246063 w 338138"/>
                  <a:gd name="connsiteY27" fmla="*/ 55827 h 250825"/>
                  <a:gd name="connsiteX28" fmla="*/ 246063 w 338138"/>
                  <a:gd name="connsiteY28" fmla="*/ 161661 h 250825"/>
                  <a:gd name="connsiteX29" fmla="*/ 239543 w 338138"/>
                  <a:gd name="connsiteY29" fmla="*/ 168275 h 250825"/>
                  <a:gd name="connsiteX30" fmla="*/ 216070 w 338138"/>
                  <a:gd name="connsiteY30" fmla="*/ 168275 h 250825"/>
                  <a:gd name="connsiteX31" fmla="*/ 209550 w 338138"/>
                  <a:gd name="connsiteY31" fmla="*/ 161661 h 250825"/>
                  <a:gd name="connsiteX32" fmla="*/ 209550 w 338138"/>
                  <a:gd name="connsiteY32" fmla="*/ 55827 h 250825"/>
                  <a:gd name="connsiteX33" fmla="*/ 216070 w 338138"/>
                  <a:gd name="connsiteY33" fmla="*/ 49212 h 250825"/>
                  <a:gd name="connsiteX34" fmla="*/ 53428 w 338138"/>
                  <a:gd name="connsiteY34" fmla="*/ 22225 h 250825"/>
                  <a:gd name="connsiteX35" fmla="*/ 50800 w 338138"/>
                  <a:gd name="connsiteY35" fmla="*/ 24858 h 250825"/>
                  <a:gd name="connsiteX36" fmla="*/ 50800 w 338138"/>
                  <a:gd name="connsiteY36" fmla="*/ 182834 h 250825"/>
                  <a:gd name="connsiteX37" fmla="*/ 53428 w 338138"/>
                  <a:gd name="connsiteY37" fmla="*/ 184150 h 250825"/>
                  <a:gd name="connsiteX38" fmla="*/ 284710 w 338138"/>
                  <a:gd name="connsiteY38" fmla="*/ 184150 h 250825"/>
                  <a:gd name="connsiteX39" fmla="*/ 287338 w 338138"/>
                  <a:gd name="connsiteY39" fmla="*/ 182834 h 250825"/>
                  <a:gd name="connsiteX40" fmla="*/ 287338 w 338138"/>
                  <a:gd name="connsiteY40" fmla="*/ 24858 h 250825"/>
                  <a:gd name="connsiteX41" fmla="*/ 284710 w 338138"/>
                  <a:gd name="connsiteY41" fmla="*/ 22225 h 250825"/>
                  <a:gd name="connsiteX42" fmla="*/ 53428 w 338138"/>
                  <a:gd name="connsiteY42" fmla="*/ 22225 h 250825"/>
                  <a:gd name="connsiteX43" fmla="*/ 53663 w 338138"/>
                  <a:gd name="connsiteY43" fmla="*/ 0 h 250825"/>
                  <a:gd name="connsiteX44" fmla="*/ 286062 w 338138"/>
                  <a:gd name="connsiteY44" fmla="*/ 0 h 250825"/>
                  <a:gd name="connsiteX45" fmla="*/ 311150 w 338138"/>
                  <a:gd name="connsiteY45" fmla="*/ 25008 h 250825"/>
                  <a:gd name="connsiteX46" fmla="*/ 311150 w 338138"/>
                  <a:gd name="connsiteY46" fmla="*/ 182955 h 250825"/>
                  <a:gd name="connsiteX47" fmla="*/ 286062 w 338138"/>
                  <a:gd name="connsiteY47" fmla="*/ 207963 h 250825"/>
                  <a:gd name="connsiteX48" fmla="*/ 53663 w 338138"/>
                  <a:gd name="connsiteY48" fmla="*/ 207963 h 250825"/>
                  <a:gd name="connsiteX49" fmla="*/ 28575 w 338138"/>
                  <a:gd name="connsiteY49" fmla="*/ 182955 h 250825"/>
                  <a:gd name="connsiteX50" fmla="*/ 28575 w 338138"/>
                  <a:gd name="connsiteY50" fmla="*/ 25008 h 250825"/>
                  <a:gd name="connsiteX51" fmla="*/ 53663 w 338138"/>
                  <a:gd name="connsiteY51" fmla="*/ 0 h 250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338138" h="250825">
                    <a:moveTo>
                      <a:pt x="9246" y="217487"/>
                    </a:moveTo>
                    <a:cubicBezTo>
                      <a:pt x="9246" y="217487"/>
                      <a:pt x="9246" y="217487"/>
                      <a:pt x="328892" y="217487"/>
                    </a:cubicBezTo>
                    <a:cubicBezTo>
                      <a:pt x="334176" y="217487"/>
                      <a:pt x="338138" y="221488"/>
                      <a:pt x="338138" y="226822"/>
                    </a:cubicBezTo>
                    <a:cubicBezTo>
                      <a:pt x="338138" y="240157"/>
                      <a:pt x="327571" y="250825"/>
                      <a:pt x="314363" y="250825"/>
                    </a:cubicBezTo>
                    <a:cubicBezTo>
                      <a:pt x="314363" y="250825"/>
                      <a:pt x="314363" y="250825"/>
                      <a:pt x="23775" y="250825"/>
                    </a:cubicBezTo>
                    <a:cubicBezTo>
                      <a:pt x="10567" y="250825"/>
                      <a:pt x="0" y="240157"/>
                      <a:pt x="0" y="226822"/>
                    </a:cubicBezTo>
                    <a:cubicBezTo>
                      <a:pt x="0" y="221488"/>
                      <a:pt x="3962" y="217487"/>
                      <a:pt x="9246" y="217487"/>
                    </a:cubicBezTo>
                    <a:close/>
                    <a:moveTo>
                      <a:pt x="100182" y="100012"/>
                    </a:moveTo>
                    <a:cubicBezTo>
                      <a:pt x="100182" y="100012"/>
                      <a:pt x="100182" y="100012"/>
                      <a:pt x="123655" y="100012"/>
                    </a:cubicBezTo>
                    <a:cubicBezTo>
                      <a:pt x="127567" y="100012"/>
                      <a:pt x="130175" y="102689"/>
                      <a:pt x="130175" y="106705"/>
                    </a:cubicBezTo>
                    <a:cubicBezTo>
                      <a:pt x="130175" y="106705"/>
                      <a:pt x="130175" y="106705"/>
                      <a:pt x="130175" y="161583"/>
                    </a:cubicBezTo>
                    <a:cubicBezTo>
                      <a:pt x="130175" y="165598"/>
                      <a:pt x="127567" y="168275"/>
                      <a:pt x="123655" y="168275"/>
                    </a:cubicBezTo>
                    <a:cubicBezTo>
                      <a:pt x="123655" y="168275"/>
                      <a:pt x="123655" y="168275"/>
                      <a:pt x="100182" y="168275"/>
                    </a:cubicBezTo>
                    <a:cubicBezTo>
                      <a:pt x="96270" y="168275"/>
                      <a:pt x="93662" y="165598"/>
                      <a:pt x="93662" y="161583"/>
                    </a:cubicBezTo>
                    <a:cubicBezTo>
                      <a:pt x="93662" y="161583"/>
                      <a:pt x="93662" y="161583"/>
                      <a:pt x="93662" y="106705"/>
                    </a:cubicBezTo>
                    <a:cubicBezTo>
                      <a:pt x="93662" y="102689"/>
                      <a:pt x="96270" y="100012"/>
                      <a:pt x="100182" y="100012"/>
                    </a:cubicBezTo>
                    <a:close/>
                    <a:moveTo>
                      <a:pt x="157332" y="77787"/>
                    </a:moveTo>
                    <a:cubicBezTo>
                      <a:pt x="157332" y="77787"/>
                      <a:pt x="157332" y="77787"/>
                      <a:pt x="180805" y="77787"/>
                    </a:cubicBezTo>
                    <a:cubicBezTo>
                      <a:pt x="184717" y="77787"/>
                      <a:pt x="187325" y="81779"/>
                      <a:pt x="187325" y="84441"/>
                    </a:cubicBezTo>
                    <a:cubicBezTo>
                      <a:pt x="187325" y="84441"/>
                      <a:pt x="187325" y="84441"/>
                      <a:pt x="187325" y="161622"/>
                    </a:cubicBezTo>
                    <a:cubicBezTo>
                      <a:pt x="187325" y="165614"/>
                      <a:pt x="184717" y="168275"/>
                      <a:pt x="180805" y="168275"/>
                    </a:cubicBezTo>
                    <a:cubicBezTo>
                      <a:pt x="180805" y="168275"/>
                      <a:pt x="180805" y="168275"/>
                      <a:pt x="157332" y="168275"/>
                    </a:cubicBezTo>
                    <a:cubicBezTo>
                      <a:pt x="153420" y="168275"/>
                      <a:pt x="150812" y="165614"/>
                      <a:pt x="150812" y="161622"/>
                    </a:cubicBezTo>
                    <a:cubicBezTo>
                      <a:pt x="150812" y="161622"/>
                      <a:pt x="150812" y="161622"/>
                      <a:pt x="150812" y="84441"/>
                    </a:cubicBezTo>
                    <a:cubicBezTo>
                      <a:pt x="150812" y="81779"/>
                      <a:pt x="153420" y="77787"/>
                      <a:pt x="157332" y="77787"/>
                    </a:cubicBezTo>
                    <a:close/>
                    <a:moveTo>
                      <a:pt x="216070" y="49212"/>
                    </a:moveTo>
                    <a:cubicBezTo>
                      <a:pt x="216070" y="49212"/>
                      <a:pt x="216070" y="49212"/>
                      <a:pt x="239543" y="49212"/>
                    </a:cubicBezTo>
                    <a:cubicBezTo>
                      <a:pt x="243455" y="49212"/>
                      <a:pt x="246063" y="51858"/>
                      <a:pt x="246063" y="55827"/>
                    </a:cubicBezTo>
                    <a:cubicBezTo>
                      <a:pt x="246063" y="55827"/>
                      <a:pt x="246063" y="55827"/>
                      <a:pt x="246063" y="161661"/>
                    </a:cubicBezTo>
                    <a:cubicBezTo>
                      <a:pt x="246063" y="165629"/>
                      <a:pt x="243455" y="168275"/>
                      <a:pt x="239543" y="168275"/>
                    </a:cubicBezTo>
                    <a:cubicBezTo>
                      <a:pt x="239543" y="168275"/>
                      <a:pt x="239543" y="168275"/>
                      <a:pt x="216070" y="168275"/>
                    </a:cubicBezTo>
                    <a:cubicBezTo>
                      <a:pt x="212158" y="168275"/>
                      <a:pt x="209550" y="165629"/>
                      <a:pt x="209550" y="161661"/>
                    </a:cubicBezTo>
                    <a:cubicBezTo>
                      <a:pt x="209550" y="161661"/>
                      <a:pt x="209550" y="161661"/>
                      <a:pt x="209550" y="55827"/>
                    </a:cubicBezTo>
                    <a:cubicBezTo>
                      <a:pt x="209550" y="51858"/>
                      <a:pt x="212158" y="49212"/>
                      <a:pt x="216070" y="49212"/>
                    </a:cubicBezTo>
                    <a:close/>
                    <a:moveTo>
                      <a:pt x="53428" y="22225"/>
                    </a:moveTo>
                    <a:cubicBezTo>
                      <a:pt x="52114" y="22225"/>
                      <a:pt x="50800" y="23541"/>
                      <a:pt x="50800" y="24858"/>
                    </a:cubicBezTo>
                    <a:lnTo>
                      <a:pt x="50800" y="182834"/>
                    </a:lnTo>
                    <a:cubicBezTo>
                      <a:pt x="50800" y="184150"/>
                      <a:pt x="52114" y="184150"/>
                      <a:pt x="53428" y="184150"/>
                    </a:cubicBezTo>
                    <a:cubicBezTo>
                      <a:pt x="53428" y="184150"/>
                      <a:pt x="53428" y="184150"/>
                      <a:pt x="284710" y="184150"/>
                    </a:cubicBezTo>
                    <a:cubicBezTo>
                      <a:pt x="286024" y="184150"/>
                      <a:pt x="287338" y="184150"/>
                      <a:pt x="287338" y="182834"/>
                    </a:cubicBezTo>
                    <a:cubicBezTo>
                      <a:pt x="287338" y="182834"/>
                      <a:pt x="287338" y="182834"/>
                      <a:pt x="287338" y="24858"/>
                    </a:cubicBezTo>
                    <a:cubicBezTo>
                      <a:pt x="287338" y="23541"/>
                      <a:pt x="286024" y="22225"/>
                      <a:pt x="284710" y="22225"/>
                    </a:cubicBezTo>
                    <a:cubicBezTo>
                      <a:pt x="284710" y="22225"/>
                      <a:pt x="284710" y="22225"/>
                      <a:pt x="53428" y="22225"/>
                    </a:cubicBezTo>
                    <a:close/>
                    <a:moveTo>
                      <a:pt x="53663" y="0"/>
                    </a:moveTo>
                    <a:cubicBezTo>
                      <a:pt x="53663" y="0"/>
                      <a:pt x="53663" y="0"/>
                      <a:pt x="286062" y="0"/>
                    </a:cubicBezTo>
                    <a:cubicBezTo>
                      <a:pt x="300587" y="0"/>
                      <a:pt x="311150" y="10530"/>
                      <a:pt x="311150" y="25008"/>
                    </a:cubicBezTo>
                    <a:cubicBezTo>
                      <a:pt x="311150" y="25008"/>
                      <a:pt x="311150" y="25008"/>
                      <a:pt x="311150" y="182955"/>
                    </a:cubicBezTo>
                    <a:cubicBezTo>
                      <a:pt x="311150" y="196117"/>
                      <a:pt x="300587" y="207963"/>
                      <a:pt x="286062" y="207963"/>
                    </a:cubicBezTo>
                    <a:cubicBezTo>
                      <a:pt x="286062" y="207963"/>
                      <a:pt x="286062" y="207963"/>
                      <a:pt x="53663" y="207963"/>
                    </a:cubicBezTo>
                    <a:cubicBezTo>
                      <a:pt x="39138" y="207963"/>
                      <a:pt x="28575" y="196117"/>
                      <a:pt x="28575" y="182955"/>
                    </a:cubicBezTo>
                    <a:cubicBezTo>
                      <a:pt x="28575" y="182955"/>
                      <a:pt x="28575" y="182955"/>
                      <a:pt x="28575" y="25008"/>
                    </a:cubicBezTo>
                    <a:cubicBezTo>
                      <a:pt x="28575" y="10530"/>
                      <a:pt x="39138" y="0"/>
                      <a:pt x="53663" y="0"/>
                    </a:cubicBezTo>
                    <a:close/>
                  </a:path>
                </a:pathLst>
              </a:custGeom>
              <a:solidFill>
                <a:srgbClr val="9B1E23"/>
              </a:solidFill>
              <a:ln>
                <a:noFill/>
              </a:ln>
            </p:spPr>
          </p:sp>
        </p:grpSp>
        <p:grpSp>
          <p:nvGrpSpPr>
            <p:cNvPr id="33" name="组合 32"/>
            <p:cNvGrpSpPr/>
            <p:nvPr/>
          </p:nvGrpSpPr>
          <p:grpSpPr>
            <a:xfrm>
              <a:off x="8904284" y="4844828"/>
              <a:ext cx="2246768" cy="1316710"/>
              <a:chOff x="5969921" y="4384209"/>
              <a:chExt cx="2246768" cy="1316710"/>
            </a:xfrm>
          </p:grpSpPr>
          <p:sp>
            <p:nvSpPr>
              <p:cNvPr id="34" name="矩形 33"/>
              <p:cNvSpPr/>
              <p:nvPr/>
            </p:nvSpPr>
            <p:spPr>
              <a:xfrm>
                <a:off x="5969921" y="4832989"/>
                <a:ext cx="2246768" cy="867930"/>
              </a:xfrm>
              <a:prstGeom prst="rect">
                <a:avLst/>
              </a:prstGeom>
            </p:spPr>
            <p:txBody>
              <a:bodyPr wrap="square">
                <a:spAutoFit/>
              </a:bodyPr>
              <a:lstStyle/>
              <a:p>
                <a:pPr algn="ctr">
                  <a:lnSpc>
                    <a:spcPct val="120000"/>
                  </a:lnSpc>
                </a:pPr>
                <a:r>
                  <a:rPr lang="zh-CN" altLang="en-US" sz="1400" dirty="0">
                    <a:solidFill>
                      <a:schemeClr val="tx1">
                        <a:lumMod val="65000"/>
                        <a:lumOff val="35000"/>
                      </a:schemeClr>
                    </a:solidFill>
                  </a:rPr>
                  <a:t>用户可以在投影仪或者计算机上进行演示也可以将演示文稿打印出来制作成</a:t>
                </a:r>
              </a:p>
            </p:txBody>
          </p:sp>
          <p:sp>
            <p:nvSpPr>
              <p:cNvPr id="35" name="矩形 34"/>
              <p:cNvSpPr/>
              <p:nvPr/>
            </p:nvSpPr>
            <p:spPr>
              <a:xfrm>
                <a:off x="6076950" y="4384209"/>
                <a:ext cx="2032708" cy="432041"/>
              </a:xfrm>
              <a:prstGeom prst="rect">
                <a:avLst/>
              </a:prstGeom>
            </p:spPr>
            <p:txBody>
              <a:bodyPr wrap="square">
                <a:spAutoFit/>
              </a:bodyPr>
              <a:lstStyle/>
              <a:p>
                <a:pPr algn="ctr">
                  <a:lnSpc>
                    <a:spcPct val="120000"/>
                  </a:lnSpc>
                </a:pPr>
                <a:r>
                  <a:rPr lang="zh-CN" altLang="en-US" sz="2000" dirty="0" smtClean="0">
                    <a:solidFill>
                      <a:srgbClr val="9B1E23"/>
                    </a:solidFill>
                    <a:latin typeface="迷你简菱心" panose="02010609000101010101" pitchFamily="49" charset="-122"/>
                    <a:ea typeface="迷你简菱心" panose="02010609000101010101" pitchFamily="49" charset="-122"/>
                  </a:rPr>
                  <a:t>借力打力</a:t>
                </a:r>
                <a:endParaRPr lang="zh-CN" altLang="en-US" sz="2000" dirty="0">
                  <a:solidFill>
                    <a:srgbClr val="9B1E23"/>
                  </a:solidFill>
                  <a:latin typeface="迷你简菱心" panose="02010609000101010101" pitchFamily="49" charset="-122"/>
                  <a:ea typeface="迷你简菱心" panose="02010609000101010101" pitchFamily="49" charset="-122"/>
                </a:endParaRPr>
              </a:p>
            </p:txBody>
          </p:sp>
        </p:grpSp>
      </p:grpSp>
    </p:spTree>
    <p:extLst>
      <p:ext uri="{BB962C8B-B14F-4D97-AF65-F5344CB8AC3E}">
        <p14:creationId xmlns:p14="http://schemas.microsoft.com/office/powerpoint/2010/main" val="2795167256"/>
      </p:ext>
    </p:ext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14:presetBounceEnd="40000">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14:bounceEnd="40000">
                                          <p:cBhvr additive="base">
                                            <p:cTn id="7" dur="1000" fill="hold"/>
                                            <p:tgtEl>
                                              <p:spTgt spid="2"/>
                                            </p:tgtEl>
                                            <p:attrNameLst>
                                              <p:attrName>ppt_x</p:attrName>
                                            </p:attrNameLst>
                                          </p:cBhvr>
                                          <p:tavLst>
                                            <p:tav tm="0">
                                              <p:val>
                                                <p:strVal val="0-#ppt_w/2"/>
                                              </p:val>
                                            </p:tav>
                                            <p:tav tm="100000">
                                              <p:val>
                                                <p:strVal val="#ppt_x"/>
                                              </p:val>
                                            </p:tav>
                                          </p:tavLst>
                                        </p:anim>
                                        <p:anim calcmode="lin" valueType="num" p14:bounceEnd="40000">
                                          <p:cBhvr additive="base">
                                            <p:cTn id="8" dur="10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14:presetBounceEnd="40000">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14:bounceEnd="40000">
                                          <p:cBhvr additive="base">
                                            <p:cTn id="11" dur="1000" fill="hold"/>
                                            <p:tgtEl>
                                              <p:spTgt spid="3"/>
                                            </p:tgtEl>
                                            <p:attrNameLst>
                                              <p:attrName>ppt_x</p:attrName>
                                            </p:attrNameLst>
                                          </p:cBhvr>
                                          <p:tavLst>
                                            <p:tav tm="0">
                                              <p:val>
                                                <p:strVal val="0-#ppt_w/2"/>
                                              </p:val>
                                            </p:tav>
                                            <p:tav tm="100000">
                                              <p:val>
                                                <p:strVal val="#ppt_x"/>
                                              </p:val>
                                            </p:tav>
                                          </p:tavLst>
                                        </p:anim>
                                        <p:anim calcmode="lin" valueType="num" p14:bounceEnd="40000">
                                          <p:cBhvr additive="base">
                                            <p:cTn id="12" dur="1000" fill="hold"/>
                                            <p:tgtEl>
                                              <p:spTgt spid="3"/>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53" presetClass="entr" presetSubtype="16" fill="hold" grpId="0" nodeType="afterEffect">
                                      <p:stCondLst>
                                        <p:cond delay="0"/>
                                      </p:stCondLst>
                                      <p:iterate type="lt">
                                        <p:tmPct val="10000"/>
                                      </p:iterate>
                                      <p:childTnLst>
                                        <p:set>
                                          <p:cBhvr>
                                            <p:cTn id="15" dur="1" fill="hold">
                                              <p:stCondLst>
                                                <p:cond delay="0"/>
                                              </p:stCondLst>
                                            </p:cTn>
                                            <p:tgtEl>
                                              <p:spTgt spid="9"/>
                                            </p:tgtEl>
                                            <p:attrNameLst>
                                              <p:attrName>style.visibility</p:attrName>
                                            </p:attrNameLst>
                                          </p:cBhvr>
                                          <p:to>
                                            <p:strVal val="visible"/>
                                          </p:to>
                                        </p:set>
                                        <p:anim calcmode="lin" valueType="num">
                                          <p:cBhvr>
                                            <p:cTn id="16" dur="500" fill="hold"/>
                                            <p:tgtEl>
                                              <p:spTgt spid="9"/>
                                            </p:tgtEl>
                                            <p:attrNameLst>
                                              <p:attrName>ppt_w</p:attrName>
                                            </p:attrNameLst>
                                          </p:cBhvr>
                                          <p:tavLst>
                                            <p:tav tm="0">
                                              <p:val>
                                                <p:fltVal val="0"/>
                                              </p:val>
                                            </p:tav>
                                            <p:tav tm="100000">
                                              <p:val>
                                                <p:strVal val="#ppt_w"/>
                                              </p:val>
                                            </p:tav>
                                          </p:tavLst>
                                        </p:anim>
                                        <p:anim calcmode="lin" valueType="num">
                                          <p:cBhvr>
                                            <p:cTn id="17" dur="500" fill="hold"/>
                                            <p:tgtEl>
                                              <p:spTgt spid="9"/>
                                            </p:tgtEl>
                                            <p:attrNameLst>
                                              <p:attrName>ppt_h</p:attrName>
                                            </p:attrNameLst>
                                          </p:cBhvr>
                                          <p:tavLst>
                                            <p:tav tm="0">
                                              <p:val>
                                                <p:fltVal val="0"/>
                                              </p:val>
                                            </p:tav>
                                            <p:tav tm="100000">
                                              <p:val>
                                                <p:strVal val="#ppt_h"/>
                                              </p:val>
                                            </p:tav>
                                          </p:tavLst>
                                        </p:anim>
                                        <p:animEffect transition="in" filter="fade">
                                          <p:cBhvr>
                                            <p:cTn id="18" dur="500"/>
                                            <p:tgtEl>
                                              <p:spTgt spid="9"/>
                                            </p:tgtEl>
                                          </p:cBhvr>
                                        </p:animEffect>
                                      </p:childTnLst>
                                    </p:cTn>
                                  </p:par>
                                  <p:par>
                                    <p:cTn id="19" presetID="53" presetClass="entr" presetSubtype="16" fill="hold" nodeType="with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p:cTn id="21" dur="500" fill="hold"/>
                                            <p:tgtEl>
                                              <p:spTgt spid="5"/>
                                            </p:tgtEl>
                                            <p:attrNameLst>
                                              <p:attrName>ppt_w</p:attrName>
                                            </p:attrNameLst>
                                          </p:cBhvr>
                                          <p:tavLst>
                                            <p:tav tm="0">
                                              <p:val>
                                                <p:fltVal val="0"/>
                                              </p:val>
                                            </p:tav>
                                            <p:tav tm="100000">
                                              <p:val>
                                                <p:strVal val="#ppt_w"/>
                                              </p:val>
                                            </p:tav>
                                          </p:tavLst>
                                        </p:anim>
                                        <p:anim calcmode="lin" valueType="num">
                                          <p:cBhvr>
                                            <p:cTn id="22" dur="500" fill="hold"/>
                                            <p:tgtEl>
                                              <p:spTgt spid="5"/>
                                            </p:tgtEl>
                                            <p:attrNameLst>
                                              <p:attrName>ppt_h</p:attrName>
                                            </p:attrNameLst>
                                          </p:cBhvr>
                                          <p:tavLst>
                                            <p:tav tm="0">
                                              <p:val>
                                                <p:fltVal val="0"/>
                                              </p:val>
                                            </p:tav>
                                            <p:tav tm="100000">
                                              <p:val>
                                                <p:strVal val="#ppt_h"/>
                                              </p:val>
                                            </p:tav>
                                          </p:tavLst>
                                        </p:anim>
                                        <p:animEffect transition="in" filter="fade">
                                          <p:cBhvr>
                                            <p:cTn id="23" dur="500"/>
                                            <p:tgtEl>
                                              <p:spTgt spid="5"/>
                                            </p:tgtEl>
                                          </p:cBhvr>
                                        </p:animEffect>
                                      </p:childTnLst>
                                    </p:cTn>
                                  </p:par>
                                  <p:par>
                                    <p:cTn id="24" presetID="22" presetClass="entr" presetSubtype="2" fill="hold" nodeType="with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wipe(right)">
                                          <p:cBhvr>
                                            <p:cTn id="26" dur="500"/>
                                            <p:tgtEl>
                                              <p:spTgt spid="4"/>
                                            </p:tgtEl>
                                          </p:cBhvr>
                                        </p:animEffect>
                                      </p:childTnLst>
                                    </p:cTn>
                                  </p:par>
                                </p:childTnLst>
                              </p:cTn>
                            </p:par>
                            <p:par>
                              <p:cTn id="27" fill="hold">
                                <p:stCondLst>
                                  <p:cond delay="1750"/>
                                </p:stCondLst>
                                <p:childTnLst>
                                  <p:par>
                                    <p:cTn id="28" presetID="42" presetClass="entr" presetSubtype="0" fill="hold" nodeType="afterEffect">
                                      <p:stCondLst>
                                        <p:cond delay="0"/>
                                      </p:stCondLst>
                                      <p:childTnLst>
                                        <p:set>
                                          <p:cBhvr>
                                            <p:cTn id="29" dur="1" fill="hold">
                                              <p:stCondLst>
                                                <p:cond delay="0"/>
                                              </p:stCondLst>
                                            </p:cTn>
                                            <p:tgtEl>
                                              <p:spTgt spid="10"/>
                                            </p:tgtEl>
                                            <p:attrNameLst>
                                              <p:attrName>style.visibility</p:attrName>
                                            </p:attrNameLst>
                                          </p:cBhvr>
                                          <p:to>
                                            <p:strVal val="visible"/>
                                          </p:to>
                                        </p:set>
                                        <p:animEffect transition="in" filter="fade">
                                          <p:cBhvr>
                                            <p:cTn id="30" dur="1000"/>
                                            <p:tgtEl>
                                              <p:spTgt spid="10"/>
                                            </p:tgtEl>
                                          </p:cBhvr>
                                        </p:animEffect>
                                        <p:anim calcmode="lin" valueType="num">
                                          <p:cBhvr>
                                            <p:cTn id="31" dur="1000" fill="hold"/>
                                            <p:tgtEl>
                                              <p:spTgt spid="10"/>
                                            </p:tgtEl>
                                            <p:attrNameLst>
                                              <p:attrName>ppt_x</p:attrName>
                                            </p:attrNameLst>
                                          </p:cBhvr>
                                          <p:tavLst>
                                            <p:tav tm="0">
                                              <p:val>
                                                <p:strVal val="#ppt_x"/>
                                              </p:val>
                                            </p:tav>
                                            <p:tav tm="100000">
                                              <p:val>
                                                <p:strVal val="#ppt_x"/>
                                              </p:val>
                                            </p:tav>
                                          </p:tavLst>
                                        </p:anim>
                                        <p:anim calcmode="lin" valueType="num">
                                          <p:cBhvr>
                                            <p:cTn id="32" dur="1000" fill="hold"/>
                                            <p:tgtEl>
                                              <p:spTgt spid="10"/>
                                            </p:tgtEl>
                                            <p:attrNameLst>
                                              <p:attrName>ppt_y</p:attrName>
                                            </p:attrNameLst>
                                          </p:cBhvr>
                                          <p:tavLst>
                                            <p:tav tm="0">
                                              <p:val>
                                                <p:strVal val="#ppt_y+.1"/>
                                              </p:val>
                                            </p:tav>
                                            <p:tav tm="100000">
                                              <p:val>
                                                <p:strVal val="#ppt_y"/>
                                              </p:val>
                                            </p:tav>
                                          </p:tavLst>
                                        </p:anim>
                                      </p:childTnLst>
                                    </p:cTn>
                                  </p:par>
                                </p:childTnLst>
                              </p:cTn>
                            </p:par>
                            <p:par>
                              <p:cTn id="33" fill="hold">
                                <p:stCondLst>
                                  <p:cond delay="2750"/>
                                </p:stCondLst>
                                <p:childTnLst>
                                  <p:par>
                                    <p:cTn id="34" presetID="17" presetClass="entr" presetSubtype="8" fill="hold" nodeType="afterEffect">
                                      <p:stCondLst>
                                        <p:cond delay="0"/>
                                      </p:stCondLst>
                                      <p:childTnLst>
                                        <p:set>
                                          <p:cBhvr>
                                            <p:cTn id="35" dur="1" fill="hold">
                                              <p:stCondLst>
                                                <p:cond delay="0"/>
                                              </p:stCondLst>
                                            </p:cTn>
                                            <p:tgtEl>
                                              <p:spTgt spid="11"/>
                                            </p:tgtEl>
                                            <p:attrNameLst>
                                              <p:attrName>style.visibility</p:attrName>
                                            </p:attrNameLst>
                                          </p:cBhvr>
                                          <p:to>
                                            <p:strVal val="visible"/>
                                          </p:to>
                                        </p:set>
                                        <p:anim calcmode="lin" valueType="num">
                                          <p:cBhvr>
                                            <p:cTn id="36" dur="500" fill="hold"/>
                                            <p:tgtEl>
                                              <p:spTgt spid="11"/>
                                            </p:tgtEl>
                                            <p:attrNameLst>
                                              <p:attrName>ppt_x</p:attrName>
                                            </p:attrNameLst>
                                          </p:cBhvr>
                                          <p:tavLst>
                                            <p:tav tm="0">
                                              <p:val>
                                                <p:strVal val="#ppt_x-#ppt_w/2"/>
                                              </p:val>
                                            </p:tav>
                                            <p:tav tm="100000">
                                              <p:val>
                                                <p:strVal val="#ppt_x"/>
                                              </p:val>
                                            </p:tav>
                                          </p:tavLst>
                                        </p:anim>
                                        <p:anim calcmode="lin" valueType="num">
                                          <p:cBhvr>
                                            <p:cTn id="37" dur="500" fill="hold"/>
                                            <p:tgtEl>
                                              <p:spTgt spid="11"/>
                                            </p:tgtEl>
                                            <p:attrNameLst>
                                              <p:attrName>ppt_y</p:attrName>
                                            </p:attrNameLst>
                                          </p:cBhvr>
                                          <p:tavLst>
                                            <p:tav tm="0">
                                              <p:val>
                                                <p:strVal val="#ppt_y"/>
                                              </p:val>
                                            </p:tav>
                                            <p:tav tm="100000">
                                              <p:val>
                                                <p:strVal val="#ppt_y"/>
                                              </p:val>
                                            </p:tav>
                                          </p:tavLst>
                                        </p:anim>
                                        <p:anim calcmode="lin" valueType="num">
                                          <p:cBhvr>
                                            <p:cTn id="38" dur="500" fill="hold"/>
                                            <p:tgtEl>
                                              <p:spTgt spid="11"/>
                                            </p:tgtEl>
                                            <p:attrNameLst>
                                              <p:attrName>ppt_w</p:attrName>
                                            </p:attrNameLst>
                                          </p:cBhvr>
                                          <p:tavLst>
                                            <p:tav tm="0">
                                              <p:val>
                                                <p:fltVal val="0"/>
                                              </p:val>
                                            </p:tav>
                                            <p:tav tm="100000">
                                              <p:val>
                                                <p:strVal val="#ppt_w"/>
                                              </p:val>
                                            </p:tav>
                                          </p:tavLst>
                                        </p:anim>
                                        <p:anim calcmode="lin" valueType="num">
                                          <p:cBhvr>
                                            <p:cTn id="39" dur="500" fill="hold"/>
                                            <p:tgtEl>
                                              <p:spTgt spid="11"/>
                                            </p:tgtEl>
                                            <p:attrNameLst>
                                              <p:attrName>ppt_h</p:attrName>
                                            </p:attrNameLst>
                                          </p:cBhvr>
                                          <p:tavLst>
                                            <p:tav tm="0">
                                              <p:val>
                                                <p:strVal val="#ppt_h"/>
                                              </p:val>
                                            </p:tav>
                                            <p:tav tm="100000">
                                              <p:val>
                                                <p:strVal val="#ppt_h"/>
                                              </p:val>
                                            </p:tav>
                                          </p:tavLst>
                                        </p:anim>
                                      </p:childTnLst>
                                    </p:cTn>
                                  </p:par>
                                </p:childTnLst>
                              </p:cTn>
                            </p:par>
                            <p:par>
                              <p:cTn id="40" fill="hold">
                                <p:stCondLst>
                                  <p:cond delay="3250"/>
                                </p:stCondLst>
                                <p:childTnLst>
                                  <p:par>
                                    <p:cTn id="41" presetID="22" presetClass="entr" presetSubtype="8" fill="hold" nodeType="afterEffect">
                                      <p:stCondLst>
                                        <p:cond delay="0"/>
                                      </p:stCondLst>
                                      <p:childTnLst>
                                        <p:set>
                                          <p:cBhvr>
                                            <p:cTn id="42" dur="1" fill="hold">
                                              <p:stCondLst>
                                                <p:cond delay="0"/>
                                              </p:stCondLst>
                                            </p:cTn>
                                            <p:tgtEl>
                                              <p:spTgt spid="14"/>
                                            </p:tgtEl>
                                            <p:attrNameLst>
                                              <p:attrName>style.visibility</p:attrName>
                                            </p:attrNameLst>
                                          </p:cBhvr>
                                          <p:to>
                                            <p:strVal val="visible"/>
                                          </p:to>
                                        </p:set>
                                        <p:animEffect transition="in" filter="wipe(left)">
                                          <p:cBhvr>
                                            <p:cTn id="43" dur="500"/>
                                            <p:tgtEl>
                                              <p:spTgt spid="14"/>
                                            </p:tgtEl>
                                          </p:cBhvr>
                                        </p:animEffect>
                                      </p:childTnLst>
                                    </p:cTn>
                                  </p:par>
                                </p:childTnLst>
                              </p:cTn>
                            </p:par>
                            <p:par>
                              <p:cTn id="44" fill="hold">
                                <p:stCondLst>
                                  <p:cond delay="3750"/>
                                </p:stCondLst>
                                <p:childTnLst>
                                  <p:par>
                                    <p:cTn id="45" presetID="42" presetClass="entr" presetSubtype="0" fill="hold" nodeType="afterEffect">
                                      <p:stCondLst>
                                        <p:cond delay="0"/>
                                      </p:stCondLst>
                                      <p:childTnLst>
                                        <p:set>
                                          <p:cBhvr>
                                            <p:cTn id="46" dur="1" fill="hold">
                                              <p:stCondLst>
                                                <p:cond delay="0"/>
                                              </p:stCondLst>
                                            </p:cTn>
                                            <p:tgtEl>
                                              <p:spTgt spid="17"/>
                                            </p:tgtEl>
                                            <p:attrNameLst>
                                              <p:attrName>style.visibility</p:attrName>
                                            </p:attrNameLst>
                                          </p:cBhvr>
                                          <p:to>
                                            <p:strVal val="visible"/>
                                          </p:to>
                                        </p:set>
                                        <p:animEffect transition="in" filter="fade">
                                          <p:cBhvr>
                                            <p:cTn id="47" dur="1000"/>
                                            <p:tgtEl>
                                              <p:spTgt spid="17"/>
                                            </p:tgtEl>
                                          </p:cBhvr>
                                        </p:animEffect>
                                        <p:anim calcmode="lin" valueType="num">
                                          <p:cBhvr>
                                            <p:cTn id="48" dur="1000" fill="hold"/>
                                            <p:tgtEl>
                                              <p:spTgt spid="17"/>
                                            </p:tgtEl>
                                            <p:attrNameLst>
                                              <p:attrName>ppt_x</p:attrName>
                                            </p:attrNameLst>
                                          </p:cBhvr>
                                          <p:tavLst>
                                            <p:tav tm="0">
                                              <p:val>
                                                <p:strVal val="#ppt_x"/>
                                              </p:val>
                                            </p:tav>
                                            <p:tav tm="100000">
                                              <p:val>
                                                <p:strVal val="#ppt_x"/>
                                              </p:val>
                                            </p:tav>
                                          </p:tavLst>
                                        </p:anim>
                                        <p:anim calcmode="lin" valueType="num">
                                          <p:cBhvr>
                                            <p:cTn id="49" dur="1000" fill="hold"/>
                                            <p:tgtEl>
                                              <p:spTgt spid="17"/>
                                            </p:tgtEl>
                                            <p:attrNameLst>
                                              <p:attrName>ppt_y</p:attrName>
                                            </p:attrNameLst>
                                          </p:cBhvr>
                                          <p:tavLst>
                                            <p:tav tm="0">
                                              <p:val>
                                                <p:strVal val="#ppt_y+.1"/>
                                              </p:val>
                                            </p:tav>
                                            <p:tav tm="100000">
                                              <p:val>
                                                <p:strVal val="#ppt_y"/>
                                              </p:val>
                                            </p:tav>
                                          </p:tavLst>
                                        </p:anim>
                                      </p:childTnLst>
                                    </p:cTn>
                                  </p:par>
                                  <p:par>
                                    <p:cTn id="50" presetID="42" presetClass="entr" presetSubtype="0" fill="hold" nodeType="withEffect">
                                      <p:stCondLst>
                                        <p:cond delay="250"/>
                                      </p:stCondLst>
                                      <p:childTnLst>
                                        <p:set>
                                          <p:cBhvr>
                                            <p:cTn id="51" dur="1" fill="hold">
                                              <p:stCondLst>
                                                <p:cond delay="0"/>
                                              </p:stCondLst>
                                            </p:cTn>
                                            <p:tgtEl>
                                              <p:spTgt spid="24"/>
                                            </p:tgtEl>
                                            <p:attrNameLst>
                                              <p:attrName>style.visibility</p:attrName>
                                            </p:attrNameLst>
                                          </p:cBhvr>
                                          <p:to>
                                            <p:strVal val="visible"/>
                                          </p:to>
                                        </p:set>
                                        <p:animEffect transition="in" filter="fade">
                                          <p:cBhvr>
                                            <p:cTn id="52" dur="1000"/>
                                            <p:tgtEl>
                                              <p:spTgt spid="24"/>
                                            </p:tgtEl>
                                          </p:cBhvr>
                                        </p:animEffect>
                                        <p:anim calcmode="lin" valueType="num">
                                          <p:cBhvr>
                                            <p:cTn id="53" dur="1000" fill="hold"/>
                                            <p:tgtEl>
                                              <p:spTgt spid="24"/>
                                            </p:tgtEl>
                                            <p:attrNameLst>
                                              <p:attrName>ppt_x</p:attrName>
                                            </p:attrNameLst>
                                          </p:cBhvr>
                                          <p:tavLst>
                                            <p:tav tm="0">
                                              <p:val>
                                                <p:strVal val="#ppt_x"/>
                                              </p:val>
                                            </p:tav>
                                            <p:tav tm="100000">
                                              <p:val>
                                                <p:strVal val="#ppt_x"/>
                                              </p:val>
                                            </p:tav>
                                          </p:tavLst>
                                        </p:anim>
                                        <p:anim calcmode="lin" valueType="num">
                                          <p:cBhvr>
                                            <p:cTn id="54" dur="1000" fill="hold"/>
                                            <p:tgtEl>
                                              <p:spTgt spid="24"/>
                                            </p:tgtEl>
                                            <p:attrNameLst>
                                              <p:attrName>ppt_y</p:attrName>
                                            </p:attrNameLst>
                                          </p:cBhvr>
                                          <p:tavLst>
                                            <p:tav tm="0">
                                              <p:val>
                                                <p:strVal val="#ppt_y+.1"/>
                                              </p:val>
                                            </p:tav>
                                            <p:tav tm="100000">
                                              <p:val>
                                                <p:strVal val="#ppt_y"/>
                                              </p:val>
                                            </p:tav>
                                          </p:tavLst>
                                        </p:anim>
                                      </p:childTnLst>
                                    </p:cTn>
                                  </p:par>
                                  <p:par>
                                    <p:cTn id="55" presetID="42" presetClass="entr" presetSubtype="0" fill="hold" nodeType="withEffect">
                                      <p:stCondLst>
                                        <p:cond delay="500"/>
                                      </p:stCondLst>
                                      <p:childTnLst>
                                        <p:set>
                                          <p:cBhvr>
                                            <p:cTn id="56" dur="1" fill="hold">
                                              <p:stCondLst>
                                                <p:cond delay="0"/>
                                              </p:stCondLst>
                                            </p:cTn>
                                            <p:tgtEl>
                                              <p:spTgt spid="31"/>
                                            </p:tgtEl>
                                            <p:attrNameLst>
                                              <p:attrName>style.visibility</p:attrName>
                                            </p:attrNameLst>
                                          </p:cBhvr>
                                          <p:to>
                                            <p:strVal val="visible"/>
                                          </p:to>
                                        </p:set>
                                        <p:animEffect transition="in" filter="fade">
                                          <p:cBhvr>
                                            <p:cTn id="57" dur="1000"/>
                                            <p:tgtEl>
                                              <p:spTgt spid="31"/>
                                            </p:tgtEl>
                                          </p:cBhvr>
                                        </p:animEffect>
                                        <p:anim calcmode="lin" valueType="num">
                                          <p:cBhvr>
                                            <p:cTn id="58" dur="1000" fill="hold"/>
                                            <p:tgtEl>
                                              <p:spTgt spid="31"/>
                                            </p:tgtEl>
                                            <p:attrNameLst>
                                              <p:attrName>ppt_x</p:attrName>
                                            </p:attrNameLst>
                                          </p:cBhvr>
                                          <p:tavLst>
                                            <p:tav tm="0">
                                              <p:val>
                                                <p:strVal val="#ppt_x"/>
                                              </p:val>
                                            </p:tav>
                                            <p:tav tm="100000">
                                              <p:val>
                                                <p:strVal val="#ppt_x"/>
                                              </p:val>
                                            </p:tav>
                                          </p:tavLst>
                                        </p:anim>
                                        <p:anim calcmode="lin" valueType="num">
                                          <p:cBhvr>
                                            <p:cTn id="59" dur="1000" fill="hold"/>
                                            <p:tgtEl>
                                              <p:spTgt spid="3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9"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0-#ppt_w/2"/>
                                              </p:val>
                                            </p:tav>
                                            <p:tav tm="100000">
                                              <p:val>
                                                <p:strVal val="#ppt_x"/>
                                              </p:val>
                                            </p:tav>
                                          </p:tavLst>
                                        </p:anim>
                                        <p:anim calcmode="lin" valueType="num">
                                          <p:cBhvr additive="base">
                                            <p:cTn id="8" dur="10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0-#ppt_w/2"/>
                                              </p:val>
                                            </p:tav>
                                            <p:tav tm="100000">
                                              <p:val>
                                                <p:strVal val="#ppt_x"/>
                                              </p:val>
                                            </p:tav>
                                          </p:tavLst>
                                        </p:anim>
                                        <p:anim calcmode="lin" valueType="num">
                                          <p:cBhvr additive="base">
                                            <p:cTn id="12" dur="1000" fill="hold"/>
                                            <p:tgtEl>
                                              <p:spTgt spid="3"/>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53" presetClass="entr" presetSubtype="16" fill="hold" grpId="0" nodeType="afterEffect">
                                      <p:stCondLst>
                                        <p:cond delay="0"/>
                                      </p:stCondLst>
                                      <p:iterate type="lt">
                                        <p:tmPct val="10000"/>
                                      </p:iterate>
                                      <p:childTnLst>
                                        <p:set>
                                          <p:cBhvr>
                                            <p:cTn id="15" dur="1" fill="hold">
                                              <p:stCondLst>
                                                <p:cond delay="0"/>
                                              </p:stCondLst>
                                            </p:cTn>
                                            <p:tgtEl>
                                              <p:spTgt spid="9"/>
                                            </p:tgtEl>
                                            <p:attrNameLst>
                                              <p:attrName>style.visibility</p:attrName>
                                            </p:attrNameLst>
                                          </p:cBhvr>
                                          <p:to>
                                            <p:strVal val="visible"/>
                                          </p:to>
                                        </p:set>
                                        <p:anim calcmode="lin" valueType="num">
                                          <p:cBhvr>
                                            <p:cTn id="16" dur="500" fill="hold"/>
                                            <p:tgtEl>
                                              <p:spTgt spid="9"/>
                                            </p:tgtEl>
                                            <p:attrNameLst>
                                              <p:attrName>ppt_w</p:attrName>
                                            </p:attrNameLst>
                                          </p:cBhvr>
                                          <p:tavLst>
                                            <p:tav tm="0">
                                              <p:val>
                                                <p:fltVal val="0"/>
                                              </p:val>
                                            </p:tav>
                                            <p:tav tm="100000">
                                              <p:val>
                                                <p:strVal val="#ppt_w"/>
                                              </p:val>
                                            </p:tav>
                                          </p:tavLst>
                                        </p:anim>
                                        <p:anim calcmode="lin" valueType="num">
                                          <p:cBhvr>
                                            <p:cTn id="17" dur="500" fill="hold"/>
                                            <p:tgtEl>
                                              <p:spTgt spid="9"/>
                                            </p:tgtEl>
                                            <p:attrNameLst>
                                              <p:attrName>ppt_h</p:attrName>
                                            </p:attrNameLst>
                                          </p:cBhvr>
                                          <p:tavLst>
                                            <p:tav tm="0">
                                              <p:val>
                                                <p:fltVal val="0"/>
                                              </p:val>
                                            </p:tav>
                                            <p:tav tm="100000">
                                              <p:val>
                                                <p:strVal val="#ppt_h"/>
                                              </p:val>
                                            </p:tav>
                                          </p:tavLst>
                                        </p:anim>
                                        <p:animEffect transition="in" filter="fade">
                                          <p:cBhvr>
                                            <p:cTn id="18" dur="500"/>
                                            <p:tgtEl>
                                              <p:spTgt spid="9"/>
                                            </p:tgtEl>
                                          </p:cBhvr>
                                        </p:animEffect>
                                      </p:childTnLst>
                                    </p:cTn>
                                  </p:par>
                                  <p:par>
                                    <p:cTn id="19" presetID="53" presetClass="entr" presetSubtype="16" fill="hold" nodeType="with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p:cTn id="21" dur="500" fill="hold"/>
                                            <p:tgtEl>
                                              <p:spTgt spid="5"/>
                                            </p:tgtEl>
                                            <p:attrNameLst>
                                              <p:attrName>ppt_w</p:attrName>
                                            </p:attrNameLst>
                                          </p:cBhvr>
                                          <p:tavLst>
                                            <p:tav tm="0">
                                              <p:val>
                                                <p:fltVal val="0"/>
                                              </p:val>
                                            </p:tav>
                                            <p:tav tm="100000">
                                              <p:val>
                                                <p:strVal val="#ppt_w"/>
                                              </p:val>
                                            </p:tav>
                                          </p:tavLst>
                                        </p:anim>
                                        <p:anim calcmode="lin" valueType="num">
                                          <p:cBhvr>
                                            <p:cTn id="22" dur="500" fill="hold"/>
                                            <p:tgtEl>
                                              <p:spTgt spid="5"/>
                                            </p:tgtEl>
                                            <p:attrNameLst>
                                              <p:attrName>ppt_h</p:attrName>
                                            </p:attrNameLst>
                                          </p:cBhvr>
                                          <p:tavLst>
                                            <p:tav tm="0">
                                              <p:val>
                                                <p:fltVal val="0"/>
                                              </p:val>
                                            </p:tav>
                                            <p:tav tm="100000">
                                              <p:val>
                                                <p:strVal val="#ppt_h"/>
                                              </p:val>
                                            </p:tav>
                                          </p:tavLst>
                                        </p:anim>
                                        <p:animEffect transition="in" filter="fade">
                                          <p:cBhvr>
                                            <p:cTn id="23" dur="500"/>
                                            <p:tgtEl>
                                              <p:spTgt spid="5"/>
                                            </p:tgtEl>
                                          </p:cBhvr>
                                        </p:animEffect>
                                      </p:childTnLst>
                                    </p:cTn>
                                  </p:par>
                                  <p:par>
                                    <p:cTn id="24" presetID="22" presetClass="entr" presetSubtype="2" fill="hold" nodeType="with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wipe(right)">
                                          <p:cBhvr>
                                            <p:cTn id="26" dur="500"/>
                                            <p:tgtEl>
                                              <p:spTgt spid="4"/>
                                            </p:tgtEl>
                                          </p:cBhvr>
                                        </p:animEffect>
                                      </p:childTnLst>
                                    </p:cTn>
                                  </p:par>
                                </p:childTnLst>
                              </p:cTn>
                            </p:par>
                            <p:par>
                              <p:cTn id="27" fill="hold">
                                <p:stCondLst>
                                  <p:cond delay="1750"/>
                                </p:stCondLst>
                                <p:childTnLst>
                                  <p:par>
                                    <p:cTn id="28" presetID="42" presetClass="entr" presetSubtype="0" fill="hold" nodeType="afterEffect">
                                      <p:stCondLst>
                                        <p:cond delay="0"/>
                                      </p:stCondLst>
                                      <p:childTnLst>
                                        <p:set>
                                          <p:cBhvr>
                                            <p:cTn id="29" dur="1" fill="hold">
                                              <p:stCondLst>
                                                <p:cond delay="0"/>
                                              </p:stCondLst>
                                            </p:cTn>
                                            <p:tgtEl>
                                              <p:spTgt spid="10"/>
                                            </p:tgtEl>
                                            <p:attrNameLst>
                                              <p:attrName>style.visibility</p:attrName>
                                            </p:attrNameLst>
                                          </p:cBhvr>
                                          <p:to>
                                            <p:strVal val="visible"/>
                                          </p:to>
                                        </p:set>
                                        <p:animEffect transition="in" filter="fade">
                                          <p:cBhvr>
                                            <p:cTn id="30" dur="1000"/>
                                            <p:tgtEl>
                                              <p:spTgt spid="10"/>
                                            </p:tgtEl>
                                          </p:cBhvr>
                                        </p:animEffect>
                                        <p:anim calcmode="lin" valueType="num">
                                          <p:cBhvr>
                                            <p:cTn id="31" dur="1000" fill="hold"/>
                                            <p:tgtEl>
                                              <p:spTgt spid="10"/>
                                            </p:tgtEl>
                                            <p:attrNameLst>
                                              <p:attrName>ppt_x</p:attrName>
                                            </p:attrNameLst>
                                          </p:cBhvr>
                                          <p:tavLst>
                                            <p:tav tm="0">
                                              <p:val>
                                                <p:strVal val="#ppt_x"/>
                                              </p:val>
                                            </p:tav>
                                            <p:tav tm="100000">
                                              <p:val>
                                                <p:strVal val="#ppt_x"/>
                                              </p:val>
                                            </p:tav>
                                          </p:tavLst>
                                        </p:anim>
                                        <p:anim calcmode="lin" valueType="num">
                                          <p:cBhvr>
                                            <p:cTn id="32" dur="1000" fill="hold"/>
                                            <p:tgtEl>
                                              <p:spTgt spid="10"/>
                                            </p:tgtEl>
                                            <p:attrNameLst>
                                              <p:attrName>ppt_y</p:attrName>
                                            </p:attrNameLst>
                                          </p:cBhvr>
                                          <p:tavLst>
                                            <p:tav tm="0">
                                              <p:val>
                                                <p:strVal val="#ppt_y+.1"/>
                                              </p:val>
                                            </p:tav>
                                            <p:tav tm="100000">
                                              <p:val>
                                                <p:strVal val="#ppt_y"/>
                                              </p:val>
                                            </p:tav>
                                          </p:tavLst>
                                        </p:anim>
                                      </p:childTnLst>
                                    </p:cTn>
                                  </p:par>
                                </p:childTnLst>
                              </p:cTn>
                            </p:par>
                            <p:par>
                              <p:cTn id="33" fill="hold">
                                <p:stCondLst>
                                  <p:cond delay="2750"/>
                                </p:stCondLst>
                                <p:childTnLst>
                                  <p:par>
                                    <p:cTn id="34" presetID="17" presetClass="entr" presetSubtype="8" fill="hold" nodeType="afterEffect">
                                      <p:stCondLst>
                                        <p:cond delay="0"/>
                                      </p:stCondLst>
                                      <p:childTnLst>
                                        <p:set>
                                          <p:cBhvr>
                                            <p:cTn id="35" dur="1" fill="hold">
                                              <p:stCondLst>
                                                <p:cond delay="0"/>
                                              </p:stCondLst>
                                            </p:cTn>
                                            <p:tgtEl>
                                              <p:spTgt spid="11"/>
                                            </p:tgtEl>
                                            <p:attrNameLst>
                                              <p:attrName>style.visibility</p:attrName>
                                            </p:attrNameLst>
                                          </p:cBhvr>
                                          <p:to>
                                            <p:strVal val="visible"/>
                                          </p:to>
                                        </p:set>
                                        <p:anim calcmode="lin" valueType="num">
                                          <p:cBhvr>
                                            <p:cTn id="36" dur="500" fill="hold"/>
                                            <p:tgtEl>
                                              <p:spTgt spid="11"/>
                                            </p:tgtEl>
                                            <p:attrNameLst>
                                              <p:attrName>ppt_x</p:attrName>
                                            </p:attrNameLst>
                                          </p:cBhvr>
                                          <p:tavLst>
                                            <p:tav tm="0">
                                              <p:val>
                                                <p:strVal val="#ppt_x-#ppt_w/2"/>
                                              </p:val>
                                            </p:tav>
                                            <p:tav tm="100000">
                                              <p:val>
                                                <p:strVal val="#ppt_x"/>
                                              </p:val>
                                            </p:tav>
                                          </p:tavLst>
                                        </p:anim>
                                        <p:anim calcmode="lin" valueType="num">
                                          <p:cBhvr>
                                            <p:cTn id="37" dur="500" fill="hold"/>
                                            <p:tgtEl>
                                              <p:spTgt spid="11"/>
                                            </p:tgtEl>
                                            <p:attrNameLst>
                                              <p:attrName>ppt_y</p:attrName>
                                            </p:attrNameLst>
                                          </p:cBhvr>
                                          <p:tavLst>
                                            <p:tav tm="0">
                                              <p:val>
                                                <p:strVal val="#ppt_y"/>
                                              </p:val>
                                            </p:tav>
                                            <p:tav tm="100000">
                                              <p:val>
                                                <p:strVal val="#ppt_y"/>
                                              </p:val>
                                            </p:tav>
                                          </p:tavLst>
                                        </p:anim>
                                        <p:anim calcmode="lin" valueType="num">
                                          <p:cBhvr>
                                            <p:cTn id="38" dur="500" fill="hold"/>
                                            <p:tgtEl>
                                              <p:spTgt spid="11"/>
                                            </p:tgtEl>
                                            <p:attrNameLst>
                                              <p:attrName>ppt_w</p:attrName>
                                            </p:attrNameLst>
                                          </p:cBhvr>
                                          <p:tavLst>
                                            <p:tav tm="0">
                                              <p:val>
                                                <p:fltVal val="0"/>
                                              </p:val>
                                            </p:tav>
                                            <p:tav tm="100000">
                                              <p:val>
                                                <p:strVal val="#ppt_w"/>
                                              </p:val>
                                            </p:tav>
                                          </p:tavLst>
                                        </p:anim>
                                        <p:anim calcmode="lin" valueType="num">
                                          <p:cBhvr>
                                            <p:cTn id="39" dur="500" fill="hold"/>
                                            <p:tgtEl>
                                              <p:spTgt spid="11"/>
                                            </p:tgtEl>
                                            <p:attrNameLst>
                                              <p:attrName>ppt_h</p:attrName>
                                            </p:attrNameLst>
                                          </p:cBhvr>
                                          <p:tavLst>
                                            <p:tav tm="0">
                                              <p:val>
                                                <p:strVal val="#ppt_h"/>
                                              </p:val>
                                            </p:tav>
                                            <p:tav tm="100000">
                                              <p:val>
                                                <p:strVal val="#ppt_h"/>
                                              </p:val>
                                            </p:tav>
                                          </p:tavLst>
                                        </p:anim>
                                      </p:childTnLst>
                                    </p:cTn>
                                  </p:par>
                                </p:childTnLst>
                              </p:cTn>
                            </p:par>
                            <p:par>
                              <p:cTn id="40" fill="hold">
                                <p:stCondLst>
                                  <p:cond delay="3250"/>
                                </p:stCondLst>
                                <p:childTnLst>
                                  <p:par>
                                    <p:cTn id="41" presetID="22" presetClass="entr" presetSubtype="8" fill="hold" nodeType="afterEffect">
                                      <p:stCondLst>
                                        <p:cond delay="0"/>
                                      </p:stCondLst>
                                      <p:childTnLst>
                                        <p:set>
                                          <p:cBhvr>
                                            <p:cTn id="42" dur="1" fill="hold">
                                              <p:stCondLst>
                                                <p:cond delay="0"/>
                                              </p:stCondLst>
                                            </p:cTn>
                                            <p:tgtEl>
                                              <p:spTgt spid="14"/>
                                            </p:tgtEl>
                                            <p:attrNameLst>
                                              <p:attrName>style.visibility</p:attrName>
                                            </p:attrNameLst>
                                          </p:cBhvr>
                                          <p:to>
                                            <p:strVal val="visible"/>
                                          </p:to>
                                        </p:set>
                                        <p:animEffect transition="in" filter="wipe(left)">
                                          <p:cBhvr>
                                            <p:cTn id="43" dur="500"/>
                                            <p:tgtEl>
                                              <p:spTgt spid="14"/>
                                            </p:tgtEl>
                                          </p:cBhvr>
                                        </p:animEffect>
                                      </p:childTnLst>
                                    </p:cTn>
                                  </p:par>
                                </p:childTnLst>
                              </p:cTn>
                            </p:par>
                            <p:par>
                              <p:cTn id="44" fill="hold">
                                <p:stCondLst>
                                  <p:cond delay="3750"/>
                                </p:stCondLst>
                                <p:childTnLst>
                                  <p:par>
                                    <p:cTn id="45" presetID="42" presetClass="entr" presetSubtype="0" fill="hold" nodeType="afterEffect">
                                      <p:stCondLst>
                                        <p:cond delay="0"/>
                                      </p:stCondLst>
                                      <p:childTnLst>
                                        <p:set>
                                          <p:cBhvr>
                                            <p:cTn id="46" dur="1" fill="hold">
                                              <p:stCondLst>
                                                <p:cond delay="0"/>
                                              </p:stCondLst>
                                            </p:cTn>
                                            <p:tgtEl>
                                              <p:spTgt spid="17"/>
                                            </p:tgtEl>
                                            <p:attrNameLst>
                                              <p:attrName>style.visibility</p:attrName>
                                            </p:attrNameLst>
                                          </p:cBhvr>
                                          <p:to>
                                            <p:strVal val="visible"/>
                                          </p:to>
                                        </p:set>
                                        <p:animEffect transition="in" filter="fade">
                                          <p:cBhvr>
                                            <p:cTn id="47" dur="1000"/>
                                            <p:tgtEl>
                                              <p:spTgt spid="17"/>
                                            </p:tgtEl>
                                          </p:cBhvr>
                                        </p:animEffect>
                                        <p:anim calcmode="lin" valueType="num">
                                          <p:cBhvr>
                                            <p:cTn id="48" dur="1000" fill="hold"/>
                                            <p:tgtEl>
                                              <p:spTgt spid="17"/>
                                            </p:tgtEl>
                                            <p:attrNameLst>
                                              <p:attrName>ppt_x</p:attrName>
                                            </p:attrNameLst>
                                          </p:cBhvr>
                                          <p:tavLst>
                                            <p:tav tm="0">
                                              <p:val>
                                                <p:strVal val="#ppt_x"/>
                                              </p:val>
                                            </p:tav>
                                            <p:tav tm="100000">
                                              <p:val>
                                                <p:strVal val="#ppt_x"/>
                                              </p:val>
                                            </p:tav>
                                          </p:tavLst>
                                        </p:anim>
                                        <p:anim calcmode="lin" valueType="num">
                                          <p:cBhvr>
                                            <p:cTn id="49" dur="1000" fill="hold"/>
                                            <p:tgtEl>
                                              <p:spTgt spid="17"/>
                                            </p:tgtEl>
                                            <p:attrNameLst>
                                              <p:attrName>ppt_y</p:attrName>
                                            </p:attrNameLst>
                                          </p:cBhvr>
                                          <p:tavLst>
                                            <p:tav tm="0">
                                              <p:val>
                                                <p:strVal val="#ppt_y+.1"/>
                                              </p:val>
                                            </p:tav>
                                            <p:tav tm="100000">
                                              <p:val>
                                                <p:strVal val="#ppt_y"/>
                                              </p:val>
                                            </p:tav>
                                          </p:tavLst>
                                        </p:anim>
                                      </p:childTnLst>
                                    </p:cTn>
                                  </p:par>
                                  <p:par>
                                    <p:cTn id="50" presetID="42" presetClass="entr" presetSubtype="0" fill="hold" nodeType="withEffect">
                                      <p:stCondLst>
                                        <p:cond delay="250"/>
                                      </p:stCondLst>
                                      <p:childTnLst>
                                        <p:set>
                                          <p:cBhvr>
                                            <p:cTn id="51" dur="1" fill="hold">
                                              <p:stCondLst>
                                                <p:cond delay="0"/>
                                              </p:stCondLst>
                                            </p:cTn>
                                            <p:tgtEl>
                                              <p:spTgt spid="24"/>
                                            </p:tgtEl>
                                            <p:attrNameLst>
                                              <p:attrName>style.visibility</p:attrName>
                                            </p:attrNameLst>
                                          </p:cBhvr>
                                          <p:to>
                                            <p:strVal val="visible"/>
                                          </p:to>
                                        </p:set>
                                        <p:animEffect transition="in" filter="fade">
                                          <p:cBhvr>
                                            <p:cTn id="52" dur="1000"/>
                                            <p:tgtEl>
                                              <p:spTgt spid="24"/>
                                            </p:tgtEl>
                                          </p:cBhvr>
                                        </p:animEffect>
                                        <p:anim calcmode="lin" valueType="num">
                                          <p:cBhvr>
                                            <p:cTn id="53" dur="1000" fill="hold"/>
                                            <p:tgtEl>
                                              <p:spTgt spid="24"/>
                                            </p:tgtEl>
                                            <p:attrNameLst>
                                              <p:attrName>ppt_x</p:attrName>
                                            </p:attrNameLst>
                                          </p:cBhvr>
                                          <p:tavLst>
                                            <p:tav tm="0">
                                              <p:val>
                                                <p:strVal val="#ppt_x"/>
                                              </p:val>
                                            </p:tav>
                                            <p:tav tm="100000">
                                              <p:val>
                                                <p:strVal val="#ppt_x"/>
                                              </p:val>
                                            </p:tav>
                                          </p:tavLst>
                                        </p:anim>
                                        <p:anim calcmode="lin" valueType="num">
                                          <p:cBhvr>
                                            <p:cTn id="54" dur="1000" fill="hold"/>
                                            <p:tgtEl>
                                              <p:spTgt spid="24"/>
                                            </p:tgtEl>
                                            <p:attrNameLst>
                                              <p:attrName>ppt_y</p:attrName>
                                            </p:attrNameLst>
                                          </p:cBhvr>
                                          <p:tavLst>
                                            <p:tav tm="0">
                                              <p:val>
                                                <p:strVal val="#ppt_y+.1"/>
                                              </p:val>
                                            </p:tav>
                                            <p:tav tm="100000">
                                              <p:val>
                                                <p:strVal val="#ppt_y"/>
                                              </p:val>
                                            </p:tav>
                                          </p:tavLst>
                                        </p:anim>
                                      </p:childTnLst>
                                    </p:cTn>
                                  </p:par>
                                  <p:par>
                                    <p:cTn id="55" presetID="42" presetClass="entr" presetSubtype="0" fill="hold" nodeType="withEffect">
                                      <p:stCondLst>
                                        <p:cond delay="500"/>
                                      </p:stCondLst>
                                      <p:childTnLst>
                                        <p:set>
                                          <p:cBhvr>
                                            <p:cTn id="56" dur="1" fill="hold">
                                              <p:stCondLst>
                                                <p:cond delay="0"/>
                                              </p:stCondLst>
                                            </p:cTn>
                                            <p:tgtEl>
                                              <p:spTgt spid="31"/>
                                            </p:tgtEl>
                                            <p:attrNameLst>
                                              <p:attrName>style.visibility</p:attrName>
                                            </p:attrNameLst>
                                          </p:cBhvr>
                                          <p:to>
                                            <p:strVal val="visible"/>
                                          </p:to>
                                        </p:set>
                                        <p:animEffect transition="in" filter="fade">
                                          <p:cBhvr>
                                            <p:cTn id="57" dur="1000"/>
                                            <p:tgtEl>
                                              <p:spTgt spid="31"/>
                                            </p:tgtEl>
                                          </p:cBhvr>
                                        </p:animEffect>
                                        <p:anim calcmode="lin" valueType="num">
                                          <p:cBhvr>
                                            <p:cTn id="58" dur="1000" fill="hold"/>
                                            <p:tgtEl>
                                              <p:spTgt spid="31"/>
                                            </p:tgtEl>
                                            <p:attrNameLst>
                                              <p:attrName>ppt_x</p:attrName>
                                            </p:attrNameLst>
                                          </p:cBhvr>
                                          <p:tavLst>
                                            <p:tav tm="0">
                                              <p:val>
                                                <p:strVal val="#ppt_x"/>
                                              </p:val>
                                            </p:tav>
                                            <p:tav tm="100000">
                                              <p:val>
                                                <p:strVal val="#ppt_x"/>
                                              </p:val>
                                            </p:tav>
                                          </p:tavLst>
                                        </p:anim>
                                        <p:anim calcmode="lin" valueType="num">
                                          <p:cBhvr>
                                            <p:cTn id="59" dur="1000" fill="hold"/>
                                            <p:tgtEl>
                                              <p:spTgt spid="3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9" grpId="0"/>
        </p:bldLst>
      </p:timing>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6"/>
          <p:cNvSpPr>
            <a:spLocks noChangeArrowheads="1"/>
          </p:cNvSpPr>
          <p:nvPr/>
        </p:nvSpPr>
        <p:spPr bwMode="auto">
          <a:xfrm>
            <a:off x="4651775" y="2657476"/>
            <a:ext cx="2820988" cy="1611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 name="Freeform 7"/>
          <p:cNvSpPr>
            <a:spLocks/>
          </p:cNvSpPr>
          <p:nvPr/>
        </p:nvSpPr>
        <p:spPr bwMode="auto">
          <a:xfrm>
            <a:off x="12827601" y="6657758"/>
            <a:ext cx="200242" cy="200242"/>
          </a:xfrm>
          <a:custGeom>
            <a:avLst/>
            <a:gdLst>
              <a:gd name="T0" fmla="*/ 43 w 43"/>
              <a:gd name="T1" fmla="*/ 0 h 43"/>
              <a:gd name="T2" fmla="*/ 0 w 43"/>
              <a:gd name="T3" fmla="*/ 43 h 43"/>
              <a:gd name="T4" fmla="*/ 43 w 43"/>
              <a:gd name="T5" fmla="*/ 43 h 43"/>
              <a:gd name="T6" fmla="*/ 43 w 43"/>
              <a:gd name="T7" fmla="*/ 0 h 43"/>
            </a:gdLst>
            <a:ahLst/>
            <a:cxnLst>
              <a:cxn ang="0">
                <a:pos x="T0" y="T1"/>
              </a:cxn>
              <a:cxn ang="0">
                <a:pos x="T2" y="T3"/>
              </a:cxn>
              <a:cxn ang="0">
                <a:pos x="T4" y="T5"/>
              </a:cxn>
              <a:cxn ang="0">
                <a:pos x="T6" y="T7"/>
              </a:cxn>
            </a:cxnLst>
            <a:rect l="0" t="0" r="r" b="b"/>
            <a:pathLst>
              <a:path w="43" h="43">
                <a:moveTo>
                  <a:pt x="43" y="0"/>
                </a:moveTo>
                <a:lnTo>
                  <a:pt x="0" y="43"/>
                </a:lnTo>
                <a:lnTo>
                  <a:pt x="43" y="43"/>
                </a:lnTo>
                <a:lnTo>
                  <a:pt x="43" y="0"/>
                </a:lnTo>
                <a:close/>
              </a:path>
            </a:pathLst>
          </a:custGeom>
          <a:solidFill>
            <a:srgbClr val="1222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 name="Freeform 8"/>
          <p:cNvSpPr>
            <a:spLocks/>
          </p:cNvSpPr>
          <p:nvPr/>
        </p:nvSpPr>
        <p:spPr bwMode="auto">
          <a:xfrm>
            <a:off x="11081314" y="4897502"/>
            <a:ext cx="1946526" cy="1960498"/>
          </a:xfrm>
          <a:custGeom>
            <a:avLst/>
            <a:gdLst>
              <a:gd name="T0" fmla="*/ 418 w 418"/>
              <a:gd name="T1" fmla="*/ 0 h 421"/>
              <a:gd name="T2" fmla="*/ 0 w 418"/>
              <a:gd name="T3" fmla="*/ 421 h 421"/>
              <a:gd name="T4" fmla="*/ 418 w 418"/>
              <a:gd name="T5" fmla="*/ 421 h 421"/>
              <a:gd name="T6" fmla="*/ 418 w 418"/>
              <a:gd name="T7" fmla="*/ 0 h 421"/>
            </a:gdLst>
            <a:ahLst/>
            <a:cxnLst>
              <a:cxn ang="0">
                <a:pos x="T0" y="T1"/>
              </a:cxn>
              <a:cxn ang="0">
                <a:pos x="T2" y="T3"/>
              </a:cxn>
              <a:cxn ang="0">
                <a:pos x="T4" y="T5"/>
              </a:cxn>
              <a:cxn ang="0">
                <a:pos x="T6" y="T7"/>
              </a:cxn>
            </a:cxnLst>
            <a:rect l="0" t="0" r="r" b="b"/>
            <a:pathLst>
              <a:path w="418" h="421">
                <a:moveTo>
                  <a:pt x="418" y="0"/>
                </a:moveTo>
                <a:lnTo>
                  <a:pt x="0" y="421"/>
                </a:lnTo>
                <a:lnTo>
                  <a:pt x="418" y="421"/>
                </a:lnTo>
                <a:lnTo>
                  <a:pt x="418" y="0"/>
                </a:lnTo>
                <a:close/>
              </a:path>
            </a:pathLst>
          </a:custGeom>
          <a:solidFill>
            <a:srgbClr val="1B2F47"/>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2800">
              <a:solidFill>
                <a:schemeClr val="lt1"/>
              </a:solidFill>
              <a:latin typeface="腾祥澜黑简" panose="01010104010101010101" pitchFamily="2" charset="-122"/>
              <a:ea typeface="腾祥澜黑简" panose="01010104010101010101" pitchFamily="2" charset="-122"/>
            </a:endParaRPr>
          </a:p>
        </p:txBody>
      </p:sp>
      <p:sp>
        <p:nvSpPr>
          <p:cNvPr id="9" name="Freeform 9"/>
          <p:cNvSpPr>
            <a:spLocks/>
          </p:cNvSpPr>
          <p:nvPr/>
        </p:nvSpPr>
        <p:spPr bwMode="auto">
          <a:xfrm>
            <a:off x="10233784" y="4054627"/>
            <a:ext cx="2794056" cy="2803370"/>
          </a:xfrm>
          <a:custGeom>
            <a:avLst/>
            <a:gdLst>
              <a:gd name="T0" fmla="*/ 600 w 600"/>
              <a:gd name="T1" fmla="*/ 0 h 602"/>
              <a:gd name="T2" fmla="*/ 0 w 600"/>
              <a:gd name="T3" fmla="*/ 602 h 602"/>
              <a:gd name="T4" fmla="*/ 469 w 600"/>
              <a:gd name="T5" fmla="*/ 602 h 602"/>
              <a:gd name="T6" fmla="*/ 600 w 600"/>
              <a:gd name="T7" fmla="*/ 471 h 602"/>
              <a:gd name="T8" fmla="*/ 600 w 600"/>
              <a:gd name="T9" fmla="*/ 0 h 602"/>
            </a:gdLst>
            <a:ahLst/>
            <a:cxnLst>
              <a:cxn ang="0">
                <a:pos x="T0" y="T1"/>
              </a:cxn>
              <a:cxn ang="0">
                <a:pos x="T2" y="T3"/>
              </a:cxn>
              <a:cxn ang="0">
                <a:pos x="T4" y="T5"/>
              </a:cxn>
              <a:cxn ang="0">
                <a:pos x="T6" y="T7"/>
              </a:cxn>
              <a:cxn ang="0">
                <a:pos x="T8" y="T9"/>
              </a:cxn>
            </a:cxnLst>
            <a:rect l="0" t="0" r="r" b="b"/>
            <a:pathLst>
              <a:path w="600" h="602">
                <a:moveTo>
                  <a:pt x="600" y="0"/>
                </a:moveTo>
                <a:lnTo>
                  <a:pt x="0" y="602"/>
                </a:lnTo>
                <a:lnTo>
                  <a:pt x="469" y="602"/>
                </a:lnTo>
                <a:lnTo>
                  <a:pt x="600" y="471"/>
                </a:lnTo>
                <a:lnTo>
                  <a:pt x="600" y="0"/>
                </a:lnTo>
                <a:close/>
              </a:path>
            </a:pathLst>
          </a:custGeom>
          <a:solidFill>
            <a:srgbClr val="9B1E23"/>
          </a:solidFill>
          <a:ln>
            <a:noFill/>
          </a:ln>
          <a:effectLst>
            <a:outerShdw blurRad="63500" algn="ctr"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zh-CN" altLang="en-US"/>
          </a:p>
        </p:txBody>
      </p:sp>
      <p:sp>
        <p:nvSpPr>
          <p:cNvPr id="10" name="Freeform 10"/>
          <p:cNvSpPr>
            <a:spLocks/>
          </p:cNvSpPr>
          <p:nvPr/>
        </p:nvSpPr>
        <p:spPr bwMode="auto">
          <a:xfrm>
            <a:off x="8827442" y="2634317"/>
            <a:ext cx="4200398" cy="4223683"/>
          </a:xfrm>
          <a:custGeom>
            <a:avLst/>
            <a:gdLst>
              <a:gd name="T0" fmla="*/ 902 w 902"/>
              <a:gd name="T1" fmla="*/ 0 h 907"/>
              <a:gd name="T2" fmla="*/ 0 w 902"/>
              <a:gd name="T3" fmla="*/ 907 h 907"/>
              <a:gd name="T4" fmla="*/ 603 w 902"/>
              <a:gd name="T5" fmla="*/ 907 h 907"/>
              <a:gd name="T6" fmla="*/ 902 w 902"/>
              <a:gd name="T7" fmla="*/ 607 h 907"/>
              <a:gd name="T8" fmla="*/ 902 w 902"/>
              <a:gd name="T9" fmla="*/ 0 h 907"/>
            </a:gdLst>
            <a:ahLst/>
            <a:cxnLst>
              <a:cxn ang="0">
                <a:pos x="T0" y="T1"/>
              </a:cxn>
              <a:cxn ang="0">
                <a:pos x="T2" y="T3"/>
              </a:cxn>
              <a:cxn ang="0">
                <a:pos x="T4" y="T5"/>
              </a:cxn>
              <a:cxn ang="0">
                <a:pos x="T6" y="T7"/>
              </a:cxn>
              <a:cxn ang="0">
                <a:pos x="T8" y="T9"/>
              </a:cxn>
            </a:cxnLst>
            <a:rect l="0" t="0" r="r" b="b"/>
            <a:pathLst>
              <a:path w="902" h="907">
                <a:moveTo>
                  <a:pt x="902" y="0"/>
                </a:moveTo>
                <a:lnTo>
                  <a:pt x="0" y="907"/>
                </a:lnTo>
                <a:lnTo>
                  <a:pt x="603" y="907"/>
                </a:lnTo>
                <a:lnTo>
                  <a:pt x="902" y="607"/>
                </a:lnTo>
                <a:lnTo>
                  <a:pt x="902" y="0"/>
                </a:lnTo>
                <a:close/>
              </a:path>
            </a:pathLst>
          </a:custGeom>
          <a:solidFill>
            <a:srgbClr val="1B2F47"/>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2800">
              <a:solidFill>
                <a:schemeClr val="lt1"/>
              </a:solidFill>
              <a:latin typeface="腾祥澜黑简" panose="01010104010101010101" pitchFamily="2" charset="-122"/>
              <a:ea typeface="腾祥澜黑简" panose="01010104010101010101" pitchFamily="2" charset="-122"/>
            </a:endParaRPr>
          </a:p>
        </p:txBody>
      </p:sp>
      <p:sp>
        <p:nvSpPr>
          <p:cNvPr id="11" name="Freeform 11"/>
          <p:cNvSpPr>
            <a:spLocks/>
          </p:cNvSpPr>
          <p:nvPr/>
        </p:nvSpPr>
        <p:spPr bwMode="auto">
          <a:xfrm>
            <a:off x="7295369" y="1940458"/>
            <a:ext cx="5732474" cy="4917539"/>
          </a:xfrm>
          <a:custGeom>
            <a:avLst/>
            <a:gdLst>
              <a:gd name="T0" fmla="*/ 1231 w 1231"/>
              <a:gd name="T1" fmla="*/ 0 h 1056"/>
              <a:gd name="T2" fmla="*/ 1053 w 1231"/>
              <a:gd name="T3" fmla="*/ 0 h 1056"/>
              <a:gd name="T4" fmla="*/ 0 w 1231"/>
              <a:gd name="T5" fmla="*/ 1056 h 1056"/>
              <a:gd name="T6" fmla="*/ 624 w 1231"/>
              <a:gd name="T7" fmla="*/ 1056 h 1056"/>
              <a:gd name="T8" fmla="*/ 1231 w 1231"/>
              <a:gd name="T9" fmla="*/ 447 h 1056"/>
              <a:gd name="T10" fmla="*/ 1231 w 1231"/>
              <a:gd name="T11" fmla="*/ 0 h 1056"/>
            </a:gdLst>
            <a:ahLst/>
            <a:cxnLst>
              <a:cxn ang="0">
                <a:pos x="T0" y="T1"/>
              </a:cxn>
              <a:cxn ang="0">
                <a:pos x="T2" y="T3"/>
              </a:cxn>
              <a:cxn ang="0">
                <a:pos x="T4" y="T5"/>
              </a:cxn>
              <a:cxn ang="0">
                <a:pos x="T6" y="T7"/>
              </a:cxn>
              <a:cxn ang="0">
                <a:pos x="T8" y="T9"/>
              </a:cxn>
              <a:cxn ang="0">
                <a:pos x="T10" y="T11"/>
              </a:cxn>
            </a:cxnLst>
            <a:rect l="0" t="0" r="r" b="b"/>
            <a:pathLst>
              <a:path w="1231" h="1056">
                <a:moveTo>
                  <a:pt x="1231" y="0"/>
                </a:moveTo>
                <a:lnTo>
                  <a:pt x="1053" y="0"/>
                </a:lnTo>
                <a:lnTo>
                  <a:pt x="0" y="1056"/>
                </a:lnTo>
                <a:lnTo>
                  <a:pt x="624" y="1056"/>
                </a:lnTo>
                <a:lnTo>
                  <a:pt x="1231" y="447"/>
                </a:lnTo>
                <a:lnTo>
                  <a:pt x="1231" y="0"/>
                </a:lnTo>
                <a:close/>
              </a:path>
            </a:pathLst>
          </a:custGeom>
          <a:solidFill>
            <a:srgbClr val="9B1E23"/>
          </a:solidFill>
          <a:ln>
            <a:noFill/>
          </a:ln>
          <a:effectLst>
            <a:outerShdw blurRad="63500" algn="ctr"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zh-CN" altLang="en-US"/>
          </a:p>
        </p:txBody>
      </p:sp>
      <p:sp>
        <p:nvSpPr>
          <p:cNvPr id="12" name="Freeform 12"/>
          <p:cNvSpPr>
            <a:spLocks/>
          </p:cNvSpPr>
          <p:nvPr/>
        </p:nvSpPr>
        <p:spPr bwMode="auto">
          <a:xfrm>
            <a:off x="8198781" y="2014966"/>
            <a:ext cx="4829062" cy="4843031"/>
          </a:xfrm>
          <a:custGeom>
            <a:avLst/>
            <a:gdLst>
              <a:gd name="T0" fmla="*/ 1037 w 1037"/>
              <a:gd name="T1" fmla="*/ 0 h 1040"/>
              <a:gd name="T2" fmla="*/ 0 w 1037"/>
              <a:gd name="T3" fmla="*/ 1040 h 1040"/>
              <a:gd name="T4" fmla="*/ 323 w 1037"/>
              <a:gd name="T5" fmla="*/ 1040 h 1040"/>
              <a:gd name="T6" fmla="*/ 1037 w 1037"/>
              <a:gd name="T7" fmla="*/ 324 h 1040"/>
              <a:gd name="T8" fmla="*/ 1037 w 1037"/>
              <a:gd name="T9" fmla="*/ 0 h 1040"/>
            </a:gdLst>
            <a:ahLst/>
            <a:cxnLst>
              <a:cxn ang="0">
                <a:pos x="T0" y="T1"/>
              </a:cxn>
              <a:cxn ang="0">
                <a:pos x="T2" y="T3"/>
              </a:cxn>
              <a:cxn ang="0">
                <a:pos x="T4" y="T5"/>
              </a:cxn>
              <a:cxn ang="0">
                <a:pos x="T6" y="T7"/>
              </a:cxn>
              <a:cxn ang="0">
                <a:pos x="T8" y="T9"/>
              </a:cxn>
            </a:cxnLst>
            <a:rect l="0" t="0" r="r" b="b"/>
            <a:pathLst>
              <a:path w="1037" h="1040">
                <a:moveTo>
                  <a:pt x="1037" y="0"/>
                </a:moveTo>
                <a:lnTo>
                  <a:pt x="0" y="1040"/>
                </a:lnTo>
                <a:lnTo>
                  <a:pt x="323" y="1040"/>
                </a:lnTo>
                <a:lnTo>
                  <a:pt x="1037" y="324"/>
                </a:lnTo>
                <a:lnTo>
                  <a:pt x="1037" y="0"/>
                </a:lnTo>
                <a:close/>
              </a:path>
            </a:pathLst>
          </a:custGeom>
          <a:solidFill>
            <a:srgbClr val="1B2F47"/>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2800">
              <a:solidFill>
                <a:schemeClr val="lt1"/>
              </a:solidFill>
              <a:latin typeface="腾祥澜黑简" panose="01010104010101010101" pitchFamily="2" charset="-122"/>
              <a:ea typeface="腾祥澜黑简" panose="01010104010101010101" pitchFamily="2" charset="-122"/>
            </a:endParaRPr>
          </a:p>
        </p:txBody>
      </p:sp>
      <p:sp>
        <p:nvSpPr>
          <p:cNvPr id="14" name="Freeform 14"/>
          <p:cNvSpPr>
            <a:spLocks/>
          </p:cNvSpPr>
          <p:nvPr/>
        </p:nvSpPr>
        <p:spPr bwMode="auto">
          <a:xfrm>
            <a:off x="112823" y="82449"/>
            <a:ext cx="3159036" cy="3167715"/>
          </a:xfrm>
          <a:custGeom>
            <a:avLst/>
            <a:gdLst>
              <a:gd name="T0" fmla="*/ 728 w 728"/>
              <a:gd name="T1" fmla="*/ 0 h 730"/>
              <a:gd name="T2" fmla="*/ 100 w 728"/>
              <a:gd name="T3" fmla="*/ 0 h 730"/>
              <a:gd name="T4" fmla="*/ 0 w 728"/>
              <a:gd name="T5" fmla="*/ 102 h 730"/>
              <a:gd name="T6" fmla="*/ 0 w 728"/>
              <a:gd name="T7" fmla="*/ 730 h 730"/>
              <a:gd name="T8" fmla="*/ 728 w 728"/>
              <a:gd name="T9" fmla="*/ 0 h 730"/>
            </a:gdLst>
            <a:ahLst/>
            <a:cxnLst>
              <a:cxn ang="0">
                <a:pos x="T0" y="T1"/>
              </a:cxn>
              <a:cxn ang="0">
                <a:pos x="T2" y="T3"/>
              </a:cxn>
              <a:cxn ang="0">
                <a:pos x="T4" y="T5"/>
              </a:cxn>
              <a:cxn ang="0">
                <a:pos x="T6" y="T7"/>
              </a:cxn>
              <a:cxn ang="0">
                <a:pos x="T8" y="T9"/>
              </a:cxn>
            </a:cxnLst>
            <a:rect l="0" t="0" r="r" b="b"/>
            <a:pathLst>
              <a:path w="728" h="730">
                <a:moveTo>
                  <a:pt x="728" y="0"/>
                </a:moveTo>
                <a:lnTo>
                  <a:pt x="100" y="0"/>
                </a:lnTo>
                <a:lnTo>
                  <a:pt x="0" y="102"/>
                </a:lnTo>
                <a:lnTo>
                  <a:pt x="0" y="730"/>
                </a:lnTo>
                <a:lnTo>
                  <a:pt x="728" y="0"/>
                </a:lnTo>
                <a:close/>
              </a:path>
            </a:pathLst>
          </a:custGeom>
          <a:solidFill>
            <a:srgbClr val="9B1E23"/>
          </a:solidFill>
          <a:ln>
            <a:noFill/>
          </a:ln>
          <a:effectLst>
            <a:outerShdw blurRad="63500" algn="ctr"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zh-CN" altLang="en-US"/>
          </a:p>
        </p:txBody>
      </p:sp>
      <p:sp>
        <p:nvSpPr>
          <p:cNvPr id="15" name="Freeform 15"/>
          <p:cNvSpPr>
            <a:spLocks/>
          </p:cNvSpPr>
          <p:nvPr/>
        </p:nvSpPr>
        <p:spPr bwMode="auto">
          <a:xfrm>
            <a:off x="112823" y="82449"/>
            <a:ext cx="3159036" cy="3167715"/>
          </a:xfrm>
          <a:custGeom>
            <a:avLst/>
            <a:gdLst>
              <a:gd name="T0" fmla="*/ 728 w 728"/>
              <a:gd name="T1" fmla="*/ 0 h 730"/>
              <a:gd name="T2" fmla="*/ 100 w 728"/>
              <a:gd name="T3" fmla="*/ 0 h 730"/>
              <a:gd name="T4" fmla="*/ 0 w 728"/>
              <a:gd name="T5" fmla="*/ 102 h 730"/>
              <a:gd name="T6" fmla="*/ 0 w 728"/>
              <a:gd name="T7" fmla="*/ 730 h 730"/>
              <a:gd name="T8" fmla="*/ 728 w 728"/>
              <a:gd name="T9" fmla="*/ 0 h 730"/>
            </a:gdLst>
            <a:ahLst/>
            <a:cxnLst>
              <a:cxn ang="0">
                <a:pos x="T0" y="T1"/>
              </a:cxn>
              <a:cxn ang="0">
                <a:pos x="T2" y="T3"/>
              </a:cxn>
              <a:cxn ang="0">
                <a:pos x="T4" y="T5"/>
              </a:cxn>
              <a:cxn ang="0">
                <a:pos x="T6" y="T7"/>
              </a:cxn>
              <a:cxn ang="0">
                <a:pos x="T8" y="T9"/>
              </a:cxn>
            </a:cxnLst>
            <a:rect l="0" t="0" r="r" b="b"/>
            <a:pathLst>
              <a:path w="728" h="730">
                <a:moveTo>
                  <a:pt x="728" y="0"/>
                </a:moveTo>
                <a:lnTo>
                  <a:pt x="100" y="0"/>
                </a:lnTo>
                <a:lnTo>
                  <a:pt x="0" y="102"/>
                </a:lnTo>
                <a:lnTo>
                  <a:pt x="0" y="730"/>
                </a:lnTo>
                <a:lnTo>
                  <a:pt x="72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 name="Freeform 16"/>
          <p:cNvSpPr>
            <a:spLocks/>
          </p:cNvSpPr>
          <p:nvPr/>
        </p:nvSpPr>
        <p:spPr bwMode="auto">
          <a:xfrm>
            <a:off x="0" y="0"/>
            <a:ext cx="2798873" cy="2803211"/>
          </a:xfrm>
          <a:custGeom>
            <a:avLst/>
            <a:gdLst>
              <a:gd name="T0" fmla="*/ 0 w 645"/>
              <a:gd name="T1" fmla="*/ 646 h 646"/>
              <a:gd name="T2" fmla="*/ 645 w 645"/>
              <a:gd name="T3" fmla="*/ 0 h 646"/>
              <a:gd name="T4" fmla="*/ 176 w 645"/>
              <a:gd name="T5" fmla="*/ 0 h 646"/>
              <a:gd name="T6" fmla="*/ 0 w 645"/>
              <a:gd name="T7" fmla="*/ 176 h 646"/>
              <a:gd name="T8" fmla="*/ 0 w 645"/>
              <a:gd name="T9" fmla="*/ 646 h 646"/>
            </a:gdLst>
            <a:ahLst/>
            <a:cxnLst>
              <a:cxn ang="0">
                <a:pos x="T0" y="T1"/>
              </a:cxn>
              <a:cxn ang="0">
                <a:pos x="T2" y="T3"/>
              </a:cxn>
              <a:cxn ang="0">
                <a:pos x="T4" y="T5"/>
              </a:cxn>
              <a:cxn ang="0">
                <a:pos x="T6" y="T7"/>
              </a:cxn>
              <a:cxn ang="0">
                <a:pos x="T8" y="T9"/>
              </a:cxn>
            </a:cxnLst>
            <a:rect l="0" t="0" r="r" b="b"/>
            <a:pathLst>
              <a:path w="645" h="646">
                <a:moveTo>
                  <a:pt x="0" y="646"/>
                </a:moveTo>
                <a:lnTo>
                  <a:pt x="645" y="0"/>
                </a:lnTo>
                <a:lnTo>
                  <a:pt x="176" y="0"/>
                </a:lnTo>
                <a:lnTo>
                  <a:pt x="0" y="176"/>
                </a:lnTo>
                <a:lnTo>
                  <a:pt x="0" y="646"/>
                </a:lnTo>
                <a:close/>
              </a:path>
            </a:pathLst>
          </a:custGeom>
          <a:solidFill>
            <a:srgbClr val="1B2F47"/>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2800">
              <a:solidFill>
                <a:schemeClr val="lt1"/>
              </a:solidFill>
              <a:latin typeface="腾祥澜黑简" panose="01010104010101010101" pitchFamily="2" charset="-122"/>
              <a:ea typeface="腾祥澜黑简" panose="01010104010101010101" pitchFamily="2" charset="-122"/>
            </a:endParaRPr>
          </a:p>
        </p:txBody>
      </p:sp>
      <p:sp>
        <p:nvSpPr>
          <p:cNvPr id="17" name="Freeform 17"/>
          <p:cNvSpPr>
            <a:spLocks/>
          </p:cNvSpPr>
          <p:nvPr/>
        </p:nvSpPr>
        <p:spPr bwMode="auto">
          <a:xfrm>
            <a:off x="0" y="0"/>
            <a:ext cx="1175961" cy="1162942"/>
          </a:xfrm>
          <a:custGeom>
            <a:avLst/>
            <a:gdLst>
              <a:gd name="T0" fmla="*/ 0 w 271"/>
              <a:gd name="T1" fmla="*/ 0 h 268"/>
              <a:gd name="T2" fmla="*/ 0 w 271"/>
              <a:gd name="T3" fmla="*/ 268 h 268"/>
              <a:gd name="T4" fmla="*/ 271 w 271"/>
              <a:gd name="T5" fmla="*/ 0 h 268"/>
              <a:gd name="T6" fmla="*/ 0 w 271"/>
              <a:gd name="T7" fmla="*/ 0 h 268"/>
            </a:gdLst>
            <a:ahLst/>
            <a:cxnLst>
              <a:cxn ang="0">
                <a:pos x="T0" y="T1"/>
              </a:cxn>
              <a:cxn ang="0">
                <a:pos x="T2" y="T3"/>
              </a:cxn>
              <a:cxn ang="0">
                <a:pos x="T4" y="T5"/>
              </a:cxn>
              <a:cxn ang="0">
                <a:pos x="T6" y="T7"/>
              </a:cxn>
            </a:cxnLst>
            <a:rect l="0" t="0" r="r" b="b"/>
            <a:pathLst>
              <a:path w="271" h="268">
                <a:moveTo>
                  <a:pt x="0" y="0"/>
                </a:moveTo>
                <a:lnTo>
                  <a:pt x="0" y="268"/>
                </a:lnTo>
                <a:lnTo>
                  <a:pt x="271" y="0"/>
                </a:lnTo>
                <a:lnTo>
                  <a:pt x="0" y="0"/>
                </a:lnTo>
                <a:close/>
              </a:path>
            </a:pathLst>
          </a:custGeom>
          <a:solidFill>
            <a:srgbClr val="9B1E23"/>
          </a:solidFill>
          <a:ln>
            <a:noFill/>
          </a:ln>
          <a:effectLst>
            <a:outerShdw blurRad="63500" algn="ctr"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zh-CN" altLang="en-US"/>
          </a:p>
        </p:txBody>
      </p:sp>
      <p:sp>
        <p:nvSpPr>
          <p:cNvPr id="18" name="Freeform 18"/>
          <p:cNvSpPr>
            <a:spLocks/>
          </p:cNvSpPr>
          <p:nvPr/>
        </p:nvSpPr>
        <p:spPr bwMode="auto">
          <a:xfrm>
            <a:off x="0" y="0"/>
            <a:ext cx="381862" cy="381862"/>
          </a:xfrm>
          <a:custGeom>
            <a:avLst/>
            <a:gdLst>
              <a:gd name="T0" fmla="*/ 0 w 88"/>
              <a:gd name="T1" fmla="*/ 0 h 88"/>
              <a:gd name="T2" fmla="*/ 0 w 88"/>
              <a:gd name="T3" fmla="*/ 88 h 88"/>
              <a:gd name="T4" fmla="*/ 88 w 88"/>
              <a:gd name="T5" fmla="*/ 0 h 88"/>
              <a:gd name="T6" fmla="*/ 0 w 88"/>
              <a:gd name="T7" fmla="*/ 0 h 88"/>
            </a:gdLst>
            <a:ahLst/>
            <a:cxnLst>
              <a:cxn ang="0">
                <a:pos x="T0" y="T1"/>
              </a:cxn>
              <a:cxn ang="0">
                <a:pos x="T2" y="T3"/>
              </a:cxn>
              <a:cxn ang="0">
                <a:pos x="T4" y="T5"/>
              </a:cxn>
              <a:cxn ang="0">
                <a:pos x="T6" y="T7"/>
              </a:cxn>
            </a:cxnLst>
            <a:rect l="0" t="0" r="r" b="b"/>
            <a:pathLst>
              <a:path w="88" h="88">
                <a:moveTo>
                  <a:pt x="0" y="0"/>
                </a:moveTo>
                <a:lnTo>
                  <a:pt x="0" y="88"/>
                </a:lnTo>
                <a:lnTo>
                  <a:pt x="88" y="0"/>
                </a:lnTo>
                <a:lnTo>
                  <a:pt x="0" y="0"/>
                </a:lnTo>
                <a:close/>
              </a:path>
            </a:pathLst>
          </a:custGeom>
          <a:solidFill>
            <a:srgbClr val="1B2F47"/>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2800">
              <a:solidFill>
                <a:schemeClr val="lt1"/>
              </a:solidFill>
              <a:latin typeface="腾祥澜黑简" panose="01010104010101010101" pitchFamily="2" charset="-122"/>
              <a:ea typeface="腾祥澜黑简" panose="01010104010101010101" pitchFamily="2" charset="-122"/>
            </a:endParaRPr>
          </a:p>
        </p:txBody>
      </p:sp>
      <p:grpSp>
        <p:nvGrpSpPr>
          <p:cNvPr id="21" name="5"/>
          <p:cNvGrpSpPr>
            <a:grpSpLocks/>
          </p:cNvGrpSpPr>
          <p:nvPr>
            <p:custDataLst>
              <p:tags r:id="rId1"/>
            </p:custDataLst>
          </p:nvPr>
        </p:nvGrpSpPr>
        <p:grpSpPr bwMode="auto">
          <a:xfrm rot="5400000">
            <a:off x="3639554" y="1043208"/>
            <a:ext cx="2620089" cy="2278128"/>
            <a:chOff x="5803300" y="1948400"/>
            <a:chExt cx="2164994" cy="1905223"/>
          </a:xfrm>
        </p:grpSpPr>
        <p:sp>
          <p:nvSpPr>
            <p:cNvPr id="22" name="7"/>
            <p:cNvSpPr>
              <a:spLocks/>
            </p:cNvSpPr>
            <p:nvPr/>
          </p:nvSpPr>
          <p:spPr bwMode="auto">
            <a:xfrm>
              <a:off x="5803300" y="1948400"/>
              <a:ext cx="2164994" cy="1905223"/>
            </a:xfrm>
            <a:custGeom>
              <a:avLst/>
              <a:gdLst>
                <a:gd name="T0" fmla="*/ 365 w 1306"/>
                <a:gd name="T1" fmla="*/ 1149 h 1149"/>
                <a:gd name="T2" fmla="*/ 300 w 1306"/>
                <a:gd name="T3" fmla="*/ 1111 h 1149"/>
                <a:gd name="T4" fmla="*/ 12 w 1306"/>
                <a:gd name="T5" fmla="*/ 613 h 1149"/>
                <a:gd name="T6" fmla="*/ 12 w 1306"/>
                <a:gd name="T7" fmla="*/ 537 h 1149"/>
                <a:gd name="T8" fmla="*/ 300 w 1306"/>
                <a:gd name="T9" fmla="*/ 38 h 1149"/>
                <a:gd name="T10" fmla="*/ 365 w 1306"/>
                <a:gd name="T11" fmla="*/ 0 h 1149"/>
                <a:gd name="T12" fmla="*/ 941 w 1306"/>
                <a:gd name="T13" fmla="*/ 0 h 1149"/>
                <a:gd name="T14" fmla="*/ 1006 w 1306"/>
                <a:gd name="T15" fmla="*/ 38 h 1149"/>
                <a:gd name="T16" fmla="*/ 1294 w 1306"/>
                <a:gd name="T17" fmla="*/ 537 h 1149"/>
                <a:gd name="T18" fmla="*/ 1294 w 1306"/>
                <a:gd name="T19" fmla="*/ 613 h 1149"/>
                <a:gd name="T20" fmla="*/ 1006 w 1306"/>
                <a:gd name="T21" fmla="*/ 1111 h 1149"/>
                <a:gd name="T22" fmla="*/ 941 w 1306"/>
                <a:gd name="T23" fmla="*/ 1149 h 1149"/>
                <a:gd name="T24" fmla="*/ 365 w 1306"/>
                <a:gd name="T25" fmla="*/ 1149 h 1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06" h="1149">
                  <a:moveTo>
                    <a:pt x="365" y="1149"/>
                  </a:moveTo>
                  <a:cubicBezTo>
                    <a:pt x="341" y="1149"/>
                    <a:pt x="312" y="1132"/>
                    <a:pt x="300" y="1111"/>
                  </a:cubicBezTo>
                  <a:cubicBezTo>
                    <a:pt x="12" y="613"/>
                    <a:pt x="12" y="613"/>
                    <a:pt x="12" y="613"/>
                  </a:cubicBezTo>
                  <a:cubicBezTo>
                    <a:pt x="0" y="592"/>
                    <a:pt x="0" y="558"/>
                    <a:pt x="12" y="537"/>
                  </a:cubicBezTo>
                  <a:cubicBezTo>
                    <a:pt x="300" y="38"/>
                    <a:pt x="300" y="38"/>
                    <a:pt x="300" y="38"/>
                  </a:cubicBezTo>
                  <a:cubicBezTo>
                    <a:pt x="312" y="17"/>
                    <a:pt x="341" y="0"/>
                    <a:pt x="365" y="0"/>
                  </a:cubicBezTo>
                  <a:cubicBezTo>
                    <a:pt x="941" y="0"/>
                    <a:pt x="941" y="0"/>
                    <a:pt x="941" y="0"/>
                  </a:cubicBezTo>
                  <a:cubicBezTo>
                    <a:pt x="965" y="0"/>
                    <a:pt x="994" y="17"/>
                    <a:pt x="1006" y="38"/>
                  </a:cubicBezTo>
                  <a:cubicBezTo>
                    <a:pt x="1294" y="537"/>
                    <a:pt x="1294" y="537"/>
                    <a:pt x="1294" y="537"/>
                  </a:cubicBezTo>
                  <a:cubicBezTo>
                    <a:pt x="1306" y="558"/>
                    <a:pt x="1306" y="592"/>
                    <a:pt x="1294" y="613"/>
                  </a:cubicBezTo>
                  <a:cubicBezTo>
                    <a:pt x="1006" y="1111"/>
                    <a:pt x="1006" y="1111"/>
                    <a:pt x="1006" y="1111"/>
                  </a:cubicBezTo>
                  <a:cubicBezTo>
                    <a:pt x="994" y="1132"/>
                    <a:pt x="965" y="1149"/>
                    <a:pt x="941" y="1149"/>
                  </a:cubicBezTo>
                  <a:lnTo>
                    <a:pt x="365" y="1149"/>
                  </a:lnTo>
                  <a:close/>
                </a:path>
              </a:pathLst>
            </a:custGeom>
            <a:solidFill>
              <a:schemeClr val="bg1"/>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3200" b="1">
                <a:solidFill>
                  <a:schemeClr val="bg1"/>
                </a:solidFill>
                <a:latin typeface="Agency FB" panose="020B0503020202020204" pitchFamily="34" charset="0"/>
                <a:ea typeface="腾祥澜黑简" panose="01010104010101010101" pitchFamily="2" charset="-122"/>
              </a:endParaRPr>
            </a:p>
          </p:txBody>
        </p:sp>
        <p:sp>
          <p:nvSpPr>
            <p:cNvPr id="23" name="6"/>
            <p:cNvSpPr>
              <a:spLocks/>
            </p:cNvSpPr>
            <p:nvPr/>
          </p:nvSpPr>
          <p:spPr bwMode="auto">
            <a:xfrm>
              <a:off x="5948780" y="2078346"/>
              <a:ext cx="1846429" cy="1624882"/>
            </a:xfrm>
            <a:custGeom>
              <a:avLst/>
              <a:gdLst>
                <a:gd name="T0" fmla="*/ 365 w 1306"/>
                <a:gd name="T1" fmla="*/ 1149 h 1149"/>
                <a:gd name="T2" fmla="*/ 300 w 1306"/>
                <a:gd name="T3" fmla="*/ 1111 h 1149"/>
                <a:gd name="T4" fmla="*/ 12 w 1306"/>
                <a:gd name="T5" fmla="*/ 613 h 1149"/>
                <a:gd name="T6" fmla="*/ 12 w 1306"/>
                <a:gd name="T7" fmla="*/ 537 h 1149"/>
                <a:gd name="T8" fmla="*/ 300 w 1306"/>
                <a:gd name="T9" fmla="*/ 38 h 1149"/>
                <a:gd name="T10" fmla="*/ 365 w 1306"/>
                <a:gd name="T11" fmla="*/ 0 h 1149"/>
                <a:gd name="T12" fmla="*/ 941 w 1306"/>
                <a:gd name="T13" fmla="*/ 0 h 1149"/>
                <a:gd name="T14" fmla="*/ 1006 w 1306"/>
                <a:gd name="T15" fmla="*/ 38 h 1149"/>
                <a:gd name="T16" fmla="*/ 1294 w 1306"/>
                <a:gd name="T17" fmla="*/ 537 h 1149"/>
                <a:gd name="T18" fmla="*/ 1294 w 1306"/>
                <a:gd name="T19" fmla="*/ 613 h 1149"/>
                <a:gd name="T20" fmla="*/ 1006 w 1306"/>
                <a:gd name="T21" fmla="*/ 1111 h 1149"/>
                <a:gd name="T22" fmla="*/ 941 w 1306"/>
                <a:gd name="T23" fmla="*/ 1149 h 1149"/>
                <a:gd name="T24" fmla="*/ 365 w 1306"/>
                <a:gd name="T25" fmla="*/ 1149 h 1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06" h="1149">
                  <a:moveTo>
                    <a:pt x="365" y="1149"/>
                  </a:moveTo>
                  <a:cubicBezTo>
                    <a:pt x="341" y="1149"/>
                    <a:pt x="312" y="1132"/>
                    <a:pt x="300" y="1111"/>
                  </a:cubicBezTo>
                  <a:cubicBezTo>
                    <a:pt x="12" y="613"/>
                    <a:pt x="12" y="613"/>
                    <a:pt x="12" y="613"/>
                  </a:cubicBezTo>
                  <a:cubicBezTo>
                    <a:pt x="0" y="592"/>
                    <a:pt x="0" y="558"/>
                    <a:pt x="12" y="537"/>
                  </a:cubicBezTo>
                  <a:cubicBezTo>
                    <a:pt x="300" y="38"/>
                    <a:pt x="300" y="38"/>
                    <a:pt x="300" y="38"/>
                  </a:cubicBezTo>
                  <a:cubicBezTo>
                    <a:pt x="312" y="17"/>
                    <a:pt x="341" y="0"/>
                    <a:pt x="365" y="0"/>
                  </a:cubicBezTo>
                  <a:cubicBezTo>
                    <a:pt x="941" y="0"/>
                    <a:pt x="941" y="0"/>
                    <a:pt x="941" y="0"/>
                  </a:cubicBezTo>
                  <a:cubicBezTo>
                    <a:pt x="965" y="0"/>
                    <a:pt x="994" y="17"/>
                    <a:pt x="1006" y="38"/>
                  </a:cubicBezTo>
                  <a:cubicBezTo>
                    <a:pt x="1294" y="537"/>
                    <a:pt x="1294" y="537"/>
                    <a:pt x="1294" y="537"/>
                  </a:cubicBezTo>
                  <a:cubicBezTo>
                    <a:pt x="1306" y="558"/>
                    <a:pt x="1306" y="592"/>
                    <a:pt x="1294" y="613"/>
                  </a:cubicBezTo>
                  <a:cubicBezTo>
                    <a:pt x="1006" y="1111"/>
                    <a:pt x="1006" y="1111"/>
                    <a:pt x="1006" y="1111"/>
                  </a:cubicBezTo>
                  <a:cubicBezTo>
                    <a:pt x="994" y="1132"/>
                    <a:pt x="965" y="1149"/>
                    <a:pt x="941" y="1149"/>
                  </a:cubicBezTo>
                  <a:lnTo>
                    <a:pt x="365" y="1149"/>
                  </a:lnTo>
                  <a:close/>
                </a:path>
              </a:pathLst>
            </a:custGeom>
            <a:solidFill>
              <a:srgbClr val="9B1E23"/>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rgbClr val="FFFFFF"/>
                </a:solidFill>
                <a:latin typeface="Agency FB" panose="020B0503020202020204" pitchFamily="34" charset="0"/>
              </a:endParaRPr>
            </a:p>
          </p:txBody>
        </p:sp>
      </p:grpSp>
      <p:sp>
        <p:nvSpPr>
          <p:cNvPr id="24" name="4"/>
          <p:cNvSpPr txBox="1"/>
          <p:nvPr>
            <p:custDataLst>
              <p:tags r:id="rId2"/>
            </p:custDataLst>
          </p:nvPr>
        </p:nvSpPr>
        <p:spPr>
          <a:xfrm>
            <a:off x="3608832" y="1378041"/>
            <a:ext cx="2713761" cy="1630793"/>
          </a:xfrm>
          <a:prstGeom prst="rect">
            <a:avLst/>
          </a:prstGeom>
          <a:noFill/>
        </p:spPr>
        <p:txBody>
          <a:bodyPr wrap="square" lIns="86005" tIns="43002" rIns="86005" bIns="43002">
            <a:spAutoFit/>
          </a:bodyPr>
          <a:lstStyle/>
          <a:p>
            <a:pPr algn="ctr">
              <a:defRPr/>
            </a:pPr>
            <a:r>
              <a:rPr lang="en-US" altLang="zh-CN" sz="10033" dirty="0" smtClean="0">
                <a:solidFill>
                  <a:schemeClr val="bg1"/>
                </a:solidFill>
                <a:latin typeface="Agency FB" panose="020B0503020202020204" pitchFamily="34" charset="0"/>
              </a:rPr>
              <a:t>2018</a:t>
            </a:r>
            <a:endParaRPr lang="zh-CN" altLang="en-US" sz="10033" dirty="0">
              <a:solidFill>
                <a:schemeClr val="bg1"/>
              </a:solidFill>
              <a:latin typeface="Agency FB" panose="020B0503020202020204" pitchFamily="34" charset="0"/>
            </a:endParaRPr>
          </a:p>
        </p:txBody>
      </p:sp>
      <p:sp>
        <p:nvSpPr>
          <p:cNvPr id="25" name="3"/>
          <p:cNvSpPr txBox="1"/>
          <p:nvPr>
            <p:custDataLst>
              <p:tags r:id="rId3"/>
            </p:custDataLst>
          </p:nvPr>
        </p:nvSpPr>
        <p:spPr>
          <a:xfrm>
            <a:off x="1462773" y="4962017"/>
            <a:ext cx="6964330" cy="549919"/>
          </a:xfrm>
          <a:prstGeom prst="rect">
            <a:avLst/>
          </a:prstGeom>
          <a:noFill/>
        </p:spPr>
        <p:txBody>
          <a:bodyPr wrap="square" lIns="86005" tIns="43002" rIns="86005" bIns="43002">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defTabSz="912813" fontAlgn="base">
              <a:spcBef>
                <a:spcPct val="0"/>
              </a:spcBef>
              <a:spcAft>
                <a:spcPct val="0"/>
              </a:spcAft>
              <a:defRPr>
                <a:solidFill>
                  <a:schemeClr val="tx1"/>
                </a:solidFill>
                <a:latin typeface="Calibri" pitchFamily="34" charset="0"/>
              </a:defRPr>
            </a:lvl6pPr>
            <a:lvl7pPr marL="2971800" indent="-228600" defTabSz="912813" fontAlgn="base">
              <a:spcBef>
                <a:spcPct val="0"/>
              </a:spcBef>
              <a:spcAft>
                <a:spcPct val="0"/>
              </a:spcAft>
              <a:defRPr>
                <a:solidFill>
                  <a:schemeClr val="tx1"/>
                </a:solidFill>
                <a:latin typeface="Calibri" pitchFamily="34" charset="0"/>
              </a:defRPr>
            </a:lvl7pPr>
            <a:lvl8pPr marL="3429000" indent="-228600" defTabSz="912813" fontAlgn="base">
              <a:spcBef>
                <a:spcPct val="0"/>
              </a:spcBef>
              <a:spcAft>
                <a:spcPct val="0"/>
              </a:spcAft>
              <a:defRPr>
                <a:solidFill>
                  <a:schemeClr val="tx1"/>
                </a:solidFill>
                <a:latin typeface="Calibri" pitchFamily="34" charset="0"/>
              </a:defRPr>
            </a:lvl8pPr>
            <a:lvl9pPr marL="3886200" indent="-228600" defTabSz="912813" fontAlgn="base">
              <a:spcBef>
                <a:spcPct val="0"/>
              </a:spcBef>
              <a:spcAft>
                <a:spcPct val="0"/>
              </a:spcAft>
              <a:defRPr>
                <a:solidFill>
                  <a:schemeClr val="tx1"/>
                </a:solidFill>
                <a:latin typeface="Calibri" pitchFamily="34" charset="0"/>
              </a:defRPr>
            </a:lvl9pPr>
          </a:lstStyle>
          <a:p>
            <a:pPr algn="ctr">
              <a:lnSpc>
                <a:spcPct val="150000"/>
              </a:lnSpc>
            </a:pPr>
            <a:r>
              <a:rPr lang="en-US" altLang="zh-CN" sz="1003" dirty="0">
                <a:latin typeface="微软雅黑 Light" panose="020B0502040204020203" pitchFamily="34" charset="-122"/>
                <a:ea typeface="微软雅黑 Light" panose="020B0502040204020203" pitchFamily="34" charset="-122"/>
              </a:rPr>
              <a:t>We have many PowerPoint templates that has been specifically designed to help anyone that is stepping into the world of PowerPoint for the very first time.</a:t>
            </a:r>
          </a:p>
        </p:txBody>
      </p:sp>
      <p:sp>
        <p:nvSpPr>
          <p:cNvPr id="26" name="2"/>
          <p:cNvSpPr txBox="1"/>
          <p:nvPr>
            <p:custDataLst>
              <p:tags r:id="rId4"/>
            </p:custDataLst>
          </p:nvPr>
        </p:nvSpPr>
        <p:spPr>
          <a:xfrm>
            <a:off x="700652" y="3620673"/>
            <a:ext cx="8488572" cy="917841"/>
          </a:xfrm>
          <a:prstGeom prst="rect">
            <a:avLst/>
          </a:prstGeom>
          <a:noFill/>
        </p:spPr>
        <p:txBody>
          <a:bodyPr wrap="square" lIns="86005" tIns="43002" rIns="86005" bIns="43002">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defTabSz="912813" fontAlgn="base">
              <a:spcBef>
                <a:spcPct val="0"/>
              </a:spcBef>
              <a:spcAft>
                <a:spcPct val="0"/>
              </a:spcAft>
              <a:defRPr>
                <a:solidFill>
                  <a:schemeClr val="tx1"/>
                </a:solidFill>
                <a:latin typeface="Calibri" pitchFamily="34" charset="0"/>
              </a:defRPr>
            </a:lvl6pPr>
            <a:lvl7pPr marL="2971800" indent="-228600" defTabSz="912813" fontAlgn="base">
              <a:spcBef>
                <a:spcPct val="0"/>
              </a:spcBef>
              <a:spcAft>
                <a:spcPct val="0"/>
              </a:spcAft>
              <a:defRPr>
                <a:solidFill>
                  <a:schemeClr val="tx1"/>
                </a:solidFill>
                <a:latin typeface="Calibri" pitchFamily="34" charset="0"/>
              </a:defRPr>
            </a:lvl7pPr>
            <a:lvl8pPr marL="3429000" indent="-228600" defTabSz="912813" fontAlgn="base">
              <a:spcBef>
                <a:spcPct val="0"/>
              </a:spcBef>
              <a:spcAft>
                <a:spcPct val="0"/>
              </a:spcAft>
              <a:defRPr>
                <a:solidFill>
                  <a:schemeClr val="tx1"/>
                </a:solidFill>
                <a:latin typeface="Calibri" pitchFamily="34" charset="0"/>
              </a:defRPr>
            </a:lvl8pPr>
            <a:lvl9pPr marL="3886200" indent="-228600" defTabSz="912813" fontAlgn="base">
              <a:spcBef>
                <a:spcPct val="0"/>
              </a:spcBef>
              <a:spcAft>
                <a:spcPct val="0"/>
              </a:spcAft>
              <a:defRPr>
                <a:solidFill>
                  <a:schemeClr val="tx1"/>
                </a:solidFill>
                <a:latin typeface="Calibri" pitchFamily="34" charset="0"/>
              </a:defRPr>
            </a:lvl9pPr>
          </a:lstStyle>
          <a:p>
            <a:pPr algn="ctr" eaLnBrk="1" hangingPunct="1"/>
            <a:r>
              <a:rPr lang="zh-CN" altLang="en-US" sz="5400" spc="300" dirty="0" smtClean="0">
                <a:solidFill>
                  <a:srgbClr val="9B1E23"/>
                </a:solidFill>
                <a:latin typeface="方正尚酷简体" panose="03000509000000000000" pitchFamily="65" charset="-122"/>
                <a:ea typeface="方正尚酷简体" panose="03000509000000000000" pitchFamily="65" charset="-122"/>
                <a:cs typeface="Clear Sans Light" pitchFamily="34" charset="0"/>
              </a:rPr>
              <a:t>销售技巧培训模板</a:t>
            </a:r>
            <a:endParaRPr lang="id-ID" altLang="zh-CN" sz="5400" spc="300" dirty="0">
              <a:solidFill>
                <a:srgbClr val="9B1E23"/>
              </a:solidFill>
              <a:latin typeface="方正尚酷简体" panose="03000509000000000000" pitchFamily="65" charset="-122"/>
              <a:ea typeface="方正尚酷简体" panose="03000509000000000000" pitchFamily="65" charset="-122"/>
              <a:cs typeface="Clear Sans Light" pitchFamily="34" charset="0"/>
            </a:endParaRPr>
          </a:p>
        </p:txBody>
      </p:sp>
      <p:sp>
        <p:nvSpPr>
          <p:cNvPr id="27" name="1"/>
          <p:cNvSpPr txBox="1">
            <a:spLocks noChangeArrowheads="1"/>
          </p:cNvSpPr>
          <p:nvPr>
            <p:custDataLst>
              <p:tags r:id="rId5"/>
            </p:custDataLst>
          </p:nvPr>
        </p:nvSpPr>
        <p:spPr bwMode="auto">
          <a:xfrm>
            <a:off x="1760548" y="4569465"/>
            <a:ext cx="6368780" cy="362535"/>
          </a:xfrm>
          <a:prstGeom prst="rect">
            <a:avLst/>
          </a:prstGeom>
          <a:noFill/>
          <a:ln w="9525">
            <a:noFill/>
            <a:miter lim="800000"/>
            <a:headEnd/>
            <a:tailEnd/>
          </a:ln>
          <a:extLst/>
        </p:spPr>
        <p:txBody>
          <a:bodyPr wrap="square">
            <a:spAutoFit/>
          </a:bodyPr>
          <a:lstStyle>
            <a:lvl1pPr>
              <a:defRPr sz="1400">
                <a:solidFill>
                  <a:schemeClr val="tx1"/>
                </a:solidFill>
                <a:latin typeface="微软雅黑" pitchFamily="34" charset="-122"/>
                <a:ea typeface="微软雅黑" pitchFamily="34" charset="-122"/>
              </a:defRPr>
            </a:lvl1pPr>
            <a:lvl2pPr marL="742950" indent="-285750">
              <a:defRPr sz="1400">
                <a:solidFill>
                  <a:schemeClr val="tx1"/>
                </a:solidFill>
                <a:latin typeface="微软雅黑" pitchFamily="34" charset="-122"/>
                <a:ea typeface="微软雅黑" pitchFamily="34" charset="-122"/>
              </a:defRPr>
            </a:lvl2pPr>
            <a:lvl3pPr marL="1143000" indent="-228600">
              <a:defRPr sz="1400">
                <a:solidFill>
                  <a:schemeClr val="tx1"/>
                </a:solidFill>
                <a:latin typeface="微软雅黑" pitchFamily="34" charset="-122"/>
                <a:ea typeface="微软雅黑" pitchFamily="34" charset="-122"/>
              </a:defRPr>
            </a:lvl3pPr>
            <a:lvl4pPr marL="1600200" indent="-228600">
              <a:defRPr sz="1400">
                <a:solidFill>
                  <a:schemeClr val="tx1"/>
                </a:solidFill>
                <a:latin typeface="微软雅黑" pitchFamily="34" charset="-122"/>
                <a:ea typeface="微软雅黑" pitchFamily="34" charset="-122"/>
              </a:defRPr>
            </a:lvl4pPr>
            <a:lvl5pPr marL="2057400" indent="-228600">
              <a:defRPr sz="1400">
                <a:solidFill>
                  <a:schemeClr val="tx1"/>
                </a:solidFill>
                <a:latin typeface="微软雅黑" pitchFamily="34" charset="-122"/>
                <a:ea typeface="微软雅黑" pitchFamily="34" charset="-122"/>
              </a:defRPr>
            </a:lvl5pPr>
            <a:lvl6pPr marL="2514600" indent="-228600" algn="ctr" eaLnBrk="0" fontAlgn="ctr" hangingPunct="0">
              <a:spcBef>
                <a:spcPct val="0"/>
              </a:spcBef>
              <a:spcAft>
                <a:spcPct val="0"/>
              </a:spcAft>
              <a:buClr>
                <a:srgbClr val="FF0000"/>
              </a:buClr>
              <a:buSzPct val="70000"/>
              <a:buFont typeface="Arial" charset="0"/>
              <a:defRPr sz="1400">
                <a:solidFill>
                  <a:schemeClr val="tx1"/>
                </a:solidFill>
                <a:latin typeface="微软雅黑" pitchFamily="34" charset="-122"/>
                <a:ea typeface="微软雅黑" pitchFamily="34" charset="-122"/>
              </a:defRPr>
            </a:lvl6pPr>
            <a:lvl7pPr marL="2971800" indent="-228600" algn="ctr" eaLnBrk="0" fontAlgn="ctr" hangingPunct="0">
              <a:spcBef>
                <a:spcPct val="0"/>
              </a:spcBef>
              <a:spcAft>
                <a:spcPct val="0"/>
              </a:spcAft>
              <a:buClr>
                <a:srgbClr val="FF0000"/>
              </a:buClr>
              <a:buSzPct val="70000"/>
              <a:buFont typeface="Arial" charset="0"/>
              <a:defRPr sz="1400">
                <a:solidFill>
                  <a:schemeClr val="tx1"/>
                </a:solidFill>
                <a:latin typeface="微软雅黑" pitchFamily="34" charset="-122"/>
                <a:ea typeface="微软雅黑" pitchFamily="34" charset="-122"/>
              </a:defRPr>
            </a:lvl7pPr>
            <a:lvl8pPr marL="3429000" indent="-228600" algn="ctr" eaLnBrk="0" fontAlgn="ctr" hangingPunct="0">
              <a:spcBef>
                <a:spcPct val="0"/>
              </a:spcBef>
              <a:spcAft>
                <a:spcPct val="0"/>
              </a:spcAft>
              <a:buClr>
                <a:srgbClr val="FF0000"/>
              </a:buClr>
              <a:buSzPct val="70000"/>
              <a:buFont typeface="Arial" charset="0"/>
              <a:defRPr sz="1400">
                <a:solidFill>
                  <a:schemeClr val="tx1"/>
                </a:solidFill>
                <a:latin typeface="微软雅黑" pitchFamily="34" charset="-122"/>
                <a:ea typeface="微软雅黑" pitchFamily="34" charset="-122"/>
              </a:defRPr>
            </a:lvl8pPr>
            <a:lvl9pPr marL="3886200" indent="-228600" algn="ctr" eaLnBrk="0" fontAlgn="ctr" hangingPunct="0">
              <a:spcBef>
                <a:spcPct val="0"/>
              </a:spcBef>
              <a:spcAft>
                <a:spcPct val="0"/>
              </a:spcAft>
              <a:buClr>
                <a:srgbClr val="FF0000"/>
              </a:buClr>
              <a:buSzPct val="70000"/>
              <a:buFont typeface="Arial" charset="0"/>
              <a:defRPr sz="1400">
                <a:solidFill>
                  <a:schemeClr val="tx1"/>
                </a:solidFill>
                <a:latin typeface="微软雅黑" pitchFamily="34" charset="-122"/>
                <a:ea typeface="微软雅黑" pitchFamily="34" charset="-122"/>
              </a:defRPr>
            </a:lvl9pPr>
          </a:lstStyle>
          <a:p>
            <a:pPr algn="ctr" eaLnBrk="1" fontAlgn="base" hangingPunct="1">
              <a:buClrTx/>
              <a:buSzTx/>
              <a:buFontTx/>
              <a:buNone/>
            </a:pPr>
            <a:r>
              <a:rPr lang="zh-CN" altLang="en-US" sz="1756" dirty="0" smtClean="0">
                <a:latin typeface="微软雅黑 Light" panose="020B0502040204020203" pitchFamily="34" charset="-122"/>
                <a:ea typeface="微软雅黑 Light" panose="020B0502040204020203" pitchFamily="34" charset="-122"/>
              </a:rPr>
              <a:t>同样适用于</a:t>
            </a:r>
            <a:r>
              <a:rPr lang="zh-CN" altLang="en-US" sz="1756" dirty="0" smtClean="0">
                <a:latin typeface="微软雅黑 Light" panose="020B0502040204020203" pitchFamily="34" charset="-122"/>
                <a:ea typeface="微软雅黑 Light" panose="020B0502040204020203" pitchFamily="34" charset="-122"/>
              </a:rPr>
              <a:t>商业计划书</a:t>
            </a:r>
            <a:r>
              <a:rPr lang="en-US" altLang="zh-CN" sz="1756" dirty="0" smtClean="0">
                <a:latin typeface="微软雅黑 Light" panose="020B0502040204020203" pitchFamily="34" charset="-122"/>
                <a:ea typeface="微软雅黑 Light" panose="020B0502040204020203" pitchFamily="34" charset="-122"/>
              </a:rPr>
              <a:t>/</a:t>
            </a:r>
            <a:r>
              <a:rPr lang="zh-CN" altLang="en-US" sz="1756" dirty="0" smtClean="0">
                <a:latin typeface="微软雅黑 Light" panose="020B0502040204020203" pitchFamily="34" charset="-122"/>
                <a:ea typeface="微软雅黑 Light" panose="020B0502040204020203" pitchFamily="34" charset="-122"/>
              </a:rPr>
              <a:t>方案策划</a:t>
            </a:r>
            <a:r>
              <a:rPr lang="en-US" altLang="zh-CN" sz="1756" dirty="0" smtClean="0">
                <a:latin typeface="微软雅黑 Light" panose="020B0502040204020203" pitchFamily="34" charset="-122"/>
                <a:ea typeface="微软雅黑 Light" panose="020B0502040204020203" pitchFamily="34" charset="-122"/>
              </a:rPr>
              <a:t>/</a:t>
            </a:r>
            <a:r>
              <a:rPr lang="zh-CN" altLang="en-US" sz="1756" dirty="0" smtClean="0">
                <a:latin typeface="微软雅黑 Light" panose="020B0502040204020203" pitchFamily="34" charset="-122"/>
                <a:ea typeface="微软雅黑 Light" panose="020B0502040204020203" pitchFamily="34" charset="-122"/>
              </a:rPr>
              <a:t>总结计划</a:t>
            </a:r>
            <a:r>
              <a:rPr lang="en-US" altLang="zh-CN" sz="1756" dirty="0" smtClean="0">
                <a:latin typeface="微软雅黑 Light" panose="020B0502040204020203" pitchFamily="34" charset="-122"/>
                <a:ea typeface="微软雅黑 Light" panose="020B0502040204020203" pitchFamily="34" charset="-122"/>
              </a:rPr>
              <a:t>/</a:t>
            </a:r>
            <a:r>
              <a:rPr lang="zh-CN" altLang="en-US" sz="1756" dirty="0" smtClean="0">
                <a:latin typeface="微软雅黑 Light" panose="020B0502040204020203" pitchFamily="34" charset="-122"/>
                <a:ea typeface="微软雅黑 Light" panose="020B0502040204020203" pitchFamily="34" charset="-122"/>
              </a:rPr>
              <a:t>招商引资等</a:t>
            </a:r>
            <a:endParaRPr lang="en-US" altLang="zh-CN" sz="1756" dirty="0">
              <a:latin typeface="微软雅黑 Light" panose="020B0502040204020203" pitchFamily="34" charset="-122"/>
              <a:ea typeface="微软雅黑 Light" panose="020B0502040204020203" pitchFamily="34" charset="-122"/>
            </a:endParaRPr>
          </a:p>
        </p:txBody>
      </p:sp>
      <p:pic>
        <p:nvPicPr>
          <p:cNvPr id="28" name="Rachel Platten - Work Of Art">
            <a:hlinkClick r:id="" action="ppaction://media"/>
          </p:cNvPr>
          <p:cNvPicPr>
            <a:picLocks noChangeAspect="1"/>
          </p:cNvPicPr>
          <p:nvPr>
            <a:audioFile r:link="rId7"/>
            <p:extLst>
              <p:ext uri="{DAA4B4D4-6D71-4841-9C94-3DE7FCFB9230}">
                <p14:media xmlns:p14="http://schemas.microsoft.com/office/powerpoint/2010/main" r:embed="rId6"/>
              </p:ext>
            </p:extLst>
          </p:nvPr>
        </p:nvPicPr>
        <p:blipFill>
          <a:blip r:embed="rId10"/>
          <a:stretch>
            <a:fillRect/>
          </a:stretch>
        </p:blipFill>
        <p:spPr>
          <a:xfrm>
            <a:off x="-1127125" y="82449"/>
            <a:ext cx="487363" cy="487363"/>
          </a:xfrm>
          <a:prstGeom prst="rect">
            <a:avLst/>
          </a:prstGeom>
        </p:spPr>
      </p:pic>
    </p:spTree>
    <p:extLst>
      <p:ext uri="{BB962C8B-B14F-4D97-AF65-F5344CB8AC3E}">
        <p14:creationId xmlns:p14="http://schemas.microsoft.com/office/powerpoint/2010/main" val="3380441516"/>
      </p:ext>
    </p:ext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28"/>
                                        </p:tgtEl>
                                      </p:cBhvr>
                                    </p:cmd>
                                  </p:childTnLst>
                                </p:cTn>
                              </p:par>
                            </p:childTnLst>
                          </p:cTn>
                        </p:par>
                        <p:par>
                          <p:cTn id="7" fill="hold">
                            <p:stCondLst>
                              <p:cond delay="0"/>
                            </p:stCondLst>
                            <p:childTnLst>
                              <p:par>
                                <p:cTn id="8" presetID="49" presetClass="entr" presetSubtype="0" decel="100000" fill="hold" grpId="0" nodeType="afterEffect">
                                  <p:stCondLst>
                                    <p:cond delay="0"/>
                                  </p:stCondLst>
                                  <p:childTnLst>
                                    <p:set>
                                      <p:cBhvr>
                                        <p:cTn id="9" dur="1" fill="hold">
                                          <p:stCondLst>
                                            <p:cond delay="0"/>
                                          </p:stCondLst>
                                        </p:cTn>
                                        <p:tgtEl>
                                          <p:spTgt spid="7"/>
                                        </p:tgtEl>
                                        <p:attrNameLst>
                                          <p:attrName>style.visibility</p:attrName>
                                        </p:attrNameLst>
                                      </p:cBhvr>
                                      <p:to>
                                        <p:strVal val="visible"/>
                                      </p:to>
                                    </p:set>
                                    <p:anim calcmode="lin" valueType="num">
                                      <p:cBhvr>
                                        <p:cTn id="10" dur="500" fill="hold"/>
                                        <p:tgtEl>
                                          <p:spTgt spid="7"/>
                                        </p:tgtEl>
                                        <p:attrNameLst>
                                          <p:attrName>ppt_w</p:attrName>
                                        </p:attrNameLst>
                                      </p:cBhvr>
                                      <p:tavLst>
                                        <p:tav tm="0">
                                          <p:val>
                                            <p:fltVal val="0"/>
                                          </p:val>
                                        </p:tav>
                                        <p:tav tm="100000">
                                          <p:val>
                                            <p:strVal val="#ppt_w"/>
                                          </p:val>
                                        </p:tav>
                                      </p:tavLst>
                                    </p:anim>
                                    <p:anim calcmode="lin" valueType="num">
                                      <p:cBhvr>
                                        <p:cTn id="11" dur="500" fill="hold"/>
                                        <p:tgtEl>
                                          <p:spTgt spid="7"/>
                                        </p:tgtEl>
                                        <p:attrNameLst>
                                          <p:attrName>ppt_h</p:attrName>
                                        </p:attrNameLst>
                                      </p:cBhvr>
                                      <p:tavLst>
                                        <p:tav tm="0">
                                          <p:val>
                                            <p:fltVal val="0"/>
                                          </p:val>
                                        </p:tav>
                                        <p:tav tm="100000">
                                          <p:val>
                                            <p:strVal val="#ppt_h"/>
                                          </p:val>
                                        </p:tav>
                                      </p:tavLst>
                                    </p:anim>
                                    <p:anim calcmode="lin" valueType="num">
                                      <p:cBhvr>
                                        <p:cTn id="12" dur="500" fill="hold"/>
                                        <p:tgtEl>
                                          <p:spTgt spid="7"/>
                                        </p:tgtEl>
                                        <p:attrNameLst>
                                          <p:attrName>style.rotation</p:attrName>
                                        </p:attrNameLst>
                                      </p:cBhvr>
                                      <p:tavLst>
                                        <p:tav tm="0">
                                          <p:val>
                                            <p:fltVal val="360"/>
                                          </p:val>
                                        </p:tav>
                                        <p:tav tm="100000">
                                          <p:val>
                                            <p:fltVal val="0"/>
                                          </p:val>
                                        </p:tav>
                                      </p:tavLst>
                                    </p:anim>
                                    <p:animEffect transition="in" filter="fade">
                                      <p:cBhvr>
                                        <p:cTn id="13" dur="500"/>
                                        <p:tgtEl>
                                          <p:spTgt spid="7"/>
                                        </p:tgtEl>
                                      </p:cBhvr>
                                    </p:animEffect>
                                  </p:childTnLst>
                                </p:cTn>
                              </p:par>
                              <p:par>
                                <p:cTn id="14" presetID="49" presetClass="entr" presetSubtype="0" decel="100000"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 calcmode="lin" valueType="num">
                                      <p:cBhvr>
                                        <p:cTn id="16" dur="500" fill="hold"/>
                                        <p:tgtEl>
                                          <p:spTgt spid="8"/>
                                        </p:tgtEl>
                                        <p:attrNameLst>
                                          <p:attrName>ppt_w</p:attrName>
                                        </p:attrNameLst>
                                      </p:cBhvr>
                                      <p:tavLst>
                                        <p:tav tm="0">
                                          <p:val>
                                            <p:fltVal val="0"/>
                                          </p:val>
                                        </p:tav>
                                        <p:tav tm="100000">
                                          <p:val>
                                            <p:strVal val="#ppt_w"/>
                                          </p:val>
                                        </p:tav>
                                      </p:tavLst>
                                    </p:anim>
                                    <p:anim calcmode="lin" valueType="num">
                                      <p:cBhvr>
                                        <p:cTn id="17" dur="500" fill="hold"/>
                                        <p:tgtEl>
                                          <p:spTgt spid="8"/>
                                        </p:tgtEl>
                                        <p:attrNameLst>
                                          <p:attrName>ppt_h</p:attrName>
                                        </p:attrNameLst>
                                      </p:cBhvr>
                                      <p:tavLst>
                                        <p:tav tm="0">
                                          <p:val>
                                            <p:fltVal val="0"/>
                                          </p:val>
                                        </p:tav>
                                        <p:tav tm="100000">
                                          <p:val>
                                            <p:strVal val="#ppt_h"/>
                                          </p:val>
                                        </p:tav>
                                      </p:tavLst>
                                    </p:anim>
                                    <p:anim calcmode="lin" valueType="num">
                                      <p:cBhvr>
                                        <p:cTn id="18" dur="500" fill="hold"/>
                                        <p:tgtEl>
                                          <p:spTgt spid="8"/>
                                        </p:tgtEl>
                                        <p:attrNameLst>
                                          <p:attrName>style.rotation</p:attrName>
                                        </p:attrNameLst>
                                      </p:cBhvr>
                                      <p:tavLst>
                                        <p:tav tm="0">
                                          <p:val>
                                            <p:fltVal val="360"/>
                                          </p:val>
                                        </p:tav>
                                        <p:tav tm="100000">
                                          <p:val>
                                            <p:fltVal val="0"/>
                                          </p:val>
                                        </p:tav>
                                      </p:tavLst>
                                    </p:anim>
                                    <p:animEffect transition="in" filter="fade">
                                      <p:cBhvr>
                                        <p:cTn id="19" dur="500"/>
                                        <p:tgtEl>
                                          <p:spTgt spid="8"/>
                                        </p:tgtEl>
                                      </p:cBhvr>
                                    </p:animEffect>
                                  </p:childTnLst>
                                </p:cTn>
                              </p:par>
                              <p:par>
                                <p:cTn id="20" presetID="49" presetClass="entr" presetSubtype="0" decel="100000" fill="hold" grpId="0" nodeType="withEffect">
                                  <p:stCondLst>
                                    <p:cond delay="0"/>
                                  </p:stCondLst>
                                  <p:childTnLst>
                                    <p:set>
                                      <p:cBhvr>
                                        <p:cTn id="21" dur="1" fill="hold">
                                          <p:stCondLst>
                                            <p:cond delay="0"/>
                                          </p:stCondLst>
                                        </p:cTn>
                                        <p:tgtEl>
                                          <p:spTgt spid="9"/>
                                        </p:tgtEl>
                                        <p:attrNameLst>
                                          <p:attrName>style.visibility</p:attrName>
                                        </p:attrNameLst>
                                      </p:cBhvr>
                                      <p:to>
                                        <p:strVal val="visible"/>
                                      </p:to>
                                    </p:set>
                                    <p:anim calcmode="lin" valueType="num">
                                      <p:cBhvr>
                                        <p:cTn id="22" dur="500" fill="hold"/>
                                        <p:tgtEl>
                                          <p:spTgt spid="9"/>
                                        </p:tgtEl>
                                        <p:attrNameLst>
                                          <p:attrName>ppt_w</p:attrName>
                                        </p:attrNameLst>
                                      </p:cBhvr>
                                      <p:tavLst>
                                        <p:tav tm="0">
                                          <p:val>
                                            <p:fltVal val="0"/>
                                          </p:val>
                                        </p:tav>
                                        <p:tav tm="100000">
                                          <p:val>
                                            <p:strVal val="#ppt_w"/>
                                          </p:val>
                                        </p:tav>
                                      </p:tavLst>
                                    </p:anim>
                                    <p:anim calcmode="lin" valueType="num">
                                      <p:cBhvr>
                                        <p:cTn id="23" dur="500" fill="hold"/>
                                        <p:tgtEl>
                                          <p:spTgt spid="9"/>
                                        </p:tgtEl>
                                        <p:attrNameLst>
                                          <p:attrName>ppt_h</p:attrName>
                                        </p:attrNameLst>
                                      </p:cBhvr>
                                      <p:tavLst>
                                        <p:tav tm="0">
                                          <p:val>
                                            <p:fltVal val="0"/>
                                          </p:val>
                                        </p:tav>
                                        <p:tav tm="100000">
                                          <p:val>
                                            <p:strVal val="#ppt_h"/>
                                          </p:val>
                                        </p:tav>
                                      </p:tavLst>
                                    </p:anim>
                                    <p:anim calcmode="lin" valueType="num">
                                      <p:cBhvr>
                                        <p:cTn id="24" dur="500" fill="hold"/>
                                        <p:tgtEl>
                                          <p:spTgt spid="9"/>
                                        </p:tgtEl>
                                        <p:attrNameLst>
                                          <p:attrName>style.rotation</p:attrName>
                                        </p:attrNameLst>
                                      </p:cBhvr>
                                      <p:tavLst>
                                        <p:tav tm="0">
                                          <p:val>
                                            <p:fltVal val="360"/>
                                          </p:val>
                                        </p:tav>
                                        <p:tav tm="100000">
                                          <p:val>
                                            <p:fltVal val="0"/>
                                          </p:val>
                                        </p:tav>
                                      </p:tavLst>
                                    </p:anim>
                                    <p:animEffect transition="in" filter="fade">
                                      <p:cBhvr>
                                        <p:cTn id="25" dur="500"/>
                                        <p:tgtEl>
                                          <p:spTgt spid="9"/>
                                        </p:tgtEl>
                                      </p:cBhvr>
                                    </p:animEffect>
                                  </p:childTnLst>
                                </p:cTn>
                              </p:par>
                              <p:par>
                                <p:cTn id="26" presetID="49" presetClass="entr" presetSubtype="0" decel="100000" fill="hold" grpId="0" nodeType="withEffect">
                                  <p:stCondLst>
                                    <p:cond delay="0"/>
                                  </p:stCondLst>
                                  <p:childTnLst>
                                    <p:set>
                                      <p:cBhvr>
                                        <p:cTn id="27" dur="1" fill="hold">
                                          <p:stCondLst>
                                            <p:cond delay="0"/>
                                          </p:stCondLst>
                                        </p:cTn>
                                        <p:tgtEl>
                                          <p:spTgt spid="10"/>
                                        </p:tgtEl>
                                        <p:attrNameLst>
                                          <p:attrName>style.visibility</p:attrName>
                                        </p:attrNameLst>
                                      </p:cBhvr>
                                      <p:to>
                                        <p:strVal val="visible"/>
                                      </p:to>
                                    </p:set>
                                    <p:anim calcmode="lin" valueType="num">
                                      <p:cBhvr>
                                        <p:cTn id="28" dur="500" fill="hold"/>
                                        <p:tgtEl>
                                          <p:spTgt spid="10"/>
                                        </p:tgtEl>
                                        <p:attrNameLst>
                                          <p:attrName>ppt_w</p:attrName>
                                        </p:attrNameLst>
                                      </p:cBhvr>
                                      <p:tavLst>
                                        <p:tav tm="0">
                                          <p:val>
                                            <p:fltVal val="0"/>
                                          </p:val>
                                        </p:tav>
                                        <p:tav tm="100000">
                                          <p:val>
                                            <p:strVal val="#ppt_w"/>
                                          </p:val>
                                        </p:tav>
                                      </p:tavLst>
                                    </p:anim>
                                    <p:anim calcmode="lin" valueType="num">
                                      <p:cBhvr>
                                        <p:cTn id="29" dur="500" fill="hold"/>
                                        <p:tgtEl>
                                          <p:spTgt spid="10"/>
                                        </p:tgtEl>
                                        <p:attrNameLst>
                                          <p:attrName>ppt_h</p:attrName>
                                        </p:attrNameLst>
                                      </p:cBhvr>
                                      <p:tavLst>
                                        <p:tav tm="0">
                                          <p:val>
                                            <p:fltVal val="0"/>
                                          </p:val>
                                        </p:tav>
                                        <p:tav tm="100000">
                                          <p:val>
                                            <p:strVal val="#ppt_h"/>
                                          </p:val>
                                        </p:tav>
                                      </p:tavLst>
                                    </p:anim>
                                    <p:anim calcmode="lin" valueType="num">
                                      <p:cBhvr>
                                        <p:cTn id="30" dur="500" fill="hold"/>
                                        <p:tgtEl>
                                          <p:spTgt spid="10"/>
                                        </p:tgtEl>
                                        <p:attrNameLst>
                                          <p:attrName>style.rotation</p:attrName>
                                        </p:attrNameLst>
                                      </p:cBhvr>
                                      <p:tavLst>
                                        <p:tav tm="0">
                                          <p:val>
                                            <p:fltVal val="360"/>
                                          </p:val>
                                        </p:tav>
                                        <p:tav tm="100000">
                                          <p:val>
                                            <p:fltVal val="0"/>
                                          </p:val>
                                        </p:tav>
                                      </p:tavLst>
                                    </p:anim>
                                    <p:animEffect transition="in" filter="fade">
                                      <p:cBhvr>
                                        <p:cTn id="31" dur="500"/>
                                        <p:tgtEl>
                                          <p:spTgt spid="10"/>
                                        </p:tgtEl>
                                      </p:cBhvr>
                                    </p:animEffect>
                                  </p:childTnLst>
                                </p:cTn>
                              </p:par>
                              <p:par>
                                <p:cTn id="32" presetID="49" presetClass="entr" presetSubtype="0" decel="100000" fill="hold" grpId="0" nodeType="withEffect">
                                  <p:stCondLst>
                                    <p:cond delay="0"/>
                                  </p:stCondLst>
                                  <p:childTnLst>
                                    <p:set>
                                      <p:cBhvr>
                                        <p:cTn id="33" dur="1" fill="hold">
                                          <p:stCondLst>
                                            <p:cond delay="0"/>
                                          </p:stCondLst>
                                        </p:cTn>
                                        <p:tgtEl>
                                          <p:spTgt spid="11"/>
                                        </p:tgtEl>
                                        <p:attrNameLst>
                                          <p:attrName>style.visibility</p:attrName>
                                        </p:attrNameLst>
                                      </p:cBhvr>
                                      <p:to>
                                        <p:strVal val="visible"/>
                                      </p:to>
                                    </p:set>
                                    <p:anim calcmode="lin" valueType="num">
                                      <p:cBhvr>
                                        <p:cTn id="34" dur="500" fill="hold"/>
                                        <p:tgtEl>
                                          <p:spTgt spid="11"/>
                                        </p:tgtEl>
                                        <p:attrNameLst>
                                          <p:attrName>ppt_w</p:attrName>
                                        </p:attrNameLst>
                                      </p:cBhvr>
                                      <p:tavLst>
                                        <p:tav tm="0">
                                          <p:val>
                                            <p:fltVal val="0"/>
                                          </p:val>
                                        </p:tav>
                                        <p:tav tm="100000">
                                          <p:val>
                                            <p:strVal val="#ppt_w"/>
                                          </p:val>
                                        </p:tav>
                                      </p:tavLst>
                                    </p:anim>
                                    <p:anim calcmode="lin" valueType="num">
                                      <p:cBhvr>
                                        <p:cTn id="35" dur="500" fill="hold"/>
                                        <p:tgtEl>
                                          <p:spTgt spid="11"/>
                                        </p:tgtEl>
                                        <p:attrNameLst>
                                          <p:attrName>ppt_h</p:attrName>
                                        </p:attrNameLst>
                                      </p:cBhvr>
                                      <p:tavLst>
                                        <p:tav tm="0">
                                          <p:val>
                                            <p:fltVal val="0"/>
                                          </p:val>
                                        </p:tav>
                                        <p:tav tm="100000">
                                          <p:val>
                                            <p:strVal val="#ppt_h"/>
                                          </p:val>
                                        </p:tav>
                                      </p:tavLst>
                                    </p:anim>
                                    <p:anim calcmode="lin" valueType="num">
                                      <p:cBhvr>
                                        <p:cTn id="36" dur="500" fill="hold"/>
                                        <p:tgtEl>
                                          <p:spTgt spid="11"/>
                                        </p:tgtEl>
                                        <p:attrNameLst>
                                          <p:attrName>style.rotation</p:attrName>
                                        </p:attrNameLst>
                                      </p:cBhvr>
                                      <p:tavLst>
                                        <p:tav tm="0">
                                          <p:val>
                                            <p:fltVal val="360"/>
                                          </p:val>
                                        </p:tav>
                                        <p:tav tm="100000">
                                          <p:val>
                                            <p:fltVal val="0"/>
                                          </p:val>
                                        </p:tav>
                                      </p:tavLst>
                                    </p:anim>
                                    <p:animEffect transition="in" filter="fade">
                                      <p:cBhvr>
                                        <p:cTn id="37" dur="500"/>
                                        <p:tgtEl>
                                          <p:spTgt spid="11"/>
                                        </p:tgtEl>
                                      </p:cBhvr>
                                    </p:animEffect>
                                  </p:childTnLst>
                                </p:cTn>
                              </p:par>
                              <p:par>
                                <p:cTn id="38" presetID="49" presetClass="entr" presetSubtype="0" decel="100000" fill="hold" grpId="0" nodeType="withEffect">
                                  <p:stCondLst>
                                    <p:cond delay="0"/>
                                  </p:stCondLst>
                                  <p:childTnLst>
                                    <p:set>
                                      <p:cBhvr>
                                        <p:cTn id="39" dur="1" fill="hold">
                                          <p:stCondLst>
                                            <p:cond delay="0"/>
                                          </p:stCondLst>
                                        </p:cTn>
                                        <p:tgtEl>
                                          <p:spTgt spid="12"/>
                                        </p:tgtEl>
                                        <p:attrNameLst>
                                          <p:attrName>style.visibility</p:attrName>
                                        </p:attrNameLst>
                                      </p:cBhvr>
                                      <p:to>
                                        <p:strVal val="visible"/>
                                      </p:to>
                                    </p:set>
                                    <p:anim calcmode="lin" valueType="num">
                                      <p:cBhvr>
                                        <p:cTn id="40" dur="500" fill="hold"/>
                                        <p:tgtEl>
                                          <p:spTgt spid="12"/>
                                        </p:tgtEl>
                                        <p:attrNameLst>
                                          <p:attrName>ppt_w</p:attrName>
                                        </p:attrNameLst>
                                      </p:cBhvr>
                                      <p:tavLst>
                                        <p:tav tm="0">
                                          <p:val>
                                            <p:fltVal val="0"/>
                                          </p:val>
                                        </p:tav>
                                        <p:tav tm="100000">
                                          <p:val>
                                            <p:strVal val="#ppt_w"/>
                                          </p:val>
                                        </p:tav>
                                      </p:tavLst>
                                    </p:anim>
                                    <p:anim calcmode="lin" valueType="num">
                                      <p:cBhvr>
                                        <p:cTn id="41" dur="500" fill="hold"/>
                                        <p:tgtEl>
                                          <p:spTgt spid="12"/>
                                        </p:tgtEl>
                                        <p:attrNameLst>
                                          <p:attrName>ppt_h</p:attrName>
                                        </p:attrNameLst>
                                      </p:cBhvr>
                                      <p:tavLst>
                                        <p:tav tm="0">
                                          <p:val>
                                            <p:fltVal val="0"/>
                                          </p:val>
                                        </p:tav>
                                        <p:tav tm="100000">
                                          <p:val>
                                            <p:strVal val="#ppt_h"/>
                                          </p:val>
                                        </p:tav>
                                      </p:tavLst>
                                    </p:anim>
                                    <p:anim calcmode="lin" valueType="num">
                                      <p:cBhvr>
                                        <p:cTn id="42" dur="500" fill="hold"/>
                                        <p:tgtEl>
                                          <p:spTgt spid="12"/>
                                        </p:tgtEl>
                                        <p:attrNameLst>
                                          <p:attrName>style.rotation</p:attrName>
                                        </p:attrNameLst>
                                      </p:cBhvr>
                                      <p:tavLst>
                                        <p:tav tm="0">
                                          <p:val>
                                            <p:fltVal val="360"/>
                                          </p:val>
                                        </p:tav>
                                        <p:tav tm="100000">
                                          <p:val>
                                            <p:fltVal val="0"/>
                                          </p:val>
                                        </p:tav>
                                      </p:tavLst>
                                    </p:anim>
                                    <p:animEffect transition="in" filter="fade">
                                      <p:cBhvr>
                                        <p:cTn id="43" dur="500"/>
                                        <p:tgtEl>
                                          <p:spTgt spid="12"/>
                                        </p:tgtEl>
                                      </p:cBhvr>
                                    </p:animEffect>
                                  </p:childTnLst>
                                </p:cTn>
                              </p:par>
                              <p:par>
                                <p:cTn id="44" presetID="49" presetClass="entr" presetSubtype="0" decel="100000" fill="hold" grpId="0" nodeType="withEffect">
                                  <p:stCondLst>
                                    <p:cond delay="0"/>
                                  </p:stCondLst>
                                  <p:childTnLst>
                                    <p:set>
                                      <p:cBhvr>
                                        <p:cTn id="45" dur="1" fill="hold">
                                          <p:stCondLst>
                                            <p:cond delay="0"/>
                                          </p:stCondLst>
                                        </p:cTn>
                                        <p:tgtEl>
                                          <p:spTgt spid="14"/>
                                        </p:tgtEl>
                                        <p:attrNameLst>
                                          <p:attrName>style.visibility</p:attrName>
                                        </p:attrNameLst>
                                      </p:cBhvr>
                                      <p:to>
                                        <p:strVal val="visible"/>
                                      </p:to>
                                    </p:set>
                                    <p:anim calcmode="lin" valueType="num">
                                      <p:cBhvr>
                                        <p:cTn id="46" dur="500" fill="hold"/>
                                        <p:tgtEl>
                                          <p:spTgt spid="14"/>
                                        </p:tgtEl>
                                        <p:attrNameLst>
                                          <p:attrName>ppt_w</p:attrName>
                                        </p:attrNameLst>
                                      </p:cBhvr>
                                      <p:tavLst>
                                        <p:tav tm="0">
                                          <p:val>
                                            <p:fltVal val="0"/>
                                          </p:val>
                                        </p:tav>
                                        <p:tav tm="100000">
                                          <p:val>
                                            <p:strVal val="#ppt_w"/>
                                          </p:val>
                                        </p:tav>
                                      </p:tavLst>
                                    </p:anim>
                                    <p:anim calcmode="lin" valueType="num">
                                      <p:cBhvr>
                                        <p:cTn id="47" dur="500" fill="hold"/>
                                        <p:tgtEl>
                                          <p:spTgt spid="14"/>
                                        </p:tgtEl>
                                        <p:attrNameLst>
                                          <p:attrName>ppt_h</p:attrName>
                                        </p:attrNameLst>
                                      </p:cBhvr>
                                      <p:tavLst>
                                        <p:tav tm="0">
                                          <p:val>
                                            <p:fltVal val="0"/>
                                          </p:val>
                                        </p:tav>
                                        <p:tav tm="100000">
                                          <p:val>
                                            <p:strVal val="#ppt_h"/>
                                          </p:val>
                                        </p:tav>
                                      </p:tavLst>
                                    </p:anim>
                                    <p:anim calcmode="lin" valueType="num">
                                      <p:cBhvr>
                                        <p:cTn id="48" dur="500" fill="hold"/>
                                        <p:tgtEl>
                                          <p:spTgt spid="14"/>
                                        </p:tgtEl>
                                        <p:attrNameLst>
                                          <p:attrName>style.rotation</p:attrName>
                                        </p:attrNameLst>
                                      </p:cBhvr>
                                      <p:tavLst>
                                        <p:tav tm="0">
                                          <p:val>
                                            <p:fltVal val="360"/>
                                          </p:val>
                                        </p:tav>
                                        <p:tav tm="100000">
                                          <p:val>
                                            <p:fltVal val="0"/>
                                          </p:val>
                                        </p:tav>
                                      </p:tavLst>
                                    </p:anim>
                                    <p:animEffect transition="in" filter="fade">
                                      <p:cBhvr>
                                        <p:cTn id="49" dur="500"/>
                                        <p:tgtEl>
                                          <p:spTgt spid="14"/>
                                        </p:tgtEl>
                                      </p:cBhvr>
                                    </p:animEffect>
                                  </p:childTnLst>
                                </p:cTn>
                              </p:par>
                              <p:par>
                                <p:cTn id="50" presetID="49" presetClass="entr" presetSubtype="0" decel="100000" fill="hold" grpId="0" nodeType="withEffect" nodePh="1">
                                  <p:stCondLst>
                                    <p:cond delay="0"/>
                                  </p:stCondLst>
                                  <p:endCondLst>
                                    <p:cond evt="begin" delay="0">
                                      <p:tn val="50"/>
                                    </p:cond>
                                  </p:endCondLst>
                                  <p:childTnLst>
                                    <p:set>
                                      <p:cBhvr>
                                        <p:cTn id="51" dur="1" fill="hold">
                                          <p:stCondLst>
                                            <p:cond delay="0"/>
                                          </p:stCondLst>
                                        </p:cTn>
                                        <p:tgtEl>
                                          <p:spTgt spid="15"/>
                                        </p:tgtEl>
                                        <p:attrNameLst>
                                          <p:attrName>style.visibility</p:attrName>
                                        </p:attrNameLst>
                                      </p:cBhvr>
                                      <p:to>
                                        <p:strVal val="visible"/>
                                      </p:to>
                                    </p:set>
                                    <p:anim calcmode="lin" valueType="num">
                                      <p:cBhvr>
                                        <p:cTn id="52" dur="500" fill="hold"/>
                                        <p:tgtEl>
                                          <p:spTgt spid="15"/>
                                        </p:tgtEl>
                                        <p:attrNameLst>
                                          <p:attrName>ppt_w</p:attrName>
                                        </p:attrNameLst>
                                      </p:cBhvr>
                                      <p:tavLst>
                                        <p:tav tm="0">
                                          <p:val>
                                            <p:fltVal val="0"/>
                                          </p:val>
                                        </p:tav>
                                        <p:tav tm="100000">
                                          <p:val>
                                            <p:strVal val="#ppt_w"/>
                                          </p:val>
                                        </p:tav>
                                      </p:tavLst>
                                    </p:anim>
                                    <p:anim calcmode="lin" valueType="num">
                                      <p:cBhvr>
                                        <p:cTn id="53" dur="500" fill="hold"/>
                                        <p:tgtEl>
                                          <p:spTgt spid="15"/>
                                        </p:tgtEl>
                                        <p:attrNameLst>
                                          <p:attrName>ppt_h</p:attrName>
                                        </p:attrNameLst>
                                      </p:cBhvr>
                                      <p:tavLst>
                                        <p:tav tm="0">
                                          <p:val>
                                            <p:fltVal val="0"/>
                                          </p:val>
                                        </p:tav>
                                        <p:tav tm="100000">
                                          <p:val>
                                            <p:strVal val="#ppt_h"/>
                                          </p:val>
                                        </p:tav>
                                      </p:tavLst>
                                    </p:anim>
                                    <p:anim calcmode="lin" valueType="num">
                                      <p:cBhvr>
                                        <p:cTn id="54" dur="500" fill="hold"/>
                                        <p:tgtEl>
                                          <p:spTgt spid="15"/>
                                        </p:tgtEl>
                                        <p:attrNameLst>
                                          <p:attrName>style.rotation</p:attrName>
                                        </p:attrNameLst>
                                      </p:cBhvr>
                                      <p:tavLst>
                                        <p:tav tm="0">
                                          <p:val>
                                            <p:fltVal val="360"/>
                                          </p:val>
                                        </p:tav>
                                        <p:tav tm="100000">
                                          <p:val>
                                            <p:fltVal val="0"/>
                                          </p:val>
                                        </p:tav>
                                      </p:tavLst>
                                    </p:anim>
                                    <p:animEffect transition="in" filter="fade">
                                      <p:cBhvr>
                                        <p:cTn id="55" dur="500"/>
                                        <p:tgtEl>
                                          <p:spTgt spid="15"/>
                                        </p:tgtEl>
                                      </p:cBhvr>
                                    </p:animEffect>
                                  </p:childTnLst>
                                </p:cTn>
                              </p:par>
                              <p:par>
                                <p:cTn id="56" presetID="49" presetClass="entr" presetSubtype="0" decel="100000" fill="hold" grpId="0" nodeType="withEffect">
                                  <p:stCondLst>
                                    <p:cond delay="0"/>
                                  </p:stCondLst>
                                  <p:childTnLst>
                                    <p:set>
                                      <p:cBhvr>
                                        <p:cTn id="57" dur="1" fill="hold">
                                          <p:stCondLst>
                                            <p:cond delay="0"/>
                                          </p:stCondLst>
                                        </p:cTn>
                                        <p:tgtEl>
                                          <p:spTgt spid="16"/>
                                        </p:tgtEl>
                                        <p:attrNameLst>
                                          <p:attrName>style.visibility</p:attrName>
                                        </p:attrNameLst>
                                      </p:cBhvr>
                                      <p:to>
                                        <p:strVal val="visible"/>
                                      </p:to>
                                    </p:set>
                                    <p:anim calcmode="lin" valueType="num">
                                      <p:cBhvr>
                                        <p:cTn id="58" dur="500" fill="hold"/>
                                        <p:tgtEl>
                                          <p:spTgt spid="16"/>
                                        </p:tgtEl>
                                        <p:attrNameLst>
                                          <p:attrName>ppt_w</p:attrName>
                                        </p:attrNameLst>
                                      </p:cBhvr>
                                      <p:tavLst>
                                        <p:tav tm="0">
                                          <p:val>
                                            <p:fltVal val="0"/>
                                          </p:val>
                                        </p:tav>
                                        <p:tav tm="100000">
                                          <p:val>
                                            <p:strVal val="#ppt_w"/>
                                          </p:val>
                                        </p:tav>
                                      </p:tavLst>
                                    </p:anim>
                                    <p:anim calcmode="lin" valueType="num">
                                      <p:cBhvr>
                                        <p:cTn id="59" dur="500" fill="hold"/>
                                        <p:tgtEl>
                                          <p:spTgt spid="16"/>
                                        </p:tgtEl>
                                        <p:attrNameLst>
                                          <p:attrName>ppt_h</p:attrName>
                                        </p:attrNameLst>
                                      </p:cBhvr>
                                      <p:tavLst>
                                        <p:tav tm="0">
                                          <p:val>
                                            <p:fltVal val="0"/>
                                          </p:val>
                                        </p:tav>
                                        <p:tav tm="100000">
                                          <p:val>
                                            <p:strVal val="#ppt_h"/>
                                          </p:val>
                                        </p:tav>
                                      </p:tavLst>
                                    </p:anim>
                                    <p:anim calcmode="lin" valueType="num">
                                      <p:cBhvr>
                                        <p:cTn id="60" dur="500" fill="hold"/>
                                        <p:tgtEl>
                                          <p:spTgt spid="16"/>
                                        </p:tgtEl>
                                        <p:attrNameLst>
                                          <p:attrName>style.rotation</p:attrName>
                                        </p:attrNameLst>
                                      </p:cBhvr>
                                      <p:tavLst>
                                        <p:tav tm="0">
                                          <p:val>
                                            <p:fltVal val="360"/>
                                          </p:val>
                                        </p:tav>
                                        <p:tav tm="100000">
                                          <p:val>
                                            <p:fltVal val="0"/>
                                          </p:val>
                                        </p:tav>
                                      </p:tavLst>
                                    </p:anim>
                                    <p:animEffect transition="in" filter="fade">
                                      <p:cBhvr>
                                        <p:cTn id="61" dur="500"/>
                                        <p:tgtEl>
                                          <p:spTgt spid="16"/>
                                        </p:tgtEl>
                                      </p:cBhvr>
                                    </p:animEffect>
                                  </p:childTnLst>
                                </p:cTn>
                              </p:par>
                              <p:par>
                                <p:cTn id="62" presetID="49" presetClass="entr" presetSubtype="0" decel="100000" fill="hold" grpId="0" nodeType="withEffect">
                                  <p:stCondLst>
                                    <p:cond delay="0"/>
                                  </p:stCondLst>
                                  <p:childTnLst>
                                    <p:set>
                                      <p:cBhvr>
                                        <p:cTn id="63" dur="1" fill="hold">
                                          <p:stCondLst>
                                            <p:cond delay="0"/>
                                          </p:stCondLst>
                                        </p:cTn>
                                        <p:tgtEl>
                                          <p:spTgt spid="17"/>
                                        </p:tgtEl>
                                        <p:attrNameLst>
                                          <p:attrName>style.visibility</p:attrName>
                                        </p:attrNameLst>
                                      </p:cBhvr>
                                      <p:to>
                                        <p:strVal val="visible"/>
                                      </p:to>
                                    </p:set>
                                    <p:anim calcmode="lin" valueType="num">
                                      <p:cBhvr>
                                        <p:cTn id="64" dur="500" fill="hold"/>
                                        <p:tgtEl>
                                          <p:spTgt spid="17"/>
                                        </p:tgtEl>
                                        <p:attrNameLst>
                                          <p:attrName>ppt_w</p:attrName>
                                        </p:attrNameLst>
                                      </p:cBhvr>
                                      <p:tavLst>
                                        <p:tav tm="0">
                                          <p:val>
                                            <p:fltVal val="0"/>
                                          </p:val>
                                        </p:tav>
                                        <p:tav tm="100000">
                                          <p:val>
                                            <p:strVal val="#ppt_w"/>
                                          </p:val>
                                        </p:tav>
                                      </p:tavLst>
                                    </p:anim>
                                    <p:anim calcmode="lin" valueType="num">
                                      <p:cBhvr>
                                        <p:cTn id="65" dur="500" fill="hold"/>
                                        <p:tgtEl>
                                          <p:spTgt spid="17"/>
                                        </p:tgtEl>
                                        <p:attrNameLst>
                                          <p:attrName>ppt_h</p:attrName>
                                        </p:attrNameLst>
                                      </p:cBhvr>
                                      <p:tavLst>
                                        <p:tav tm="0">
                                          <p:val>
                                            <p:fltVal val="0"/>
                                          </p:val>
                                        </p:tav>
                                        <p:tav tm="100000">
                                          <p:val>
                                            <p:strVal val="#ppt_h"/>
                                          </p:val>
                                        </p:tav>
                                      </p:tavLst>
                                    </p:anim>
                                    <p:anim calcmode="lin" valueType="num">
                                      <p:cBhvr>
                                        <p:cTn id="66" dur="500" fill="hold"/>
                                        <p:tgtEl>
                                          <p:spTgt spid="17"/>
                                        </p:tgtEl>
                                        <p:attrNameLst>
                                          <p:attrName>style.rotation</p:attrName>
                                        </p:attrNameLst>
                                      </p:cBhvr>
                                      <p:tavLst>
                                        <p:tav tm="0">
                                          <p:val>
                                            <p:fltVal val="360"/>
                                          </p:val>
                                        </p:tav>
                                        <p:tav tm="100000">
                                          <p:val>
                                            <p:fltVal val="0"/>
                                          </p:val>
                                        </p:tav>
                                      </p:tavLst>
                                    </p:anim>
                                    <p:animEffect transition="in" filter="fade">
                                      <p:cBhvr>
                                        <p:cTn id="67" dur="500"/>
                                        <p:tgtEl>
                                          <p:spTgt spid="17"/>
                                        </p:tgtEl>
                                      </p:cBhvr>
                                    </p:animEffect>
                                  </p:childTnLst>
                                </p:cTn>
                              </p:par>
                              <p:par>
                                <p:cTn id="68" presetID="49" presetClass="entr" presetSubtype="0" decel="100000" fill="hold" grpId="0" nodeType="withEffect">
                                  <p:stCondLst>
                                    <p:cond delay="0"/>
                                  </p:stCondLst>
                                  <p:childTnLst>
                                    <p:set>
                                      <p:cBhvr>
                                        <p:cTn id="69" dur="1" fill="hold">
                                          <p:stCondLst>
                                            <p:cond delay="0"/>
                                          </p:stCondLst>
                                        </p:cTn>
                                        <p:tgtEl>
                                          <p:spTgt spid="18"/>
                                        </p:tgtEl>
                                        <p:attrNameLst>
                                          <p:attrName>style.visibility</p:attrName>
                                        </p:attrNameLst>
                                      </p:cBhvr>
                                      <p:to>
                                        <p:strVal val="visible"/>
                                      </p:to>
                                    </p:set>
                                    <p:anim calcmode="lin" valueType="num">
                                      <p:cBhvr>
                                        <p:cTn id="70" dur="500" fill="hold"/>
                                        <p:tgtEl>
                                          <p:spTgt spid="18"/>
                                        </p:tgtEl>
                                        <p:attrNameLst>
                                          <p:attrName>ppt_w</p:attrName>
                                        </p:attrNameLst>
                                      </p:cBhvr>
                                      <p:tavLst>
                                        <p:tav tm="0">
                                          <p:val>
                                            <p:fltVal val="0"/>
                                          </p:val>
                                        </p:tav>
                                        <p:tav tm="100000">
                                          <p:val>
                                            <p:strVal val="#ppt_w"/>
                                          </p:val>
                                        </p:tav>
                                      </p:tavLst>
                                    </p:anim>
                                    <p:anim calcmode="lin" valueType="num">
                                      <p:cBhvr>
                                        <p:cTn id="71" dur="500" fill="hold"/>
                                        <p:tgtEl>
                                          <p:spTgt spid="18"/>
                                        </p:tgtEl>
                                        <p:attrNameLst>
                                          <p:attrName>ppt_h</p:attrName>
                                        </p:attrNameLst>
                                      </p:cBhvr>
                                      <p:tavLst>
                                        <p:tav tm="0">
                                          <p:val>
                                            <p:fltVal val="0"/>
                                          </p:val>
                                        </p:tav>
                                        <p:tav tm="100000">
                                          <p:val>
                                            <p:strVal val="#ppt_h"/>
                                          </p:val>
                                        </p:tav>
                                      </p:tavLst>
                                    </p:anim>
                                    <p:anim calcmode="lin" valueType="num">
                                      <p:cBhvr>
                                        <p:cTn id="72" dur="500" fill="hold"/>
                                        <p:tgtEl>
                                          <p:spTgt spid="18"/>
                                        </p:tgtEl>
                                        <p:attrNameLst>
                                          <p:attrName>style.rotation</p:attrName>
                                        </p:attrNameLst>
                                      </p:cBhvr>
                                      <p:tavLst>
                                        <p:tav tm="0">
                                          <p:val>
                                            <p:fltVal val="360"/>
                                          </p:val>
                                        </p:tav>
                                        <p:tav tm="100000">
                                          <p:val>
                                            <p:fltVal val="0"/>
                                          </p:val>
                                        </p:tav>
                                      </p:tavLst>
                                    </p:anim>
                                    <p:animEffect transition="in" filter="fade">
                                      <p:cBhvr>
                                        <p:cTn id="73" dur="500"/>
                                        <p:tgtEl>
                                          <p:spTgt spid="18"/>
                                        </p:tgtEl>
                                      </p:cBhvr>
                                    </p:animEffect>
                                  </p:childTnLst>
                                </p:cTn>
                              </p:par>
                            </p:childTnLst>
                          </p:cTn>
                        </p:par>
                        <p:par>
                          <p:cTn id="74" fill="hold">
                            <p:stCondLst>
                              <p:cond delay="500"/>
                            </p:stCondLst>
                            <p:childTnLst>
                              <p:par>
                                <p:cTn id="75" presetID="47" presetClass="entr" presetSubtype="0" fill="hold" nodeType="afterEffect">
                                  <p:stCondLst>
                                    <p:cond delay="0"/>
                                  </p:stCondLst>
                                  <p:childTnLst>
                                    <p:set>
                                      <p:cBhvr>
                                        <p:cTn id="76" dur="1" fill="hold">
                                          <p:stCondLst>
                                            <p:cond delay="0"/>
                                          </p:stCondLst>
                                        </p:cTn>
                                        <p:tgtEl>
                                          <p:spTgt spid="21"/>
                                        </p:tgtEl>
                                        <p:attrNameLst>
                                          <p:attrName>style.visibility</p:attrName>
                                        </p:attrNameLst>
                                      </p:cBhvr>
                                      <p:to>
                                        <p:strVal val="visible"/>
                                      </p:to>
                                    </p:set>
                                    <p:animEffect transition="in" filter="fade">
                                      <p:cBhvr>
                                        <p:cTn id="77" dur="250"/>
                                        <p:tgtEl>
                                          <p:spTgt spid="21"/>
                                        </p:tgtEl>
                                      </p:cBhvr>
                                    </p:animEffect>
                                    <p:anim calcmode="lin" valueType="num">
                                      <p:cBhvr>
                                        <p:cTn id="78" dur="250" fill="hold"/>
                                        <p:tgtEl>
                                          <p:spTgt spid="21"/>
                                        </p:tgtEl>
                                        <p:attrNameLst>
                                          <p:attrName>ppt_x</p:attrName>
                                        </p:attrNameLst>
                                      </p:cBhvr>
                                      <p:tavLst>
                                        <p:tav tm="0">
                                          <p:val>
                                            <p:strVal val="#ppt_x"/>
                                          </p:val>
                                        </p:tav>
                                        <p:tav tm="100000">
                                          <p:val>
                                            <p:strVal val="#ppt_x"/>
                                          </p:val>
                                        </p:tav>
                                      </p:tavLst>
                                    </p:anim>
                                    <p:anim calcmode="lin" valueType="num">
                                      <p:cBhvr>
                                        <p:cTn id="79" dur="250" fill="hold"/>
                                        <p:tgtEl>
                                          <p:spTgt spid="21"/>
                                        </p:tgtEl>
                                        <p:attrNameLst>
                                          <p:attrName>ppt_y</p:attrName>
                                        </p:attrNameLst>
                                      </p:cBhvr>
                                      <p:tavLst>
                                        <p:tav tm="0">
                                          <p:val>
                                            <p:strVal val="#ppt_y-.1"/>
                                          </p:val>
                                        </p:tav>
                                        <p:tav tm="100000">
                                          <p:val>
                                            <p:strVal val="#ppt_y"/>
                                          </p:val>
                                        </p:tav>
                                      </p:tavLst>
                                    </p:anim>
                                  </p:childTnLst>
                                </p:cTn>
                              </p:par>
                            </p:childTnLst>
                          </p:cTn>
                        </p:par>
                        <p:par>
                          <p:cTn id="80" fill="hold">
                            <p:stCondLst>
                              <p:cond delay="750"/>
                            </p:stCondLst>
                            <p:childTnLst>
                              <p:par>
                                <p:cTn id="81" presetID="14" presetClass="entr" presetSubtype="10" fill="hold" grpId="0" nodeType="afterEffect">
                                  <p:stCondLst>
                                    <p:cond delay="0"/>
                                  </p:stCondLst>
                                  <p:childTnLst>
                                    <p:set>
                                      <p:cBhvr>
                                        <p:cTn id="82" dur="1" fill="hold">
                                          <p:stCondLst>
                                            <p:cond delay="0"/>
                                          </p:stCondLst>
                                        </p:cTn>
                                        <p:tgtEl>
                                          <p:spTgt spid="24"/>
                                        </p:tgtEl>
                                        <p:attrNameLst>
                                          <p:attrName>style.visibility</p:attrName>
                                        </p:attrNameLst>
                                      </p:cBhvr>
                                      <p:to>
                                        <p:strVal val="visible"/>
                                      </p:to>
                                    </p:set>
                                    <p:animEffect transition="in" filter="randombar(horizontal)">
                                      <p:cBhvr>
                                        <p:cTn id="83" dur="500"/>
                                        <p:tgtEl>
                                          <p:spTgt spid="24"/>
                                        </p:tgtEl>
                                      </p:cBhvr>
                                    </p:animEffect>
                                  </p:childTnLst>
                                </p:cTn>
                              </p:par>
                            </p:childTnLst>
                          </p:cTn>
                        </p:par>
                        <p:par>
                          <p:cTn id="84" fill="hold">
                            <p:stCondLst>
                              <p:cond delay="1250"/>
                            </p:stCondLst>
                            <p:childTnLst>
                              <p:par>
                                <p:cTn id="85" presetID="52" presetClass="entr" presetSubtype="0" fill="hold" grpId="0" nodeType="afterEffect">
                                  <p:stCondLst>
                                    <p:cond delay="0"/>
                                  </p:stCondLst>
                                  <p:iterate type="lt">
                                    <p:tmPct val="10000"/>
                                  </p:iterate>
                                  <p:childTnLst>
                                    <p:set>
                                      <p:cBhvr>
                                        <p:cTn id="86" dur="1" fill="hold">
                                          <p:stCondLst>
                                            <p:cond delay="0"/>
                                          </p:stCondLst>
                                        </p:cTn>
                                        <p:tgtEl>
                                          <p:spTgt spid="26">
                                            <p:txEl>
                                              <p:pRg st="0" end="0"/>
                                            </p:txEl>
                                          </p:spTgt>
                                        </p:tgtEl>
                                        <p:attrNameLst>
                                          <p:attrName>style.visibility</p:attrName>
                                        </p:attrNameLst>
                                      </p:cBhvr>
                                      <p:to>
                                        <p:strVal val="visible"/>
                                      </p:to>
                                    </p:set>
                                    <p:animScale>
                                      <p:cBhvr>
                                        <p:cTn id="87" dur="1000" decel="50000" fill="hold">
                                          <p:stCondLst>
                                            <p:cond delay="0"/>
                                          </p:stCondLst>
                                        </p:cTn>
                                        <p:tgtEl>
                                          <p:spTgt spid="26">
                                            <p:txEl>
                                              <p:pRg st="0" end="0"/>
                                            </p:txEl>
                                          </p:spTgt>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8" dur="1000" decel="50000" fill="hold">
                                          <p:stCondLst>
                                            <p:cond delay="0"/>
                                          </p:stCondLst>
                                        </p:cTn>
                                        <p:tgtEl>
                                          <p:spTgt spid="26">
                                            <p:txEl>
                                              <p:pRg st="0" end="0"/>
                                            </p:txEl>
                                          </p:spTgt>
                                        </p:tgtEl>
                                        <p:attrNameLst>
                                          <p:attrName>ppt_x</p:attrName>
                                          <p:attrName>ppt_y</p:attrName>
                                        </p:attrNameLst>
                                      </p:cBhvr>
                                    </p:animMotion>
                                    <p:animEffect transition="in" filter="fade">
                                      <p:cBhvr>
                                        <p:cTn id="89" dur="1000"/>
                                        <p:tgtEl>
                                          <p:spTgt spid="26">
                                            <p:txEl>
                                              <p:pRg st="0" end="0"/>
                                            </p:txEl>
                                          </p:spTgt>
                                        </p:tgtEl>
                                      </p:cBhvr>
                                    </p:animEffect>
                                  </p:childTnLst>
                                </p:cTn>
                              </p:par>
                            </p:childTnLst>
                          </p:cTn>
                        </p:par>
                        <p:par>
                          <p:cTn id="90" fill="hold">
                            <p:stCondLst>
                              <p:cond delay="2950"/>
                            </p:stCondLst>
                            <p:childTnLst>
                              <p:par>
                                <p:cTn id="91" presetID="53" presetClass="entr" presetSubtype="16" fill="hold" grpId="0" nodeType="afterEffect">
                                  <p:stCondLst>
                                    <p:cond delay="0"/>
                                  </p:stCondLst>
                                  <p:childTnLst>
                                    <p:set>
                                      <p:cBhvr>
                                        <p:cTn id="92" dur="1" fill="hold">
                                          <p:stCondLst>
                                            <p:cond delay="0"/>
                                          </p:stCondLst>
                                        </p:cTn>
                                        <p:tgtEl>
                                          <p:spTgt spid="27"/>
                                        </p:tgtEl>
                                        <p:attrNameLst>
                                          <p:attrName>style.visibility</p:attrName>
                                        </p:attrNameLst>
                                      </p:cBhvr>
                                      <p:to>
                                        <p:strVal val="visible"/>
                                      </p:to>
                                    </p:set>
                                    <p:anim calcmode="lin" valueType="num">
                                      <p:cBhvr>
                                        <p:cTn id="93" dur="750" fill="hold"/>
                                        <p:tgtEl>
                                          <p:spTgt spid="27"/>
                                        </p:tgtEl>
                                        <p:attrNameLst>
                                          <p:attrName>ppt_w</p:attrName>
                                        </p:attrNameLst>
                                      </p:cBhvr>
                                      <p:tavLst>
                                        <p:tav tm="0">
                                          <p:val>
                                            <p:fltVal val="0"/>
                                          </p:val>
                                        </p:tav>
                                        <p:tav tm="100000">
                                          <p:val>
                                            <p:strVal val="#ppt_w"/>
                                          </p:val>
                                        </p:tav>
                                      </p:tavLst>
                                    </p:anim>
                                    <p:anim calcmode="lin" valueType="num">
                                      <p:cBhvr>
                                        <p:cTn id="94" dur="750" fill="hold"/>
                                        <p:tgtEl>
                                          <p:spTgt spid="27"/>
                                        </p:tgtEl>
                                        <p:attrNameLst>
                                          <p:attrName>ppt_h</p:attrName>
                                        </p:attrNameLst>
                                      </p:cBhvr>
                                      <p:tavLst>
                                        <p:tav tm="0">
                                          <p:val>
                                            <p:fltVal val="0"/>
                                          </p:val>
                                        </p:tav>
                                        <p:tav tm="100000">
                                          <p:val>
                                            <p:strVal val="#ppt_h"/>
                                          </p:val>
                                        </p:tav>
                                      </p:tavLst>
                                    </p:anim>
                                    <p:animEffect transition="in" filter="fade">
                                      <p:cBhvr>
                                        <p:cTn id="95" dur="750"/>
                                        <p:tgtEl>
                                          <p:spTgt spid="27"/>
                                        </p:tgtEl>
                                      </p:cBhvr>
                                    </p:animEffect>
                                  </p:childTnLst>
                                </p:cTn>
                              </p:par>
                            </p:childTnLst>
                          </p:cTn>
                        </p:par>
                        <p:par>
                          <p:cTn id="96" fill="hold">
                            <p:stCondLst>
                              <p:cond delay="3700"/>
                            </p:stCondLst>
                            <p:childTnLst>
                              <p:par>
                                <p:cTn id="97" presetID="22" presetClass="entr" presetSubtype="8" fill="hold" grpId="0" nodeType="afterEffect">
                                  <p:stCondLst>
                                    <p:cond delay="0"/>
                                  </p:stCondLst>
                                  <p:childTnLst>
                                    <p:set>
                                      <p:cBhvr>
                                        <p:cTn id="98" dur="1" fill="hold">
                                          <p:stCondLst>
                                            <p:cond delay="0"/>
                                          </p:stCondLst>
                                        </p:cTn>
                                        <p:tgtEl>
                                          <p:spTgt spid="25"/>
                                        </p:tgtEl>
                                        <p:attrNameLst>
                                          <p:attrName>style.visibility</p:attrName>
                                        </p:attrNameLst>
                                      </p:cBhvr>
                                      <p:to>
                                        <p:strVal val="visible"/>
                                      </p:to>
                                    </p:set>
                                    <p:animEffect transition="in" filter="wipe(left)">
                                      <p:cBhvr>
                                        <p:cTn id="99" dur="10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numSld="999">
                <p:cTn id="100" repeatCount="indefinite" fill="hold" display="0">
                  <p:stCondLst>
                    <p:cond delay="indefinite"/>
                  </p:stCondLst>
                  <p:endCondLst>
                    <p:cond evt="onStopAudio" delay="0">
                      <p:tgtEl>
                        <p:sldTgt/>
                      </p:tgtEl>
                    </p:cond>
                  </p:endCondLst>
                </p:cTn>
                <p:tgtEl>
                  <p:spTgt spid="28"/>
                </p:tgtEl>
              </p:cMediaNode>
            </p:audio>
          </p:childTnLst>
        </p:cTn>
      </p:par>
    </p:tnLst>
    <p:bldLst>
      <p:bldP spid="7" grpId="0" animBg="1"/>
      <p:bldP spid="8" grpId="0" animBg="1"/>
      <p:bldP spid="9" grpId="0" animBg="1"/>
      <p:bldP spid="10" grpId="0" animBg="1"/>
      <p:bldP spid="11" grpId="0" animBg="1"/>
      <p:bldP spid="12" grpId="0" animBg="1"/>
      <p:bldP spid="14" grpId="0" animBg="1"/>
      <p:bldP spid="15" grpId="0"/>
      <p:bldP spid="16" grpId="0" animBg="1"/>
      <p:bldP spid="17" grpId="0" animBg="1"/>
      <p:bldP spid="18" grpId="0" animBg="1"/>
      <p:bldP spid="24" grpId="0"/>
      <p:bldP spid="25" grpId="0"/>
      <p:bldP spid="26" grpId="0" build="p"/>
      <p:bldP spid="27"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箭头: V 形 21"/>
          <p:cNvSpPr/>
          <p:nvPr/>
        </p:nvSpPr>
        <p:spPr>
          <a:xfrm>
            <a:off x="464457" y="362856"/>
            <a:ext cx="361606" cy="377372"/>
          </a:xfrm>
          <a:prstGeom prst="chevron">
            <a:avLst/>
          </a:prstGeom>
          <a:solidFill>
            <a:srgbClr val="9B1E23"/>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spc="300">
              <a:solidFill>
                <a:prstClr val="white"/>
              </a:solidFill>
              <a:latin typeface="Agency FB" panose="020B0503020202020204" pitchFamily="34" charset="0"/>
              <a:ea typeface="宋体" panose="02010600030101010101" pitchFamily="2" charset="-122"/>
            </a:endParaRPr>
          </a:p>
        </p:txBody>
      </p:sp>
      <p:sp>
        <p:nvSpPr>
          <p:cNvPr id="3" name="箭头: V 形 22"/>
          <p:cNvSpPr/>
          <p:nvPr/>
        </p:nvSpPr>
        <p:spPr>
          <a:xfrm>
            <a:off x="745335" y="362856"/>
            <a:ext cx="361606" cy="377372"/>
          </a:xfrm>
          <a:prstGeom prst="chevron">
            <a:avLst/>
          </a:prstGeom>
          <a:solidFill>
            <a:srgbClr val="1B2F47"/>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spc="300">
              <a:solidFill>
                <a:prstClr val="white"/>
              </a:solidFill>
              <a:latin typeface="Agency FB" panose="020B0503020202020204" pitchFamily="34" charset="0"/>
              <a:ea typeface="宋体" panose="02010600030101010101" pitchFamily="2" charset="-122"/>
            </a:endParaRPr>
          </a:p>
        </p:txBody>
      </p:sp>
      <p:cxnSp>
        <p:nvCxnSpPr>
          <p:cNvPr id="4" name="直接连接符 3"/>
          <p:cNvCxnSpPr>
            <a:cxnSpLocks/>
            <a:stCxn id="9" idx="3"/>
          </p:cNvCxnSpPr>
          <p:nvPr/>
        </p:nvCxnSpPr>
        <p:spPr>
          <a:xfrm>
            <a:off x="3528819" y="562131"/>
            <a:ext cx="7526896" cy="392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5" name="组合 4"/>
          <p:cNvGrpSpPr/>
          <p:nvPr/>
        </p:nvGrpSpPr>
        <p:grpSpPr>
          <a:xfrm>
            <a:off x="11239724" y="468469"/>
            <a:ext cx="324304" cy="187323"/>
            <a:chOff x="9419771" y="-562044"/>
            <a:chExt cx="551543" cy="187323"/>
          </a:xfrm>
        </p:grpSpPr>
        <p:cxnSp>
          <p:nvCxnSpPr>
            <p:cNvPr id="6" name="直接连接符 5"/>
            <p:cNvCxnSpPr/>
            <p:nvPr/>
          </p:nvCxnSpPr>
          <p:spPr>
            <a:xfrm>
              <a:off x="9419771" y="-562044"/>
              <a:ext cx="551543" cy="0"/>
            </a:xfrm>
            <a:prstGeom prst="line">
              <a:avLst/>
            </a:prstGeom>
            <a:ln w="28575" cap="rnd">
              <a:solidFill>
                <a:schemeClr val="tx1">
                  <a:lumMod val="50000"/>
                  <a:lumOff val="50000"/>
                </a:schemeClr>
              </a:solidFill>
              <a:round/>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9419771" y="-468382"/>
              <a:ext cx="551543" cy="0"/>
            </a:xfrm>
            <a:prstGeom prst="line">
              <a:avLst/>
            </a:prstGeom>
            <a:ln w="28575" cap="rnd">
              <a:solidFill>
                <a:schemeClr val="tx1">
                  <a:lumMod val="50000"/>
                  <a:lumOff val="50000"/>
                </a:schemeClr>
              </a:solidFill>
              <a:round/>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9419771" y="-374721"/>
              <a:ext cx="551543" cy="0"/>
            </a:xfrm>
            <a:prstGeom prst="line">
              <a:avLst/>
            </a:prstGeom>
            <a:ln w="28575" cap="rnd">
              <a:solidFill>
                <a:schemeClr val="tx1">
                  <a:lumMod val="50000"/>
                  <a:lumOff val="50000"/>
                </a:schemeClr>
              </a:solidFill>
              <a:round/>
            </a:ln>
          </p:spPr>
          <p:style>
            <a:lnRef idx="1">
              <a:schemeClr val="accent1"/>
            </a:lnRef>
            <a:fillRef idx="0">
              <a:schemeClr val="accent1"/>
            </a:fillRef>
            <a:effectRef idx="0">
              <a:schemeClr val="accent1"/>
            </a:effectRef>
            <a:fontRef idx="minor">
              <a:schemeClr val="tx1"/>
            </a:fontRef>
          </p:style>
        </p:cxnSp>
      </p:grpSp>
      <p:sp>
        <p:nvSpPr>
          <p:cNvPr id="9" name="文本框 8"/>
          <p:cNvSpPr txBox="1"/>
          <p:nvPr/>
        </p:nvSpPr>
        <p:spPr>
          <a:xfrm>
            <a:off x="1189717" y="300521"/>
            <a:ext cx="2339102" cy="523220"/>
          </a:xfrm>
          <a:prstGeom prst="rect">
            <a:avLst/>
          </a:prstGeom>
          <a:noFill/>
        </p:spPr>
        <p:txBody>
          <a:bodyPr wrap="none" rtlCol="0">
            <a:spAutoFit/>
            <a:scene3d>
              <a:camera prst="orthographicFront"/>
              <a:lightRig rig="threePt" dir="t"/>
            </a:scene3d>
            <a:sp3d contourW="12700"/>
          </a:bodyPr>
          <a:lstStyle/>
          <a:p>
            <a:r>
              <a:rPr lang="zh-CN" altLang="en-US" sz="2800" dirty="0" smtClean="0">
                <a:solidFill>
                  <a:srgbClr val="9B1E23"/>
                </a:solidFill>
                <a:latin typeface="方正尚酷简体" panose="03000509000000000000" pitchFamily="65" charset="-122"/>
                <a:ea typeface="方正尚酷简体" panose="03000509000000000000" pitchFamily="65" charset="-122"/>
              </a:rPr>
              <a:t>三、销售技巧</a:t>
            </a:r>
            <a:endParaRPr lang="zh-CN" altLang="en-US" sz="2800" dirty="0" smtClean="0">
              <a:solidFill>
                <a:srgbClr val="9B1E23"/>
              </a:solidFill>
              <a:latin typeface="方正尚酷简体" panose="03000509000000000000" pitchFamily="65" charset="-122"/>
              <a:ea typeface="方正尚酷简体" panose="03000509000000000000" pitchFamily="65" charset="-122"/>
            </a:endParaRPr>
          </a:p>
        </p:txBody>
      </p:sp>
      <p:grpSp>
        <p:nvGrpSpPr>
          <p:cNvPr id="10" name="组合 9"/>
          <p:cNvGrpSpPr/>
          <p:nvPr/>
        </p:nvGrpSpPr>
        <p:grpSpPr>
          <a:xfrm>
            <a:off x="4063339" y="2066117"/>
            <a:ext cx="4065322" cy="4065322"/>
            <a:chOff x="4063339" y="1756702"/>
            <a:chExt cx="4065322" cy="4065322"/>
          </a:xfrm>
        </p:grpSpPr>
        <p:sp>
          <p:nvSpPr>
            <p:cNvPr id="11" name="箭头: 十字 26"/>
            <p:cNvSpPr/>
            <p:nvPr/>
          </p:nvSpPr>
          <p:spPr>
            <a:xfrm>
              <a:off x="4063339" y="1756702"/>
              <a:ext cx="4065322" cy="4065322"/>
            </a:xfrm>
            <a:prstGeom prst="quadArrow">
              <a:avLst>
                <a:gd name="adj1" fmla="val 937"/>
                <a:gd name="adj2" fmla="val 1969"/>
                <a:gd name="adj3" fmla="val 5000"/>
              </a:avLst>
            </a:prstGeom>
            <a:solidFill>
              <a:schemeClr val="bg1">
                <a:lumMod val="85000"/>
              </a:schemeClr>
            </a:solidFill>
            <a:ln>
              <a:noFill/>
            </a:ln>
            <a:effectLst/>
          </p:spPr>
          <p:style>
            <a:lnRef idx="0">
              <a:scrgbClr r="0" g="0" b="0"/>
            </a:lnRef>
            <a:fillRef idx="1">
              <a:scrgbClr r="0" g="0" b="0"/>
            </a:fillRef>
            <a:effectRef idx="2">
              <a:scrgbClr r="0" g="0" b="0"/>
            </a:effectRef>
            <a:fontRef idx="minor">
              <a:schemeClr val="dk1">
                <a:hueOff val="0"/>
                <a:satOff val="0"/>
                <a:lumOff val="0"/>
                <a:alphaOff val="0"/>
              </a:schemeClr>
            </a:fontRef>
          </p:style>
          <p:txBody>
            <a:bodyPr anchor="ctr"/>
            <a:lstStyle/>
            <a:p>
              <a:pPr algn="ctr"/>
              <a:endParaRPr>
                <a:solidFill>
                  <a:prstClr val="black">
                    <a:hueOff val="0"/>
                    <a:satOff val="0"/>
                    <a:lumOff val="0"/>
                    <a:alphaOff val="0"/>
                  </a:prstClr>
                </a:solidFill>
              </a:endParaRPr>
            </a:p>
          </p:txBody>
        </p:sp>
        <p:sp>
          <p:nvSpPr>
            <p:cNvPr id="12" name="任意多边形: 形状 27"/>
            <p:cNvSpPr/>
            <p:nvPr/>
          </p:nvSpPr>
          <p:spPr>
            <a:xfrm>
              <a:off x="4472637" y="2166000"/>
              <a:ext cx="1336026" cy="1336024"/>
            </a:xfrm>
            <a:prstGeom prst="roundRect">
              <a:avLst/>
            </a:prstGeom>
            <a:solidFill>
              <a:srgbClr val="9B1E23"/>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a:solidFill>
                  <a:prstClr val="white"/>
                </a:solidFill>
              </a:endParaRPr>
            </a:p>
          </p:txBody>
        </p:sp>
        <p:sp>
          <p:nvSpPr>
            <p:cNvPr id="13" name="任意多边形: 形状 28"/>
            <p:cNvSpPr/>
            <p:nvPr/>
          </p:nvSpPr>
          <p:spPr>
            <a:xfrm>
              <a:off x="6383337" y="2166000"/>
              <a:ext cx="1336026" cy="1336024"/>
            </a:xfrm>
            <a:prstGeom prst="roundRect">
              <a:avLst/>
            </a:prstGeom>
            <a:solidFill>
              <a:srgbClr val="9B1E23"/>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a:solidFill>
                  <a:prstClr val="white"/>
                </a:solidFill>
              </a:endParaRPr>
            </a:p>
          </p:txBody>
        </p:sp>
        <p:sp>
          <p:nvSpPr>
            <p:cNvPr id="14" name="任意多边形: 形状 29"/>
            <p:cNvSpPr/>
            <p:nvPr/>
          </p:nvSpPr>
          <p:spPr>
            <a:xfrm>
              <a:off x="4472637" y="4076701"/>
              <a:ext cx="1336026" cy="1336024"/>
            </a:xfrm>
            <a:prstGeom prst="roundRect">
              <a:avLst/>
            </a:prstGeom>
            <a:solidFill>
              <a:srgbClr val="9B1E23"/>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a:solidFill>
                  <a:prstClr val="white"/>
                </a:solidFill>
              </a:endParaRPr>
            </a:p>
          </p:txBody>
        </p:sp>
        <p:sp>
          <p:nvSpPr>
            <p:cNvPr id="15" name="任意多边形: 形状 30"/>
            <p:cNvSpPr/>
            <p:nvPr/>
          </p:nvSpPr>
          <p:spPr>
            <a:xfrm>
              <a:off x="6383337" y="4076701"/>
              <a:ext cx="1336026" cy="1336024"/>
            </a:xfrm>
            <a:prstGeom prst="roundRect">
              <a:avLst/>
            </a:prstGeom>
            <a:solidFill>
              <a:srgbClr val="9B1E23"/>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a:solidFill>
                  <a:prstClr val="white"/>
                </a:solidFill>
              </a:endParaRPr>
            </a:p>
          </p:txBody>
        </p:sp>
        <p:sp>
          <p:nvSpPr>
            <p:cNvPr id="16" name="任意多边形: 形状 31"/>
            <p:cNvSpPr/>
            <p:nvPr/>
          </p:nvSpPr>
          <p:spPr>
            <a:xfrm>
              <a:off x="4879157" y="4422776"/>
              <a:ext cx="522980" cy="496389"/>
            </a:xfrm>
            <a:custGeom>
              <a:avLst/>
              <a:gdLst/>
              <a:ahLst/>
              <a:cxnLst/>
              <a:rect l="0" t="0" r="0" b="0"/>
              <a:pathLst>
                <a:path w="120000" h="120000" extrusionOk="0">
                  <a:moveTo>
                    <a:pt x="119800" y="63664"/>
                  </a:moveTo>
                  <a:lnTo>
                    <a:pt x="119800" y="63664"/>
                  </a:lnTo>
                  <a:cubicBezTo>
                    <a:pt x="119800" y="66596"/>
                    <a:pt x="118405" y="69528"/>
                    <a:pt x="114219" y="69528"/>
                  </a:cubicBezTo>
                  <a:cubicBezTo>
                    <a:pt x="112823" y="69528"/>
                    <a:pt x="111428" y="68062"/>
                    <a:pt x="111428" y="68062"/>
                  </a:cubicBezTo>
                  <a:lnTo>
                    <a:pt x="111428" y="68062"/>
                  </a:lnTo>
                  <a:cubicBezTo>
                    <a:pt x="60598" y="14869"/>
                    <a:pt x="60598" y="14869"/>
                    <a:pt x="60598" y="14869"/>
                  </a:cubicBezTo>
                  <a:lnTo>
                    <a:pt x="60598" y="14869"/>
                  </a:lnTo>
                  <a:lnTo>
                    <a:pt x="60598" y="14869"/>
                  </a:lnTo>
                  <a:lnTo>
                    <a:pt x="60598" y="14869"/>
                  </a:lnTo>
                  <a:cubicBezTo>
                    <a:pt x="9966" y="68062"/>
                    <a:pt x="9966" y="68062"/>
                    <a:pt x="9966" y="68062"/>
                  </a:cubicBezTo>
                  <a:lnTo>
                    <a:pt x="9966" y="68062"/>
                  </a:lnTo>
                  <a:cubicBezTo>
                    <a:pt x="8571" y="68062"/>
                    <a:pt x="7176" y="69528"/>
                    <a:pt x="5780" y="69528"/>
                  </a:cubicBezTo>
                  <a:cubicBezTo>
                    <a:pt x="2990" y="69528"/>
                    <a:pt x="0" y="66596"/>
                    <a:pt x="0" y="63664"/>
                  </a:cubicBezTo>
                  <a:cubicBezTo>
                    <a:pt x="0" y="62198"/>
                    <a:pt x="0" y="60523"/>
                    <a:pt x="1395" y="59057"/>
                  </a:cubicBezTo>
                  <a:cubicBezTo>
                    <a:pt x="56411" y="1465"/>
                    <a:pt x="56411" y="1465"/>
                    <a:pt x="56411" y="1465"/>
                  </a:cubicBezTo>
                  <a:cubicBezTo>
                    <a:pt x="57807" y="0"/>
                    <a:pt x="59202" y="0"/>
                    <a:pt x="60598" y="0"/>
                  </a:cubicBezTo>
                  <a:lnTo>
                    <a:pt x="60598" y="0"/>
                  </a:lnTo>
                  <a:lnTo>
                    <a:pt x="60598" y="0"/>
                  </a:lnTo>
                  <a:lnTo>
                    <a:pt x="60598" y="0"/>
                  </a:lnTo>
                  <a:lnTo>
                    <a:pt x="60598" y="0"/>
                  </a:lnTo>
                  <a:lnTo>
                    <a:pt x="60598" y="0"/>
                  </a:lnTo>
                  <a:lnTo>
                    <a:pt x="60598" y="0"/>
                  </a:lnTo>
                  <a:lnTo>
                    <a:pt x="60598" y="0"/>
                  </a:lnTo>
                  <a:cubicBezTo>
                    <a:pt x="61993" y="0"/>
                    <a:pt x="63388" y="1465"/>
                    <a:pt x="64784" y="1465"/>
                  </a:cubicBezTo>
                  <a:lnTo>
                    <a:pt x="64784" y="1465"/>
                  </a:lnTo>
                  <a:cubicBezTo>
                    <a:pt x="85913" y="25130"/>
                    <a:pt x="85913" y="25130"/>
                    <a:pt x="85913" y="25130"/>
                  </a:cubicBezTo>
                  <a:cubicBezTo>
                    <a:pt x="85913" y="19267"/>
                    <a:pt x="85913" y="19267"/>
                    <a:pt x="85913" y="19267"/>
                  </a:cubicBezTo>
                  <a:cubicBezTo>
                    <a:pt x="85913" y="16335"/>
                    <a:pt x="88903" y="13193"/>
                    <a:pt x="91694" y="13193"/>
                  </a:cubicBezTo>
                  <a:cubicBezTo>
                    <a:pt x="95880" y="13193"/>
                    <a:pt x="97275" y="16335"/>
                    <a:pt x="97275" y="19267"/>
                  </a:cubicBezTo>
                  <a:cubicBezTo>
                    <a:pt x="97275" y="36858"/>
                    <a:pt x="97275" y="36858"/>
                    <a:pt x="97275" y="36858"/>
                  </a:cubicBezTo>
                  <a:cubicBezTo>
                    <a:pt x="118405" y="59057"/>
                    <a:pt x="118405" y="59057"/>
                    <a:pt x="118405" y="59057"/>
                  </a:cubicBezTo>
                  <a:lnTo>
                    <a:pt x="118405" y="59057"/>
                  </a:lnTo>
                  <a:cubicBezTo>
                    <a:pt x="119800" y="60523"/>
                    <a:pt x="119800" y="62198"/>
                    <a:pt x="119800" y="63664"/>
                  </a:cubicBezTo>
                  <a:close/>
                  <a:moveTo>
                    <a:pt x="108438" y="72460"/>
                  </a:moveTo>
                  <a:lnTo>
                    <a:pt x="108438" y="72460"/>
                  </a:lnTo>
                  <a:cubicBezTo>
                    <a:pt x="108438" y="90261"/>
                    <a:pt x="108438" y="90261"/>
                    <a:pt x="108438" y="90261"/>
                  </a:cubicBezTo>
                  <a:cubicBezTo>
                    <a:pt x="108438" y="99057"/>
                    <a:pt x="108438" y="99057"/>
                    <a:pt x="108438" y="99057"/>
                  </a:cubicBezTo>
                  <a:cubicBezTo>
                    <a:pt x="108438" y="113926"/>
                    <a:pt x="108438" y="113926"/>
                    <a:pt x="108438" y="113926"/>
                  </a:cubicBezTo>
                  <a:cubicBezTo>
                    <a:pt x="108438" y="118324"/>
                    <a:pt x="107043" y="119790"/>
                    <a:pt x="102857" y="119790"/>
                  </a:cubicBezTo>
                  <a:cubicBezTo>
                    <a:pt x="91694" y="119790"/>
                    <a:pt x="91694" y="119790"/>
                    <a:pt x="91694" y="119790"/>
                  </a:cubicBezTo>
                  <a:cubicBezTo>
                    <a:pt x="91694" y="72460"/>
                    <a:pt x="91694" y="72460"/>
                    <a:pt x="91694" y="72460"/>
                  </a:cubicBezTo>
                  <a:cubicBezTo>
                    <a:pt x="69169" y="72460"/>
                    <a:pt x="69169" y="72460"/>
                    <a:pt x="69169" y="72460"/>
                  </a:cubicBezTo>
                  <a:cubicBezTo>
                    <a:pt x="69169" y="119790"/>
                    <a:pt x="69169" y="119790"/>
                    <a:pt x="69169" y="119790"/>
                  </a:cubicBezTo>
                  <a:cubicBezTo>
                    <a:pt x="16943" y="119790"/>
                    <a:pt x="16943" y="119790"/>
                    <a:pt x="16943" y="119790"/>
                  </a:cubicBezTo>
                  <a:cubicBezTo>
                    <a:pt x="14152" y="119790"/>
                    <a:pt x="11362" y="118324"/>
                    <a:pt x="11362" y="113926"/>
                  </a:cubicBezTo>
                  <a:cubicBezTo>
                    <a:pt x="11362" y="99057"/>
                    <a:pt x="11362" y="99057"/>
                    <a:pt x="11362" y="99057"/>
                  </a:cubicBezTo>
                  <a:cubicBezTo>
                    <a:pt x="11362" y="90261"/>
                    <a:pt x="11362" y="90261"/>
                    <a:pt x="11362" y="90261"/>
                  </a:cubicBezTo>
                  <a:cubicBezTo>
                    <a:pt x="11362" y="72460"/>
                    <a:pt x="11362" y="72460"/>
                    <a:pt x="11362" y="72460"/>
                  </a:cubicBezTo>
                  <a:cubicBezTo>
                    <a:pt x="60598" y="22198"/>
                    <a:pt x="60598" y="22198"/>
                    <a:pt x="60598" y="22198"/>
                  </a:cubicBezTo>
                  <a:lnTo>
                    <a:pt x="108438" y="72460"/>
                  </a:lnTo>
                  <a:close/>
                  <a:moveTo>
                    <a:pt x="50830" y="72460"/>
                  </a:moveTo>
                  <a:lnTo>
                    <a:pt x="50830" y="72460"/>
                  </a:lnTo>
                  <a:cubicBezTo>
                    <a:pt x="28305" y="72460"/>
                    <a:pt x="28305" y="72460"/>
                    <a:pt x="28305" y="72460"/>
                  </a:cubicBezTo>
                  <a:cubicBezTo>
                    <a:pt x="28305" y="96125"/>
                    <a:pt x="28305" y="96125"/>
                    <a:pt x="28305" y="96125"/>
                  </a:cubicBezTo>
                  <a:cubicBezTo>
                    <a:pt x="50830" y="96125"/>
                    <a:pt x="50830" y="96125"/>
                    <a:pt x="50830" y="96125"/>
                  </a:cubicBezTo>
                  <a:lnTo>
                    <a:pt x="50830" y="72460"/>
                  </a:lnTo>
                  <a:close/>
                </a:path>
              </a:pathLst>
            </a:custGeom>
            <a:solidFill>
              <a:schemeClr val="bg1"/>
            </a:solidFill>
            <a:ln>
              <a:noFill/>
            </a:ln>
          </p:spPr>
          <p:txBody>
            <a:bodyPr anchor="ctr"/>
            <a:lstStyle/>
            <a:p>
              <a:pPr algn="ctr"/>
              <a:endParaRPr>
                <a:solidFill>
                  <a:prstClr val="black"/>
                </a:solidFill>
              </a:endParaRPr>
            </a:p>
          </p:txBody>
        </p:sp>
        <p:sp>
          <p:nvSpPr>
            <p:cNvPr id="17" name="任意多边形: 形状 32"/>
            <p:cNvSpPr/>
            <p:nvPr/>
          </p:nvSpPr>
          <p:spPr>
            <a:xfrm>
              <a:off x="4879157" y="2604908"/>
              <a:ext cx="522980" cy="458206"/>
            </a:xfrm>
            <a:custGeom>
              <a:avLst/>
              <a:gdLst/>
              <a:ahLst/>
              <a:cxnLst/>
              <a:rect l="0" t="0" r="0" b="0"/>
              <a:pathLst>
                <a:path w="120000" h="120000" extrusionOk="0">
                  <a:moveTo>
                    <a:pt x="117009" y="65310"/>
                  </a:moveTo>
                  <a:lnTo>
                    <a:pt x="117009" y="65310"/>
                  </a:lnTo>
                  <a:lnTo>
                    <a:pt x="117009" y="65310"/>
                  </a:lnTo>
                  <a:cubicBezTo>
                    <a:pt x="61993" y="91073"/>
                    <a:pt x="61993" y="91073"/>
                    <a:pt x="61993" y="91073"/>
                  </a:cubicBezTo>
                  <a:lnTo>
                    <a:pt x="61993" y="91073"/>
                  </a:lnTo>
                  <a:lnTo>
                    <a:pt x="61993" y="91073"/>
                  </a:lnTo>
                  <a:lnTo>
                    <a:pt x="61993" y="91073"/>
                  </a:lnTo>
                  <a:cubicBezTo>
                    <a:pt x="61993" y="92655"/>
                    <a:pt x="60598" y="92655"/>
                    <a:pt x="60598" y="92655"/>
                  </a:cubicBezTo>
                  <a:cubicBezTo>
                    <a:pt x="59202" y="92655"/>
                    <a:pt x="59202" y="92655"/>
                    <a:pt x="57807" y="91073"/>
                  </a:cubicBezTo>
                  <a:lnTo>
                    <a:pt x="57807" y="91073"/>
                  </a:lnTo>
                  <a:lnTo>
                    <a:pt x="57807" y="91073"/>
                  </a:lnTo>
                  <a:lnTo>
                    <a:pt x="57807" y="91073"/>
                  </a:lnTo>
                  <a:cubicBezTo>
                    <a:pt x="2990" y="65310"/>
                    <a:pt x="2990" y="65310"/>
                    <a:pt x="2990" y="65310"/>
                  </a:cubicBezTo>
                  <a:lnTo>
                    <a:pt x="2990" y="65310"/>
                  </a:lnTo>
                  <a:cubicBezTo>
                    <a:pt x="1395" y="65310"/>
                    <a:pt x="0" y="62146"/>
                    <a:pt x="0" y="60564"/>
                  </a:cubicBezTo>
                  <a:cubicBezTo>
                    <a:pt x="0" y="55819"/>
                    <a:pt x="2990" y="54237"/>
                    <a:pt x="5780" y="54237"/>
                  </a:cubicBezTo>
                  <a:cubicBezTo>
                    <a:pt x="7176" y="54237"/>
                    <a:pt x="7176" y="54237"/>
                    <a:pt x="8571" y="54237"/>
                  </a:cubicBezTo>
                  <a:lnTo>
                    <a:pt x="8571" y="54237"/>
                  </a:lnTo>
                  <a:lnTo>
                    <a:pt x="8571" y="54237"/>
                  </a:lnTo>
                  <a:lnTo>
                    <a:pt x="8571" y="54237"/>
                  </a:lnTo>
                  <a:cubicBezTo>
                    <a:pt x="60598" y="78192"/>
                    <a:pt x="60598" y="78192"/>
                    <a:pt x="60598" y="78192"/>
                  </a:cubicBezTo>
                  <a:cubicBezTo>
                    <a:pt x="112823" y="54237"/>
                    <a:pt x="112823" y="54237"/>
                    <a:pt x="112823" y="54237"/>
                  </a:cubicBezTo>
                  <a:lnTo>
                    <a:pt x="112823" y="54237"/>
                  </a:lnTo>
                  <a:lnTo>
                    <a:pt x="112823" y="54237"/>
                  </a:lnTo>
                  <a:lnTo>
                    <a:pt x="112823" y="54237"/>
                  </a:lnTo>
                  <a:lnTo>
                    <a:pt x="114219" y="54237"/>
                  </a:lnTo>
                  <a:cubicBezTo>
                    <a:pt x="118405" y="54237"/>
                    <a:pt x="119800" y="55819"/>
                    <a:pt x="119800" y="60564"/>
                  </a:cubicBezTo>
                  <a:cubicBezTo>
                    <a:pt x="119800" y="62146"/>
                    <a:pt x="118405" y="65310"/>
                    <a:pt x="117009" y="65310"/>
                  </a:cubicBezTo>
                  <a:close/>
                  <a:moveTo>
                    <a:pt x="117009" y="38192"/>
                  </a:moveTo>
                  <a:lnTo>
                    <a:pt x="117009" y="38192"/>
                  </a:lnTo>
                  <a:lnTo>
                    <a:pt x="117009" y="38192"/>
                  </a:lnTo>
                  <a:cubicBezTo>
                    <a:pt x="61993" y="63728"/>
                    <a:pt x="61993" y="63728"/>
                    <a:pt x="61993" y="63728"/>
                  </a:cubicBezTo>
                  <a:lnTo>
                    <a:pt x="61993" y="63728"/>
                  </a:lnTo>
                  <a:lnTo>
                    <a:pt x="61993" y="63728"/>
                  </a:lnTo>
                  <a:lnTo>
                    <a:pt x="61993" y="63728"/>
                  </a:lnTo>
                  <a:lnTo>
                    <a:pt x="60598" y="63728"/>
                  </a:lnTo>
                  <a:cubicBezTo>
                    <a:pt x="59202" y="63728"/>
                    <a:pt x="59202" y="63728"/>
                    <a:pt x="57807" y="63728"/>
                  </a:cubicBezTo>
                  <a:lnTo>
                    <a:pt x="57807" y="63728"/>
                  </a:lnTo>
                  <a:lnTo>
                    <a:pt x="57807" y="63728"/>
                  </a:lnTo>
                  <a:lnTo>
                    <a:pt x="57807" y="63728"/>
                  </a:lnTo>
                  <a:cubicBezTo>
                    <a:pt x="2990" y="38192"/>
                    <a:pt x="2990" y="38192"/>
                    <a:pt x="2990" y="38192"/>
                  </a:cubicBezTo>
                  <a:lnTo>
                    <a:pt x="2990" y="38192"/>
                  </a:lnTo>
                  <a:cubicBezTo>
                    <a:pt x="1395" y="36610"/>
                    <a:pt x="0" y="35028"/>
                    <a:pt x="0" y="31864"/>
                  </a:cubicBezTo>
                  <a:cubicBezTo>
                    <a:pt x="0" y="30282"/>
                    <a:pt x="1395" y="27118"/>
                    <a:pt x="2990" y="27118"/>
                  </a:cubicBezTo>
                  <a:lnTo>
                    <a:pt x="2990" y="27118"/>
                  </a:lnTo>
                  <a:cubicBezTo>
                    <a:pt x="57807" y="1581"/>
                    <a:pt x="57807" y="1581"/>
                    <a:pt x="57807" y="1581"/>
                  </a:cubicBezTo>
                  <a:lnTo>
                    <a:pt x="57807" y="1581"/>
                  </a:lnTo>
                  <a:lnTo>
                    <a:pt x="57807" y="1581"/>
                  </a:lnTo>
                  <a:lnTo>
                    <a:pt x="57807" y="1581"/>
                  </a:lnTo>
                  <a:cubicBezTo>
                    <a:pt x="59202" y="0"/>
                    <a:pt x="59202" y="0"/>
                    <a:pt x="60598" y="0"/>
                  </a:cubicBezTo>
                  <a:cubicBezTo>
                    <a:pt x="60598" y="0"/>
                    <a:pt x="61993" y="0"/>
                    <a:pt x="61993" y="1581"/>
                  </a:cubicBezTo>
                  <a:lnTo>
                    <a:pt x="61993" y="1581"/>
                  </a:lnTo>
                  <a:lnTo>
                    <a:pt x="61993" y="1581"/>
                  </a:lnTo>
                  <a:lnTo>
                    <a:pt x="61993" y="1581"/>
                  </a:lnTo>
                  <a:cubicBezTo>
                    <a:pt x="117009" y="27118"/>
                    <a:pt x="117009" y="27118"/>
                    <a:pt x="117009" y="27118"/>
                  </a:cubicBezTo>
                  <a:lnTo>
                    <a:pt x="117009" y="27118"/>
                  </a:lnTo>
                  <a:cubicBezTo>
                    <a:pt x="118405" y="27118"/>
                    <a:pt x="119800" y="30282"/>
                    <a:pt x="119800" y="31864"/>
                  </a:cubicBezTo>
                  <a:cubicBezTo>
                    <a:pt x="119800" y="35028"/>
                    <a:pt x="118405" y="36610"/>
                    <a:pt x="117009" y="38192"/>
                  </a:cubicBezTo>
                  <a:close/>
                  <a:moveTo>
                    <a:pt x="5780" y="81355"/>
                  </a:moveTo>
                  <a:lnTo>
                    <a:pt x="5780" y="81355"/>
                  </a:lnTo>
                  <a:cubicBezTo>
                    <a:pt x="7176" y="81355"/>
                    <a:pt x="7176" y="81355"/>
                    <a:pt x="8571" y="81355"/>
                  </a:cubicBezTo>
                  <a:lnTo>
                    <a:pt x="8571" y="81355"/>
                  </a:lnTo>
                  <a:lnTo>
                    <a:pt x="8571" y="81355"/>
                  </a:lnTo>
                  <a:lnTo>
                    <a:pt x="8571" y="81355"/>
                  </a:lnTo>
                  <a:cubicBezTo>
                    <a:pt x="60598" y="106892"/>
                    <a:pt x="60598" y="106892"/>
                    <a:pt x="60598" y="106892"/>
                  </a:cubicBezTo>
                  <a:cubicBezTo>
                    <a:pt x="112823" y="81355"/>
                    <a:pt x="112823" y="81355"/>
                    <a:pt x="112823" y="81355"/>
                  </a:cubicBezTo>
                  <a:lnTo>
                    <a:pt x="112823" y="81355"/>
                  </a:lnTo>
                  <a:lnTo>
                    <a:pt x="112823" y="81355"/>
                  </a:lnTo>
                  <a:lnTo>
                    <a:pt x="112823" y="81355"/>
                  </a:lnTo>
                  <a:lnTo>
                    <a:pt x="114219" y="81355"/>
                  </a:lnTo>
                  <a:cubicBezTo>
                    <a:pt x="118405" y="81355"/>
                    <a:pt x="119800" y="84519"/>
                    <a:pt x="119800" y="87683"/>
                  </a:cubicBezTo>
                  <a:cubicBezTo>
                    <a:pt x="119800" y="91073"/>
                    <a:pt x="118405" y="92655"/>
                    <a:pt x="117009" y="94237"/>
                  </a:cubicBezTo>
                  <a:lnTo>
                    <a:pt x="117009" y="94237"/>
                  </a:lnTo>
                  <a:cubicBezTo>
                    <a:pt x="61993" y="119774"/>
                    <a:pt x="61993" y="119774"/>
                    <a:pt x="61993" y="119774"/>
                  </a:cubicBezTo>
                  <a:lnTo>
                    <a:pt x="61993" y="119774"/>
                  </a:lnTo>
                  <a:lnTo>
                    <a:pt x="61993" y="119774"/>
                  </a:lnTo>
                  <a:lnTo>
                    <a:pt x="61993" y="119774"/>
                  </a:lnTo>
                  <a:lnTo>
                    <a:pt x="60598" y="119774"/>
                  </a:lnTo>
                  <a:cubicBezTo>
                    <a:pt x="59202" y="119774"/>
                    <a:pt x="59202" y="119774"/>
                    <a:pt x="57807" y="119774"/>
                  </a:cubicBezTo>
                  <a:lnTo>
                    <a:pt x="57807" y="119774"/>
                  </a:lnTo>
                  <a:lnTo>
                    <a:pt x="57807" y="119774"/>
                  </a:lnTo>
                  <a:lnTo>
                    <a:pt x="57807" y="119774"/>
                  </a:lnTo>
                  <a:cubicBezTo>
                    <a:pt x="2990" y="94237"/>
                    <a:pt x="2990" y="94237"/>
                    <a:pt x="2990" y="94237"/>
                  </a:cubicBezTo>
                  <a:lnTo>
                    <a:pt x="2990" y="94237"/>
                  </a:lnTo>
                  <a:cubicBezTo>
                    <a:pt x="1395" y="92655"/>
                    <a:pt x="0" y="91073"/>
                    <a:pt x="0" y="87683"/>
                  </a:cubicBezTo>
                  <a:cubicBezTo>
                    <a:pt x="0" y="84519"/>
                    <a:pt x="2990" y="81355"/>
                    <a:pt x="5780" y="81355"/>
                  </a:cubicBezTo>
                  <a:close/>
                </a:path>
              </a:pathLst>
            </a:custGeom>
            <a:solidFill>
              <a:schemeClr val="bg1"/>
            </a:solidFill>
            <a:ln>
              <a:noFill/>
            </a:ln>
          </p:spPr>
          <p:txBody>
            <a:bodyPr anchor="ctr"/>
            <a:lstStyle/>
            <a:p>
              <a:pPr algn="ctr"/>
              <a:endParaRPr>
                <a:solidFill>
                  <a:prstClr val="black"/>
                </a:solidFill>
              </a:endParaRPr>
            </a:p>
          </p:txBody>
        </p:sp>
        <p:sp>
          <p:nvSpPr>
            <p:cNvPr id="18" name="任意多边形: 形状 33"/>
            <p:cNvSpPr/>
            <p:nvPr/>
          </p:nvSpPr>
          <p:spPr>
            <a:xfrm>
              <a:off x="6839486" y="2559968"/>
              <a:ext cx="522983" cy="515480"/>
            </a:xfrm>
            <a:custGeom>
              <a:avLst/>
              <a:gdLst/>
              <a:ahLst/>
              <a:cxnLst/>
              <a:rect l="0" t="0" r="0" b="0"/>
              <a:pathLst>
                <a:path w="120000" h="120000" extrusionOk="0">
                  <a:moveTo>
                    <a:pt x="105647" y="48605"/>
                  </a:moveTo>
                  <a:lnTo>
                    <a:pt x="105647" y="48605"/>
                  </a:lnTo>
                  <a:cubicBezTo>
                    <a:pt x="104252" y="50016"/>
                    <a:pt x="104252" y="58487"/>
                    <a:pt x="114219" y="64134"/>
                  </a:cubicBezTo>
                  <a:cubicBezTo>
                    <a:pt x="114219" y="64134"/>
                    <a:pt x="100066" y="66957"/>
                    <a:pt x="90299" y="54252"/>
                  </a:cubicBezTo>
                  <a:cubicBezTo>
                    <a:pt x="87308" y="54252"/>
                    <a:pt x="84518" y="55663"/>
                    <a:pt x="81727" y="55663"/>
                  </a:cubicBezTo>
                  <a:cubicBezTo>
                    <a:pt x="60598" y="55663"/>
                    <a:pt x="47840" y="42756"/>
                    <a:pt x="47840" y="27226"/>
                  </a:cubicBezTo>
                  <a:cubicBezTo>
                    <a:pt x="47840" y="12907"/>
                    <a:pt x="60598" y="0"/>
                    <a:pt x="81727" y="0"/>
                  </a:cubicBezTo>
                  <a:cubicBezTo>
                    <a:pt x="102857" y="0"/>
                    <a:pt x="119800" y="12907"/>
                    <a:pt x="119800" y="27226"/>
                  </a:cubicBezTo>
                  <a:cubicBezTo>
                    <a:pt x="119800" y="35697"/>
                    <a:pt x="114219" y="44168"/>
                    <a:pt x="105647" y="48605"/>
                  </a:cubicBezTo>
                  <a:close/>
                  <a:moveTo>
                    <a:pt x="40863" y="30050"/>
                  </a:moveTo>
                  <a:lnTo>
                    <a:pt x="40863" y="30050"/>
                  </a:lnTo>
                  <a:cubicBezTo>
                    <a:pt x="42259" y="46991"/>
                    <a:pt x="56411" y="61310"/>
                    <a:pt x="78936" y="62722"/>
                  </a:cubicBezTo>
                  <a:cubicBezTo>
                    <a:pt x="81727" y="62722"/>
                    <a:pt x="84518" y="62722"/>
                    <a:pt x="87308" y="61310"/>
                  </a:cubicBezTo>
                  <a:lnTo>
                    <a:pt x="87308" y="61310"/>
                  </a:lnTo>
                  <a:lnTo>
                    <a:pt x="87308" y="61310"/>
                  </a:lnTo>
                  <a:cubicBezTo>
                    <a:pt x="94485" y="68369"/>
                    <a:pt x="102857" y="69983"/>
                    <a:pt x="107043" y="69983"/>
                  </a:cubicBezTo>
                  <a:cubicBezTo>
                    <a:pt x="102857" y="88537"/>
                    <a:pt x="84518" y="102655"/>
                    <a:pt x="56411" y="102655"/>
                  </a:cubicBezTo>
                  <a:cubicBezTo>
                    <a:pt x="53621" y="102655"/>
                    <a:pt x="49435" y="101243"/>
                    <a:pt x="45049" y="99831"/>
                  </a:cubicBezTo>
                  <a:cubicBezTo>
                    <a:pt x="31096" y="119798"/>
                    <a:pt x="7176" y="115563"/>
                    <a:pt x="7176" y="115563"/>
                  </a:cubicBezTo>
                  <a:cubicBezTo>
                    <a:pt x="23920" y="108302"/>
                    <a:pt x="23920" y="94184"/>
                    <a:pt x="19734" y="92773"/>
                  </a:cubicBezTo>
                  <a:cubicBezTo>
                    <a:pt x="7176" y="85512"/>
                    <a:pt x="0" y="72806"/>
                    <a:pt x="0" y="59899"/>
                  </a:cubicBezTo>
                  <a:cubicBezTo>
                    <a:pt x="0" y="39932"/>
                    <a:pt x="18338" y="22789"/>
                    <a:pt x="43654" y="18554"/>
                  </a:cubicBezTo>
                  <a:cubicBezTo>
                    <a:pt x="42259" y="22789"/>
                    <a:pt x="40863" y="25815"/>
                    <a:pt x="40863" y="30050"/>
                  </a:cubicBezTo>
                  <a:close/>
                </a:path>
              </a:pathLst>
            </a:custGeom>
            <a:solidFill>
              <a:schemeClr val="bg1"/>
            </a:solidFill>
            <a:ln>
              <a:noFill/>
            </a:ln>
          </p:spPr>
          <p:txBody>
            <a:bodyPr anchor="ctr"/>
            <a:lstStyle/>
            <a:p>
              <a:pPr algn="ctr"/>
              <a:endParaRPr>
                <a:solidFill>
                  <a:prstClr val="black"/>
                </a:solidFill>
              </a:endParaRPr>
            </a:p>
          </p:txBody>
        </p:sp>
        <p:sp>
          <p:nvSpPr>
            <p:cNvPr id="19" name="任意多边形: 形状 36"/>
            <p:cNvSpPr/>
            <p:nvPr/>
          </p:nvSpPr>
          <p:spPr>
            <a:xfrm>
              <a:off x="6839485" y="4455074"/>
              <a:ext cx="423729" cy="519298"/>
            </a:xfrm>
            <a:custGeom>
              <a:avLst/>
              <a:gdLst/>
              <a:ahLst/>
              <a:cxnLst/>
              <a:rect l="0" t="0" r="0" b="0"/>
              <a:pathLst>
                <a:path w="120000" h="120000" extrusionOk="0">
                  <a:moveTo>
                    <a:pt x="112868" y="119800"/>
                  </a:moveTo>
                  <a:lnTo>
                    <a:pt x="112868" y="119800"/>
                  </a:lnTo>
                  <a:cubicBezTo>
                    <a:pt x="6885" y="119800"/>
                    <a:pt x="6885" y="119800"/>
                    <a:pt x="6885" y="119800"/>
                  </a:cubicBezTo>
                  <a:cubicBezTo>
                    <a:pt x="1721" y="119800"/>
                    <a:pt x="0" y="117004"/>
                    <a:pt x="0" y="114209"/>
                  </a:cubicBezTo>
                  <a:cubicBezTo>
                    <a:pt x="0" y="64891"/>
                    <a:pt x="0" y="64891"/>
                    <a:pt x="0" y="64891"/>
                  </a:cubicBezTo>
                  <a:cubicBezTo>
                    <a:pt x="0" y="62096"/>
                    <a:pt x="1721" y="59101"/>
                    <a:pt x="6885" y="59101"/>
                  </a:cubicBezTo>
                  <a:cubicBezTo>
                    <a:pt x="17213" y="59101"/>
                    <a:pt x="17213" y="59101"/>
                    <a:pt x="17213" y="59101"/>
                  </a:cubicBezTo>
                  <a:cubicBezTo>
                    <a:pt x="17213" y="33743"/>
                    <a:pt x="17213" y="33743"/>
                    <a:pt x="17213" y="33743"/>
                  </a:cubicBezTo>
                  <a:cubicBezTo>
                    <a:pt x="17213" y="13976"/>
                    <a:pt x="36393" y="0"/>
                    <a:pt x="59016" y="0"/>
                  </a:cubicBezTo>
                  <a:cubicBezTo>
                    <a:pt x="83360" y="0"/>
                    <a:pt x="100573" y="13976"/>
                    <a:pt x="100573" y="33743"/>
                  </a:cubicBezTo>
                  <a:cubicBezTo>
                    <a:pt x="100573" y="36539"/>
                    <a:pt x="98852" y="39534"/>
                    <a:pt x="93688" y="39534"/>
                  </a:cubicBezTo>
                  <a:cubicBezTo>
                    <a:pt x="90245" y="39534"/>
                    <a:pt x="86803" y="36539"/>
                    <a:pt x="86803" y="33743"/>
                  </a:cubicBezTo>
                  <a:cubicBezTo>
                    <a:pt x="86803" y="21164"/>
                    <a:pt x="74754" y="11181"/>
                    <a:pt x="59016" y="11181"/>
                  </a:cubicBezTo>
                  <a:cubicBezTo>
                    <a:pt x="43278" y="11181"/>
                    <a:pt x="31229" y="21164"/>
                    <a:pt x="31229" y="33743"/>
                  </a:cubicBezTo>
                  <a:cubicBezTo>
                    <a:pt x="31229" y="59101"/>
                    <a:pt x="31229" y="59101"/>
                    <a:pt x="31229" y="59101"/>
                  </a:cubicBezTo>
                  <a:cubicBezTo>
                    <a:pt x="86803" y="59101"/>
                    <a:pt x="86803" y="59101"/>
                    <a:pt x="86803" y="59101"/>
                  </a:cubicBezTo>
                  <a:cubicBezTo>
                    <a:pt x="100573" y="59101"/>
                    <a:pt x="100573" y="59101"/>
                    <a:pt x="100573" y="59101"/>
                  </a:cubicBezTo>
                  <a:cubicBezTo>
                    <a:pt x="112868" y="59101"/>
                    <a:pt x="112868" y="59101"/>
                    <a:pt x="112868" y="59101"/>
                  </a:cubicBezTo>
                  <a:cubicBezTo>
                    <a:pt x="116311" y="59101"/>
                    <a:pt x="119754" y="62096"/>
                    <a:pt x="119754" y="64891"/>
                  </a:cubicBezTo>
                  <a:cubicBezTo>
                    <a:pt x="119754" y="114209"/>
                    <a:pt x="119754" y="114209"/>
                    <a:pt x="119754" y="114209"/>
                  </a:cubicBezTo>
                  <a:cubicBezTo>
                    <a:pt x="119754" y="117004"/>
                    <a:pt x="116311" y="119800"/>
                    <a:pt x="112868" y="119800"/>
                  </a:cubicBezTo>
                  <a:close/>
                  <a:moveTo>
                    <a:pt x="59016" y="70482"/>
                  </a:moveTo>
                  <a:lnTo>
                    <a:pt x="59016" y="70482"/>
                  </a:lnTo>
                  <a:cubicBezTo>
                    <a:pt x="52131" y="70482"/>
                    <a:pt x="45000" y="76073"/>
                    <a:pt x="45000" y="81863"/>
                  </a:cubicBezTo>
                  <a:cubicBezTo>
                    <a:pt x="45000" y="86056"/>
                    <a:pt x="48688" y="90249"/>
                    <a:pt x="52131" y="91647"/>
                  </a:cubicBezTo>
                  <a:cubicBezTo>
                    <a:pt x="52131" y="103028"/>
                    <a:pt x="52131" y="103028"/>
                    <a:pt x="52131" y="103028"/>
                  </a:cubicBezTo>
                  <a:cubicBezTo>
                    <a:pt x="52131" y="105823"/>
                    <a:pt x="55573" y="108618"/>
                    <a:pt x="59016" y="108618"/>
                  </a:cubicBezTo>
                  <a:cubicBezTo>
                    <a:pt x="64180" y="108618"/>
                    <a:pt x="65901" y="105823"/>
                    <a:pt x="65901" y="103028"/>
                  </a:cubicBezTo>
                  <a:cubicBezTo>
                    <a:pt x="65901" y="91647"/>
                    <a:pt x="65901" y="91647"/>
                    <a:pt x="65901" y="91647"/>
                  </a:cubicBezTo>
                  <a:cubicBezTo>
                    <a:pt x="71065" y="90249"/>
                    <a:pt x="72786" y="86056"/>
                    <a:pt x="72786" y="81863"/>
                  </a:cubicBezTo>
                  <a:cubicBezTo>
                    <a:pt x="72786" y="76073"/>
                    <a:pt x="67622" y="70482"/>
                    <a:pt x="59016" y="70482"/>
                  </a:cubicBezTo>
                  <a:close/>
                </a:path>
              </a:pathLst>
            </a:custGeom>
            <a:solidFill>
              <a:schemeClr val="bg1"/>
            </a:solidFill>
            <a:ln>
              <a:noFill/>
            </a:ln>
          </p:spPr>
          <p:txBody>
            <a:bodyPr anchor="ctr"/>
            <a:lstStyle/>
            <a:p>
              <a:pPr algn="ctr"/>
              <a:endParaRPr>
                <a:solidFill>
                  <a:prstClr val="black"/>
                </a:solidFill>
              </a:endParaRPr>
            </a:p>
          </p:txBody>
        </p:sp>
      </p:grpSp>
      <p:grpSp>
        <p:nvGrpSpPr>
          <p:cNvPr id="20" name="组合 19"/>
          <p:cNvGrpSpPr/>
          <p:nvPr/>
        </p:nvGrpSpPr>
        <p:grpSpPr>
          <a:xfrm>
            <a:off x="8128661" y="2603911"/>
            <a:ext cx="3034639" cy="1201504"/>
            <a:chOff x="874712" y="3344238"/>
            <a:chExt cx="3034639" cy="1201504"/>
          </a:xfrm>
        </p:grpSpPr>
        <p:sp>
          <p:nvSpPr>
            <p:cNvPr id="21" name="矩形 20">
              <a:extLst>
                <a:ext uri="{FF2B5EF4-FFF2-40B4-BE49-F238E27FC236}">
                  <a16:creationId xmlns:a16="http://schemas.microsoft.com/office/drawing/2014/main" xmlns="" id="{E3EB1709-6D20-4440-8800-976CC5E9712E}"/>
                </a:ext>
              </a:extLst>
            </p:cNvPr>
            <p:cNvSpPr/>
            <p:nvPr/>
          </p:nvSpPr>
          <p:spPr>
            <a:xfrm>
              <a:off x="874712" y="3677812"/>
              <a:ext cx="3034639" cy="867930"/>
            </a:xfrm>
            <a:prstGeom prst="rect">
              <a:avLst/>
            </a:prstGeom>
          </p:spPr>
          <p:txBody>
            <a:bodyPr wrap="square">
              <a:spAutoFit/>
              <a:scene3d>
                <a:camera prst="orthographicFront"/>
                <a:lightRig rig="threePt" dir="t"/>
              </a:scene3d>
              <a:sp3d contourW="12700"/>
            </a:bodyPr>
            <a:lstStyle/>
            <a:p>
              <a:pPr>
                <a:lnSpc>
                  <a:spcPct val="120000"/>
                </a:lnSpc>
                <a:spcBef>
                  <a:spcPct val="20000"/>
                </a:spcBef>
              </a:pPr>
              <a:r>
                <a:rPr lang="zh-CN" altLang="en-US" sz="1400" dirty="0" smtClean="0">
                  <a:solidFill>
                    <a:schemeClr val="tx1">
                      <a:lumMod val="85000"/>
                      <a:lumOff val="15000"/>
                    </a:schemeClr>
                  </a:solidFill>
                  <a:latin typeface="冬青黑体简体中文 W3" panose="020B0300000000000000" pitchFamily="34" charset="-122"/>
                  <a:ea typeface="冬青黑体简体中文 W3" panose="020B0300000000000000" pitchFamily="34" charset="-122"/>
                </a:rPr>
                <a:t>此处添加详细文本描述，建议与标题相关并符合整体语言风格，语言描述尽量</a:t>
              </a:r>
              <a:r>
                <a:rPr lang="en-US" altLang="zh-CN" sz="1400" dirty="0" smtClean="0">
                  <a:solidFill>
                    <a:schemeClr val="tx1">
                      <a:lumMod val="85000"/>
                      <a:lumOff val="15000"/>
                    </a:schemeClr>
                  </a:solidFill>
                  <a:latin typeface="冬青黑体简体中文 W3" panose="020B0300000000000000" pitchFamily="34" charset="-122"/>
                  <a:ea typeface="冬青黑体简体中文 W3" panose="020B0300000000000000" pitchFamily="34" charset="-122"/>
                </a:rPr>
                <a:t>……</a:t>
              </a:r>
              <a:endParaRPr lang="en-US" altLang="zh-CN" sz="1400" dirty="0">
                <a:solidFill>
                  <a:schemeClr val="tx1">
                    <a:lumMod val="85000"/>
                    <a:lumOff val="15000"/>
                  </a:schemeClr>
                </a:solidFill>
                <a:latin typeface="冬青黑体简体中文 W3" panose="020B0300000000000000" pitchFamily="34" charset="-122"/>
                <a:ea typeface="冬青黑体简体中文 W3" panose="020B0300000000000000" pitchFamily="34" charset="-122"/>
              </a:endParaRPr>
            </a:p>
          </p:txBody>
        </p:sp>
        <p:sp>
          <p:nvSpPr>
            <p:cNvPr id="22" name="矩形 21">
              <a:extLst>
                <a:ext uri="{FF2B5EF4-FFF2-40B4-BE49-F238E27FC236}">
                  <a16:creationId xmlns:a16="http://schemas.microsoft.com/office/drawing/2014/main" xmlns="" id="{CBCE2F27-1948-4AAF-B7D2-B7B4F23C2784}"/>
                </a:ext>
              </a:extLst>
            </p:cNvPr>
            <p:cNvSpPr/>
            <p:nvPr/>
          </p:nvSpPr>
          <p:spPr>
            <a:xfrm>
              <a:off x="874712" y="3344238"/>
              <a:ext cx="2241974" cy="396968"/>
            </a:xfrm>
            <a:prstGeom prst="rect">
              <a:avLst/>
            </a:prstGeom>
          </p:spPr>
          <p:txBody>
            <a:bodyPr wrap="square">
              <a:spAutoFit/>
              <a:scene3d>
                <a:camera prst="orthographicFront"/>
                <a:lightRig rig="threePt" dir="t"/>
              </a:scene3d>
              <a:sp3d contourW="12700"/>
            </a:bodyPr>
            <a:lstStyle/>
            <a:p>
              <a:pPr>
                <a:lnSpc>
                  <a:spcPct val="120000"/>
                </a:lnSpc>
              </a:pPr>
              <a:r>
                <a:rPr lang="zh-CN" altLang="en-US" dirty="0" smtClean="0">
                  <a:solidFill>
                    <a:srgbClr val="9B1E23"/>
                  </a:solidFill>
                  <a:latin typeface="迷你简菱心" panose="02010609000101010101" pitchFamily="49" charset="-122"/>
                  <a:ea typeface="迷你简菱心" panose="02010609000101010101" pitchFamily="49" charset="-122"/>
                </a:rPr>
                <a:t>送君一程</a:t>
              </a:r>
            </a:p>
          </p:txBody>
        </p:sp>
      </p:grpSp>
      <p:grpSp>
        <p:nvGrpSpPr>
          <p:cNvPr id="23" name="组合 22"/>
          <p:cNvGrpSpPr/>
          <p:nvPr/>
        </p:nvGrpSpPr>
        <p:grpSpPr>
          <a:xfrm>
            <a:off x="8128661" y="4508776"/>
            <a:ext cx="3034639" cy="1201504"/>
            <a:chOff x="874712" y="3344238"/>
            <a:chExt cx="3034639" cy="1201504"/>
          </a:xfrm>
        </p:grpSpPr>
        <p:sp>
          <p:nvSpPr>
            <p:cNvPr id="24" name="矩形 23">
              <a:extLst>
                <a:ext uri="{FF2B5EF4-FFF2-40B4-BE49-F238E27FC236}">
                  <a16:creationId xmlns:a16="http://schemas.microsoft.com/office/drawing/2014/main" xmlns="" id="{E3EB1709-6D20-4440-8800-976CC5E9712E}"/>
                </a:ext>
              </a:extLst>
            </p:cNvPr>
            <p:cNvSpPr/>
            <p:nvPr/>
          </p:nvSpPr>
          <p:spPr>
            <a:xfrm>
              <a:off x="874712" y="3677812"/>
              <a:ext cx="3034639" cy="867930"/>
            </a:xfrm>
            <a:prstGeom prst="rect">
              <a:avLst/>
            </a:prstGeom>
          </p:spPr>
          <p:txBody>
            <a:bodyPr wrap="square">
              <a:spAutoFit/>
              <a:scene3d>
                <a:camera prst="orthographicFront"/>
                <a:lightRig rig="threePt" dir="t"/>
              </a:scene3d>
              <a:sp3d contourW="12700"/>
            </a:bodyPr>
            <a:lstStyle/>
            <a:p>
              <a:pPr>
                <a:lnSpc>
                  <a:spcPct val="120000"/>
                </a:lnSpc>
                <a:spcBef>
                  <a:spcPct val="20000"/>
                </a:spcBef>
              </a:pPr>
              <a:r>
                <a:rPr lang="zh-CN" altLang="en-US" sz="1400" dirty="0" smtClean="0">
                  <a:solidFill>
                    <a:schemeClr val="tx1">
                      <a:lumMod val="85000"/>
                      <a:lumOff val="15000"/>
                    </a:schemeClr>
                  </a:solidFill>
                  <a:latin typeface="冬青黑体简体中文 W3" panose="020B0300000000000000" pitchFamily="34" charset="-122"/>
                  <a:ea typeface="冬青黑体简体中文 W3" panose="020B0300000000000000" pitchFamily="34" charset="-122"/>
                </a:rPr>
                <a:t>此处添加详细文本描述，建议与标题相关并符合整体语言风格，语言描述尽量</a:t>
              </a:r>
              <a:r>
                <a:rPr lang="en-US" altLang="zh-CN" sz="1400" dirty="0" smtClean="0">
                  <a:solidFill>
                    <a:schemeClr val="tx1">
                      <a:lumMod val="85000"/>
                      <a:lumOff val="15000"/>
                    </a:schemeClr>
                  </a:solidFill>
                  <a:latin typeface="冬青黑体简体中文 W3" panose="020B0300000000000000" pitchFamily="34" charset="-122"/>
                  <a:ea typeface="冬青黑体简体中文 W3" panose="020B0300000000000000" pitchFamily="34" charset="-122"/>
                </a:rPr>
                <a:t>……</a:t>
              </a:r>
              <a:endParaRPr lang="en-US" altLang="zh-CN" sz="1400" dirty="0">
                <a:solidFill>
                  <a:schemeClr val="tx1">
                    <a:lumMod val="85000"/>
                    <a:lumOff val="15000"/>
                  </a:schemeClr>
                </a:solidFill>
                <a:latin typeface="冬青黑体简体中文 W3" panose="020B0300000000000000" pitchFamily="34" charset="-122"/>
                <a:ea typeface="冬青黑体简体中文 W3" panose="020B0300000000000000" pitchFamily="34" charset="-122"/>
              </a:endParaRPr>
            </a:p>
          </p:txBody>
        </p:sp>
        <p:sp>
          <p:nvSpPr>
            <p:cNvPr id="25" name="矩形 24">
              <a:extLst>
                <a:ext uri="{FF2B5EF4-FFF2-40B4-BE49-F238E27FC236}">
                  <a16:creationId xmlns:a16="http://schemas.microsoft.com/office/drawing/2014/main" xmlns="" id="{CBCE2F27-1948-4AAF-B7D2-B7B4F23C2784}"/>
                </a:ext>
              </a:extLst>
            </p:cNvPr>
            <p:cNvSpPr/>
            <p:nvPr/>
          </p:nvSpPr>
          <p:spPr>
            <a:xfrm>
              <a:off x="874712" y="3344238"/>
              <a:ext cx="2241974" cy="396968"/>
            </a:xfrm>
            <a:prstGeom prst="rect">
              <a:avLst/>
            </a:prstGeom>
          </p:spPr>
          <p:txBody>
            <a:bodyPr wrap="square">
              <a:spAutoFit/>
              <a:scene3d>
                <a:camera prst="orthographicFront"/>
                <a:lightRig rig="threePt" dir="t"/>
              </a:scene3d>
              <a:sp3d contourW="12700"/>
            </a:bodyPr>
            <a:lstStyle/>
            <a:p>
              <a:pPr>
                <a:lnSpc>
                  <a:spcPct val="120000"/>
                </a:lnSpc>
              </a:pPr>
              <a:r>
                <a:rPr lang="zh-CN" altLang="en-US" dirty="0" smtClean="0">
                  <a:solidFill>
                    <a:srgbClr val="9B1E23"/>
                  </a:solidFill>
                  <a:latin typeface="迷你简菱心" panose="02010609000101010101" pitchFamily="49" charset="-122"/>
                  <a:ea typeface="迷你简菱心" panose="02010609000101010101" pitchFamily="49" charset="-122"/>
                </a:rPr>
                <a:t>送君一程</a:t>
              </a:r>
              <a:endParaRPr lang="zh-CN" altLang="en-US" dirty="0" smtClean="0">
                <a:solidFill>
                  <a:srgbClr val="9B1E23"/>
                </a:solidFill>
                <a:latin typeface="迷你简菱心" panose="02010609000101010101" pitchFamily="49" charset="-122"/>
                <a:ea typeface="迷你简菱心" panose="02010609000101010101" pitchFamily="49" charset="-122"/>
              </a:endParaRPr>
            </a:p>
          </p:txBody>
        </p:sp>
      </p:grpSp>
      <p:grpSp>
        <p:nvGrpSpPr>
          <p:cNvPr id="26" name="组合 25"/>
          <p:cNvGrpSpPr/>
          <p:nvPr/>
        </p:nvGrpSpPr>
        <p:grpSpPr>
          <a:xfrm>
            <a:off x="1087161" y="2603911"/>
            <a:ext cx="3034639" cy="1201504"/>
            <a:chOff x="874712" y="3344238"/>
            <a:chExt cx="3034639" cy="1201504"/>
          </a:xfrm>
        </p:grpSpPr>
        <p:sp>
          <p:nvSpPr>
            <p:cNvPr id="27" name="矩形 26">
              <a:extLst>
                <a:ext uri="{FF2B5EF4-FFF2-40B4-BE49-F238E27FC236}">
                  <a16:creationId xmlns:a16="http://schemas.microsoft.com/office/drawing/2014/main" xmlns="" id="{E3EB1709-6D20-4440-8800-976CC5E9712E}"/>
                </a:ext>
              </a:extLst>
            </p:cNvPr>
            <p:cNvSpPr/>
            <p:nvPr/>
          </p:nvSpPr>
          <p:spPr>
            <a:xfrm>
              <a:off x="874712" y="3677812"/>
              <a:ext cx="3034639" cy="867930"/>
            </a:xfrm>
            <a:prstGeom prst="rect">
              <a:avLst/>
            </a:prstGeom>
          </p:spPr>
          <p:txBody>
            <a:bodyPr wrap="square">
              <a:spAutoFit/>
              <a:scene3d>
                <a:camera prst="orthographicFront"/>
                <a:lightRig rig="threePt" dir="t"/>
              </a:scene3d>
              <a:sp3d contourW="12700"/>
            </a:bodyPr>
            <a:lstStyle/>
            <a:p>
              <a:pPr algn="r">
                <a:lnSpc>
                  <a:spcPct val="120000"/>
                </a:lnSpc>
                <a:spcBef>
                  <a:spcPct val="20000"/>
                </a:spcBef>
              </a:pPr>
              <a:r>
                <a:rPr lang="zh-CN" altLang="en-US" sz="1400" dirty="0" smtClean="0">
                  <a:solidFill>
                    <a:schemeClr val="tx1">
                      <a:lumMod val="85000"/>
                      <a:lumOff val="15000"/>
                    </a:schemeClr>
                  </a:solidFill>
                  <a:latin typeface="冬青黑体简体中文 W3" panose="020B0300000000000000" pitchFamily="34" charset="-122"/>
                  <a:ea typeface="冬青黑体简体中文 W3" panose="020B0300000000000000" pitchFamily="34" charset="-122"/>
                </a:rPr>
                <a:t>此处添加详细文本描述，建议与标题相关并符合整体语言风格，语言描述尽量</a:t>
              </a:r>
              <a:r>
                <a:rPr lang="en-US" altLang="zh-CN" sz="1400" dirty="0" smtClean="0">
                  <a:solidFill>
                    <a:schemeClr val="tx1">
                      <a:lumMod val="85000"/>
                      <a:lumOff val="15000"/>
                    </a:schemeClr>
                  </a:solidFill>
                  <a:latin typeface="冬青黑体简体中文 W3" panose="020B0300000000000000" pitchFamily="34" charset="-122"/>
                  <a:ea typeface="冬青黑体简体中文 W3" panose="020B0300000000000000" pitchFamily="34" charset="-122"/>
                </a:rPr>
                <a:t>……</a:t>
              </a:r>
              <a:endParaRPr lang="en-US" altLang="zh-CN" sz="1400" dirty="0">
                <a:solidFill>
                  <a:schemeClr val="tx1">
                    <a:lumMod val="85000"/>
                    <a:lumOff val="15000"/>
                  </a:schemeClr>
                </a:solidFill>
                <a:latin typeface="冬青黑体简体中文 W3" panose="020B0300000000000000" pitchFamily="34" charset="-122"/>
                <a:ea typeface="冬青黑体简体中文 W3" panose="020B0300000000000000" pitchFamily="34" charset="-122"/>
              </a:endParaRPr>
            </a:p>
          </p:txBody>
        </p:sp>
        <p:sp>
          <p:nvSpPr>
            <p:cNvPr id="28" name="矩形 27">
              <a:extLst>
                <a:ext uri="{FF2B5EF4-FFF2-40B4-BE49-F238E27FC236}">
                  <a16:creationId xmlns:a16="http://schemas.microsoft.com/office/drawing/2014/main" xmlns="" id="{CBCE2F27-1948-4AAF-B7D2-B7B4F23C2784}"/>
                </a:ext>
              </a:extLst>
            </p:cNvPr>
            <p:cNvSpPr/>
            <p:nvPr/>
          </p:nvSpPr>
          <p:spPr>
            <a:xfrm>
              <a:off x="1667377" y="3344238"/>
              <a:ext cx="2241974" cy="396968"/>
            </a:xfrm>
            <a:prstGeom prst="rect">
              <a:avLst/>
            </a:prstGeom>
          </p:spPr>
          <p:txBody>
            <a:bodyPr wrap="square">
              <a:spAutoFit/>
              <a:scene3d>
                <a:camera prst="orthographicFront"/>
                <a:lightRig rig="threePt" dir="t"/>
              </a:scene3d>
              <a:sp3d contourW="12700"/>
            </a:bodyPr>
            <a:lstStyle/>
            <a:p>
              <a:pPr algn="r">
                <a:lnSpc>
                  <a:spcPct val="120000"/>
                </a:lnSpc>
              </a:pPr>
              <a:r>
                <a:rPr lang="zh-CN" altLang="en-US" dirty="0" smtClean="0">
                  <a:solidFill>
                    <a:srgbClr val="9B1E23"/>
                  </a:solidFill>
                  <a:latin typeface="迷你简菱心" panose="02010609000101010101" pitchFamily="49" charset="-122"/>
                  <a:ea typeface="迷你简菱心" panose="02010609000101010101" pitchFamily="49" charset="-122"/>
                </a:rPr>
                <a:t>送君一程</a:t>
              </a:r>
              <a:endParaRPr lang="zh-CN" altLang="en-US" dirty="0">
                <a:solidFill>
                  <a:srgbClr val="9B1E23"/>
                </a:solidFill>
                <a:latin typeface="迷你简菱心" panose="02010609000101010101" pitchFamily="49" charset="-122"/>
                <a:ea typeface="迷你简菱心" panose="02010609000101010101" pitchFamily="49" charset="-122"/>
              </a:endParaRPr>
            </a:p>
          </p:txBody>
        </p:sp>
      </p:grpSp>
      <p:grpSp>
        <p:nvGrpSpPr>
          <p:cNvPr id="29" name="组合 28"/>
          <p:cNvGrpSpPr/>
          <p:nvPr/>
        </p:nvGrpSpPr>
        <p:grpSpPr>
          <a:xfrm>
            <a:off x="1087161" y="4508776"/>
            <a:ext cx="3034639" cy="1201504"/>
            <a:chOff x="874712" y="3344238"/>
            <a:chExt cx="3034639" cy="1201504"/>
          </a:xfrm>
        </p:grpSpPr>
        <p:sp>
          <p:nvSpPr>
            <p:cNvPr id="30" name="矩形 29">
              <a:extLst>
                <a:ext uri="{FF2B5EF4-FFF2-40B4-BE49-F238E27FC236}">
                  <a16:creationId xmlns:a16="http://schemas.microsoft.com/office/drawing/2014/main" xmlns="" id="{E3EB1709-6D20-4440-8800-976CC5E9712E}"/>
                </a:ext>
              </a:extLst>
            </p:cNvPr>
            <p:cNvSpPr/>
            <p:nvPr/>
          </p:nvSpPr>
          <p:spPr>
            <a:xfrm>
              <a:off x="874712" y="3677812"/>
              <a:ext cx="3034639" cy="867930"/>
            </a:xfrm>
            <a:prstGeom prst="rect">
              <a:avLst/>
            </a:prstGeom>
          </p:spPr>
          <p:txBody>
            <a:bodyPr wrap="square">
              <a:spAutoFit/>
              <a:scene3d>
                <a:camera prst="orthographicFront"/>
                <a:lightRig rig="threePt" dir="t"/>
              </a:scene3d>
              <a:sp3d contourW="12700"/>
            </a:bodyPr>
            <a:lstStyle/>
            <a:p>
              <a:pPr algn="r">
                <a:lnSpc>
                  <a:spcPct val="120000"/>
                </a:lnSpc>
                <a:spcBef>
                  <a:spcPct val="20000"/>
                </a:spcBef>
              </a:pPr>
              <a:r>
                <a:rPr lang="zh-CN" altLang="en-US" sz="1400" dirty="0" smtClean="0">
                  <a:solidFill>
                    <a:schemeClr val="tx1">
                      <a:lumMod val="85000"/>
                      <a:lumOff val="15000"/>
                    </a:schemeClr>
                  </a:solidFill>
                  <a:latin typeface="冬青黑体简体中文 W3" panose="020B0300000000000000" pitchFamily="34" charset="-122"/>
                  <a:ea typeface="冬青黑体简体中文 W3" panose="020B0300000000000000" pitchFamily="34" charset="-122"/>
                </a:rPr>
                <a:t>此处添加详细文本描述，建议与标题相关并符合整体语言风格，语言描述尽量</a:t>
              </a:r>
              <a:r>
                <a:rPr lang="en-US" altLang="zh-CN" sz="1400" dirty="0" smtClean="0">
                  <a:solidFill>
                    <a:schemeClr val="tx1">
                      <a:lumMod val="85000"/>
                      <a:lumOff val="15000"/>
                    </a:schemeClr>
                  </a:solidFill>
                  <a:latin typeface="冬青黑体简体中文 W3" panose="020B0300000000000000" pitchFamily="34" charset="-122"/>
                  <a:ea typeface="冬青黑体简体中文 W3" panose="020B0300000000000000" pitchFamily="34" charset="-122"/>
                </a:rPr>
                <a:t>……</a:t>
              </a:r>
              <a:endParaRPr lang="en-US" altLang="zh-CN" sz="1400" dirty="0">
                <a:solidFill>
                  <a:schemeClr val="tx1">
                    <a:lumMod val="85000"/>
                    <a:lumOff val="15000"/>
                  </a:schemeClr>
                </a:solidFill>
                <a:latin typeface="冬青黑体简体中文 W3" panose="020B0300000000000000" pitchFamily="34" charset="-122"/>
                <a:ea typeface="冬青黑体简体中文 W3" panose="020B0300000000000000" pitchFamily="34" charset="-122"/>
              </a:endParaRPr>
            </a:p>
          </p:txBody>
        </p:sp>
        <p:sp>
          <p:nvSpPr>
            <p:cNvPr id="31" name="矩形 30">
              <a:extLst>
                <a:ext uri="{FF2B5EF4-FFF2-40B4-BE49-F238E27FC236}">
                  <a16:creationId xmlns:a16="http://schemas.microsoft.com/office/drawing/2014/main" xmlns="" id="{CBCE2F27-1948-4AAF-B7D2-B7B4F23C2784}"/>
                </a:ext>
              </a:extLst>
            </p:cNvPr>
            <p:cNvSpPr/>
            <p:nvPr/>
          </p:nvSpPr>
          <p:spPr>
            <a:xfrm>
              <a:off x="1667377" y="3344238"/>
              <a:ext cx="2241974" cy="396968"/>
            </a:xfrm>
            <a:prstGeom prst="rect">
              <a:avLst/>
            </a:prstGeom>
          </p:spPr>
          <p:txBody>
            <a:bodyPr wrap="square">
              <a:spAutoFit/>
              <a:scene3d>
                <a:camera prst="orthographicFront"/>
                <a:lightRig rig="threePt" dir="t"/>
              </a:scene3d>
              <a:sp3d contourW="12700"/>
            </a:bodyPr>
            <a:lstStyle/>
            <a:p>
              <a:pPr algn="r">
                <a:lnSpc>
                  <a:spcPct val="120000"/>
                </a:lnSpc>
              </a:pPr>
              <a:r>
                <a:rPr lang="zh-CN" altLang="en-US" dirty="0" smtClean="0">
                  <a:solidFill>
                    <a:srgbClr val="9B1E23"/>
                  </a:solidFill>
                  <a:latin typeface="迷你简菱心" panose="02010609000101010101" pitchFamily="49" charset="-122"/>
                  <a:ea typeface="迷你简菱心" panose="02010609000101010101" pitchFamily="49" charset="-122"/>
                </a:rPr>
                <a:t>送君一程</a:t>
              </a:r>
              <a:endParaRPr lang="zh-CN" altLang="en-US" dirty="0">
                <a:solidFill>
                  <a:srgbClr val="9B1E23"/>
                </a:solidFill>
                <a:latin typeface="迷你简菱心" panose="02010609000101010101" pitchFamily="49" charset="-122"/>
                <a:ea typeface="迷你简菱心" panose="02010609000101010101" pitchFamily="49" charset="-122"/>
              </a:endParaRPr>
            </a:p>
          </p:txBody>
        </p:sp>
      </p:grpSp>
    </p:spTree>
    <p:extLst>
      <p:ext uri="{BB962C8B-B14F-4D97-AF65-F5344CB8AC3E}">
        <p14:creationId xmlns:p14="http://schemas.microsoft.com/office/powerpoint/2010/main" val="2234582721"/>
      </p:ext>
    </p:ext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14:presetBounceEnd="40000">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14:bounceEnd="40000">
                                          <p:cBhvr additive="base">
                                            <p:cTn id="7" dur="1000" fill="hold"/>
                                            <p:tgtEl>
                                              <p:spTgt spid="2"/>
                                            </p:tgtEl>
                                            <p:attrNameLst>
                                              <p:attrName>ppt_x</p:attrName>
                                            </p:attrNameLst>
                                          </p:cBhvr>
                                          <p:tavLst>
                                            <p:tav tm="0">
                                              <p:val>
                                                <p:strVal val="0-#ppt_w/2"/>
                                              </p:val>
                                            </p:tav>
                                            <p:tav tm="100000">
                                              <p:val>
                                                <p:strVal val="#ppt_x"/>
                                              </p:val>
                                            </p:tav>
                                          </p:tavLst>
                                        </p:anim>
                                        <p:anim calcmode="lin" valueType="num" p14:bounceEnd="40000">
                                          <p:cBhvr additive="base">
                                            <p:cTn id="8" dur="10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14:presetBounceEnd="40000">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14:bounceEnd="40000">
                                          <p:cBhvr additive="base">
                                            <p:cTn id="11" dur="1000" fill="hold"/>
                                            <p:tgtEl>
                                              <p:spTgt spid="3"/>
                                            </p:tgtEl>
                                            <p:attrNameLst>
                                              <p:attrName>ppt_x</p:attrName>
                                            </p:attrNameLst>
                                          </p:cBhvr>
                                          <p:tavLst>
                                            <p:tav tm="0">
                                              <p:val>
                                                <p:strVal val="0-#ppt_w/2"/>
                                              </p:val>
                                            </p:tav>
                                            <p:tav tm="100000">
                                              <p:val>
                                                <p:strVal val="#ppt_x"/>
                                              </p:val>
                                            </p:tav>
                                          </p:tavLst>
                                        </p:anim>
                                        <p:anim calcmode="lin" valueType="num" p14:bounceEnd="40000">
                                          <p:cBhvr additive="base">
                                            <p:cTn id="12" dur="1000" fill="hold"/>
                                            <p:tgtEl>
                                              <p:spTgt spid="3"/>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53" presetClass="entr" presetSubtype="16" fill="hold" grpId="0" nodeType="afterEffect">
                                      <p:stCondLst>
                                        <p:cond delay="0"/>
                                      </p:stCondLst>
                                      <p:iterate type="lt">
                                        <p:tmPct val="10000"/>
                                      </p:iterate>
                                      <p:childTnLst>
                                        <p:set>
                                          <p:cBhvr>
                                            <p:cTn id="15" dur="1" fill="hold">
                                              <p:stCondLst>
                                                <p:cond delay="0"/>
                                              </p:stCondLst>
                                            </p:cTn>
                                            <p:tgtEl>
                                              <p:spTgt spid="9"/>
                                            </p:tgtEl>
                                            <p:attrNameLst>
                                              <p:attrName>style.visibility</p:attrName>
                                            </p:attrNameLst>
                                          </p:cBhvr>
                                          <p:to>
                                            <p:strVal val="visible"/>
                                          </p:to>
                                        </p:set>
                                        <p:anim calcmode="lin" valueType="num">
                                          <p:cBhvr>
                                            <p:cTn id="16" dur="500" fill="hold"/>
                                            <p:tgtEl>
                                              <p:spTgt spid="9"/>
                                            </p:tgtEl>
                                            <p:attrNameLst>
                                              <p:attrName>ppt_w</p:attrName>
                                            </p:attrNameLst>
                                          </p:cBhvr>
                                          <p:tavLst>
                                            <p:tav tm="0">
                                              <p:val>
                                                <p:fltVal val="0"/>
                                              </p:val>
                                            </p:tav>
                                            <p:tav tm="100000">
                                              <p:val>
                                                <p:strVal val="#ppt_w"/>
                                              </p:val>
                                            </p:tav>
                                          </p:tavLst>
                                        </p:anim>
                                        <p:anim calcmode="lin" valueType="num">
                                          <p:cBhvr>
                                            <p:cTn id="17" dur="500" fill="hold"/>
                                            <p:tgtEl>
                                              <p:spTgt spid="9"/>
                                            </p:tgtEl>
                                            <p:attrNameLst>
                                              <p:attrName>ppt_h</p:attrName>
                                            </p:attrNameLst>
                                          </p:cBhvr>
                                          <p:tavLst>
                                            <p:tav tm="0">
                                              <p:val>
                                                <p:fltVal val="0"/>
                                              </p:val>
                                            </p:tav>
                                            <p:tav tm="100000">
                                              <p:val>
                                                <p:strVal val="#ppt_h"/>
                                              </p:val>
                                            </p:tav>
                                          </p:tavLst>
                                        </p:anim>
                                        <p:animEffect transition="in" filter="fade">
                                          <p:cBhvr>
                                            <p:cTn id="18" dur="500"/>
                                            <p:tgtEl>
                                              <p:spTgt spid="9"/>
                                            </p:tgtEl>
                                          </p:cBhvr>
                                        </p:animEffect>
                                      </p:childTnLst>
                                    </p:cTn>
                                  </p:par>
                                  <p:par>
                                    <p:cTn id="19" presetID="53" presetClass="entr" presetSubtype="16" fill="hold" nodeType="with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p:cTn id="21" dur="500" fill="hold"/>
                                            <p:tgtEl>
                                              <p:spTgt spid="5"/>
                                            </p:tgtEl>
                                            <p:attrNameLst>
                                              <p:attrName>ppt_w</p:attrName>
                                            </p:attrNameLst>
                                          </p:cBhvr>
                                          <p:tavLst>
                                            <p:tav tm="0">
                                              <p:val>
                                                <p:fltVal val="0"/>
                                              </p:val>
                                            </p:tav>
                                            <p:tav tm="100000">
                                              <p:val>
                                                <p:strVal val="#ppt_w"/>
                                              </p:val>
                                            </p:tav>
                                          </p:tavLst>
                                        </p:anim>
                                        <p:anim calcmode="lin" valueType="num">
                                          <p:cBhvr>
                                            <p:cTn id="22" dur="500" fill="hold"/>
                                            <p:tgtEl>
                                              <p:spTgt spid="5"/>
                                            </p:tgtEl>
                                            <p:attrNameLst>
                                              <p:attrName>ppt_h</p:attrName>
                                            </p:attrNameLst>
                                          </p:cBhvr>
                                          <p:tavLst>
                                            <p:tav tm="0">
                                              <p:val>
                                                <p:fltVal val="0"/>
                                              </p:val>
                                            </p:tav>
                                            <p:tav tm="100000">
                                              <p:val>
                                                <p:strVal val="#ppt_h"/>
                                              </p:val>
                                            </p:tav>
                                          </p:tavLst>
                                        </p:anim>
                                        <p:animEffect transition="in" filter="fade">
                                          <p:cBhvr>
                                            <p:cTn id="23" dur="500"/>
                                            <p:tgtEl>
                                              <p:spTgt spid="5"/>
                                            </p:tgtEl>
                                          </p:cBhvr>
                                        </p:animEffect>
                                      </p:childTnLst>
                                    </p:cTn>
                                  </p:par>
                                  <p:par>
                                    <p:cTn id="24" presetID="22" presetClass="entr" presetSubtype="2" fill="hold" nodeType="with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wipe(right)">
                                          <p:cBhvr>
                                            <p:cTn id="26" dur="500"/>
                                            <p:tgtEl>
                                              <p:spTgt spid="4"/>
                                            </p:tgtEl>
                                          </p:cBhvr>
                                        </p:animEffect>
                                      </p:childTnLst>
                                    </p:cTn>
                                  </p:par>
                                </p:childTnLst>
                              </p:cTn>
                            </p:par>
                            <p:par>
                              <p:cTn id="27" fill="hold">
                                <p:stCondLst>
                                  <p:cond delay="1750"/>
                                </p:stCondLst>
                                <p:childTnLst>
                                  <p:par>
                                    <p:cTn id="28" presetID="31" presetClass="entr" presetSubtype="0" fill="hold" nodeType="afterEffect">
                                      <p:stCondLst>
                                        <p:cond delay="0"/>
                                      </p:stCondLst>
                                      <p:childTnLst>
                                        <p:set>
                                          <p:cBhvr>
                                            <p:cTn id="29" dur="1" fill="hold">
                                              <p:stCondLst>
                                                <p:cond delay="0"/>
                                              </p:stCondLst>
                                            </p:cTn>
                                            <p:tgtEl>
                                              <p:spTgt spid="10"/>
                                            </p:tgtEl>
                                            <p:attrNameLst>
                                              <p:attrName>style.visibility</p:attrName>
                                            </p:attrNameLst>
                                          </p:cBhvr>
                                          <p:to>
                                            <p:strVal val="visible"/>
                                          </p:to>
                                        </p:set>
                                        <p:anim calcmode="lin" valueType="num">
                                          <p:cBhvr>
                                            <p:cTn id="30" dur="1000" fill="hold"/>
                                            <p:tgtEl>
                                              <p:spTgt spid="10"/>
                                            </p:tgtEl>
                                            <p:attrNameLst>
                                              <p:attrName>ppt_w</p:attrName>
                                            </p:attrNameLst>
                                          </p:cBhvr>
                                          <p:tavLst>
                                            <p:tav tm="0">
                                              <p:val>
                                                <p:fltVal val="0"/>
                                              </p:val>
                                            </p:tav>
                                            <p:tav tm="100000">
                                              <p:val>
                                                <p:strVal val="#ppt_w"/>
                                              </p:val>
                                            </p:tav>
                                          </p:tavLst>
                                        </p:anim>
                                        <p:anim calcmode="lin" valueType="num">
                                          <p:cBhvr>
                                            <p:cTn id="31" dur="1000" fill="hold"/>
                                            <p:tgtEl>
                                              <p:spTgt spid="10"/>
                                            </p:tgtEl>
                                            <p:attrNameLst>
                                              <p:attrName>ppt_h</p:attrName>
                                            </p:attrNameLst>
                                          </p:cBhvr>
                                          <p:tavLst>
                                            <p:tav tm="0">
                                              <p:val>
                                                <p:fltVal val="0"/>
                                              </p:val>
                                            </p:tav>
                                            <p:tav tm="100000">
                                              <p:val>
                                                <p:strVal val="#ppt_h"/>
                                              </p:val>
                                            </p:tav>
                                          </p:tavLst>
                                        </p:anim>
                                        <p:anim calcmode="lin" valueType="num">
                                          <p:cBhvr>
                                            <p:cTn id="32" dur="1000" fill="hold"/>
                                            <p:tgtEl>
                                              <p:spTgt spid="10"/>
                                            </p:tgtEl>
                                            <p:attrNameLst>
                                              <p:attrName>style.rotation</p:attrName>
                                            </p:attrNameLst>
                                          </p:cBhvr>
                                          <p:tavLst>
                                            <p:tav tm="0">
                                              <p:val>
                                                <p:fltVal val="90"/>
                                              </p:val>
                                            </p:tav>
                                            <p:tav tm="100000">
                                              <p:val>
                                                <p:fltVal val="0"/>
                                              </p:val>
                                            </p:tav>
                                          </p:tavLst>
                                        </p:anim>
                                        <p:animEffect transition="in" filter="fade">
                                          <p:cBhvr>
                                            <p:cTn id="33" dur="1000"/>
                                            <p:tgtEl>
                                              <p:spTgt spid="10"/>
                                            </p:tgtEl>
                                          </p:cBhvr>
                                        </p:animEffect>
                                      </p:childTnLst>
                                    </p:cTn>
                                  </p:par>
                                </p:childTnLst>
                              </p:cTn>
                            </p:par>
                            <p:par>
                              <p:cTn id="34" fill="hold">
                                <p:stCondLst>
                                  <p:cond delay="2750"/>
                                </p:stCondLst>
                                <p:childTnLst>
                                  <p:par>
                                    <p:cTn id="35" presetID="2" presetClass="entr" presetSubtype="8" decel="100000" fill="hold" nodeType="afterEffect">
                                      <p:stCondLst>
                                        <p:cond delay="0"/>
                                      </p:stCondLst>
                                      <p:childTnLst>
                                        <p:set>
                                          <p:cBhvr>
                                            <p:cTn id="36" dur="1" fill="hold">
                                              <p:stCondLst>
                                                <p:cond delay="0"/>
                                              </p:stCondLst>
                                            </p:cTn>
                                            <p:tgtEl>
                                              <p:spTgt spid="26"/>
                                            </p:tgtEl>
                                            <p:attrNameLst>
                                              <p:attrName>style.visibility</p:attrName>
                                            </p:attrNameLst>
                                          </p:cBhvr>
                                          <p:to>
                                            <p:strVal val="visible"/>
                                          </p:to>
                                        </p:set>
                                        <p:anim calcmode="lin" valueType="num">
                                          <p:cBhvr additive="base">
                                            <p:cTn id="37" dur="1000" fill="hold"/>
                                            <p:tgtEl>
                                              <p:spTgt spid="26"/>
                                            </p:tgtEl>
                                            <p:attrNameLst>
                                              <p:attrName>ppt_x</p:attrName>
                                            </p:attrNameLst>
                                          </p:cBhvr>
                                          <p:tavLst>
                                            <p:tav tm="0">
                                              <p:val>
                                                <p:strVal val="0-#ppt_w/2"/>
                                              </p:val>
                                            </p:tav>
                                            <p:tav tm="100000">
                                              <p:val>
                                                <p:strVal val="#ppt_x"/>
                                              </p:val>
                                            </p:tav>
                                          </p:tavLst>
                                        </p:anim>
                                        <p:anim calcmode="lin" valueType="num">
                                          <p:cBhvr additive="base">
                                            <p:cTn id="38" dur="1000" fill="hold"/>
                                            <p:tgtEl>
                                              <p:spTgt spid="26"/>
                                            </p:tgtEl>
                                            <p:attrNameLst>
                                              <p:attrName>ppt_y</p:attrName>
                                            </p:attrNameLst>
                                          </p:cBhvr>
                                          <p:tavLst>
                                            <p:tav tm="0">
                                              <p:val>
                                                <p:strVal val="#ppt_y"/>
                                              </p:val>
                                            </p:tav>
                                            <p:tav tm="100000">
                                              <p:val>
                                                <p:strVal val="#ppt_y"/>
                                              </p:val>
                                            </p:tav>
                                          </p:tavLst>
                                        </p:anim>
                                      </p:childTnLst>
                                    </p:cTn>
                                  </p:par>
                                  <p:par>
                                    <p:cTn id="39" presetID="2" presetClass="entr" presetSubtype="8" decel="100000" fill="hold" nodeType="withEffect">
                                      <p:stCondLst>
                                        <p:cond delay="0"/>
                                      </p:stCondLst>
                                      <p:childTnLst>
                                        <p:set>
                                          <p:cBhvr>
                                            <p:cTn id="40" dur="1" fill="hold">
                                              <p:stCondLst>
                                                <p:cond delay="0"/>
                                              </p:stCondLst>
                                            </p:cTn>
                                            <p:tgtEl>
                                              <p:spTgt spid="29"/>
                                            </p:tgtEl>
                                            <p:attrNameLst>
                                              <p:attrName>style.visibility</p:attrName>
                                            </p:attrNameLst>
                                          </p:cBhvr>
                                          <p:to>
                                            <p:strVal val="visible"/>
                                          </p:to>
                                        </p:set>
                                        <p:anim calcmode="lin" valueType="num">
                                          <p:cBhvr additive="base">
                                            <p:cTn id="41" dur="1000" fill="hold"/>
                                            <p:tgtEl>
                                              <p:spTgt spid="29"/>
                                            </p:tgtEl>
                                            <p:attrNameLst>
                                              <p:attrName>ppt_x</p:attrName>
                                            </p:attrNameLst>
                                          </p:cBhvr>
                                          <p:tavLst>
                                            <p:tav tm="0">
                                              <p:val>
                                                <p:strVal val="0-#ppt_w/2"/>
                                              </p:val>
                                            </p:tav>
                                            <p:tav tm="100000">
                                              <p:val>
                                                <p:strVal val="#ppt_x"/>
                                              </p:val>
                                            </p:tav>
                                          </p:tavLst>
                                        </p:anim>
                                        <p:anim calcmode="lin" valueType="num">
                                          <p:cBhvr additive="base">
                                            <p:cTn id="42" dur="1000" fill="hold"/>
                                            <p:tgtEl>
                                              <p:spTgt spid="29"/>
                                            </p:tgtEl>
                                            <p:attrNameLst>
                                              <p:attrName>ppt_y</p:attrName>
                                            </p:attrNameLst>
                                          </p:cBhvr>
                                          <p:tavLst>
                                            <p:tav tm="0">
                                              <p:val>
                                                <p:strVal val="#ppt_y"/>
                                              </p:val>
                                            </p:tav>
                                            <p:tav tm="100000">
                                              <p:val>
                                                <p:strVal val="#ppt_y"/>
                                              </p:val>
                                            </p:tav>
                                          </p:tavLst>
                                        </p:anim>
                                      </p:childTnLst>
                                    </p:cTn>
                                  </p:par>
                                  <p:par>
                                    <p:cTn id="43" presetID="2" presetClass="entr" presetSubtype="2" decel="100000" fill="hold" nodeType="withEffect">
                                      <p:stCondLst>
                                        <p:cond delay="0"/>
                                      </p:stCondLst>
                                      <p:childTnLst>
                                        <p:set>
                                          <p:cBhvr>
                                            <p:cTn id="44" dur="1" fill="hold">
                                              <p:stCondLst>
                                                <p:cond delay="0"/>
                                              </p:stCondLst>
                                            </p:cTn>
                                            <p:tgtEl>
                                              <p:spTgt spid="20"/>
                                            </p:tgtEl>
                                            <p:attrNameLst>
                                              <p:attrName>style.visibility</p:attrName>
                                            </p:attrNameLst>
                                          </p:cBhvr>
                                          <p:to>
                                            <p:strVal val="visible"/>
                                          </p:to>
                                        </p:set>
                                        <p:anim calcmode="lin" valueType="num">
                                          <p:cBhvr additive="base">
                                            <p:cTn id="45" dur="1000" fill="hold"/>
                                            <p:tgtEl>
                                              <p:spTgt spid="20"/>
                                            </p:tgtEl>
                                            <p:attrNameLst>
                                              <p:attrName>ppt_x</p:attrName>
                                            </p:attrNameLst>
                                          </p:cBhvr>
                                          <p:tavLst>
                                            <p:tav tm="0">
                                              <p:val>
                                                <p:strVal val="1+#ppt_w/2"/>
                                              </p:val>
                                            </p:tav>
                                            <p:tav tm="100000">
                                              <p:val>
                                                <p:strVal val="#ppt_x"/>
                                              </p:val>
                                            </p:tav>
                                          </p:tavLst>
                                        </p:anim>
                                        <p:anim calcmode="lin" valueType="num">
                                          <p:cBhvr additive="base">
                                            <p:cTn id="46" dur="1000" fill="hold"/>
                                            <p:tgtEl>
                                              <p:spTgt spid="20"/>
                                            </p:tgtEl>
                                            <p:attrNameLst>
                                              <p:attrName>ppt_y</p:attrName>
                                            </p:attrNameLst>
                                          </p:cBhvr>
                                          <p:tavLst>
                                            <p:tav tm="0">
                                              <p:val>
                                                <p:strVal val="#ppt_y"/>
                                              </p:val>
                                            </p:tav>
                                            <p:tav tm="100000">
                                              <p:val>
                                                <p:strVal val="#ppt_y"/>
                                              </p:val>
                                            </p:tav>
                                          </p:tavLst>
                                        </p:anim>
                                      </p:childTnLst>
                                    </p:cTn>
                                  </p:par>
                                  <p:par>
                                    <p:cTn id="47" presetID="2" presetClass="entr" presetSubtype="2" decel="100000" fill="hold" nodeType="withEffect">
                                      <p:stCondLst>
                                        <p:cond delay="0"/>
                                      </p:stCondLst>
                                      <p:childTnLst>
                                        <p:set>
                                          <p:cBhvr>
                                            <p:cTn id="48" dur="1" fill="hold">
                                              <p:stCondLst>
                                                <p:cond delay="0"/>
                                              </p:stCondLst>
                                            </p:cTn>
                                            <p:tgtEl>
                                              <p:spTgt spid="23"/>
                                            </p:tgtEl>
                                            <p:attrNameLst>
                                              <p:attrName>style.visibility</p:attrName>
                                            </p:attrNameLst>
                                          </p:cBhvr>
                                          <p:to>
                                            <p:strVal val="visible"/>
                                          </p:to>
                                        </p:set>
                                        <p:anim calcmode="lin" valueType="num">
                                          <p:cBhvr additive="base">
                                            <p:cTn id="49" dur="1000" fill="hold"/>
                                            <p:tgtEl>
                                              <p:spTgt spid="23"/>
                                            </p:tgtEl>
                                            <p:attrNameLst>
                                              <p:attrName>ppt_x</p:attrName>
                                            </p:attrNameLst>
                                          </p:cBhvr>
                                          <p:tavLst>
                                            <p:tav tm="0">
                                              <p:val>
                                                <p:strVal val="1+#ppt_w/2"/>
                                              </p:val>
                                            </p:tav>
                                            <p:tav tm="100000">
                                              <p:val>
                                                <p:strVal val="#ppt_x"/>
                                              </p:val>
                                            </p:tav>
                                          </p:tavLst>
                                        </p:anim>
                                        <p:anim calcmode="lin" valueType="num">
                                          <p:cBhvr additive="base">
                                            <p:cTn id="50" dur="1000" fill="hold"/>
                                            <p:tgtEl>
                                              <p:spTgt spid="2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9"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0-#ppt_w/2"/>
                                              </p:val>
                                            </p:tav>
                                            <p:tav tm="100000">
                                              <p:val>
                                                <p:strVal val="#ppt_x"/>
                                              </p:val>
                                            </p:tav>
                                          </p:tavLst>
                                        </p:anim>
                                        <p:anim calcmode="lin" valueType="num">
                                          <p:cBhvr additive="base">
                                            <p:cTn id="8" dur="10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0-#ppt_w/2"/>
                                              </p:val>
                                            </p:tav>
                                            <p:tav tm="100000">
                                              <p:val>
                                                <p:strVal val="#ppt_x"/>
                                              </p:val>
                                            </p:tav>
                                          </p:tavLst>
                                        </p:anim>
                                        <p:anim calcmode="lin" valueType="num">
                                          <p:cBhvr additive="base">
                                            <p:cTn id="12" dur="1000" fill="hold"/>
                                            <p:tgtEl>
                                              <p:spTgt spid="3"/>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53" presetClass="entr" presetSubtype="16" fill="hold" grpId="0" nodeType="afterEffect">
                                      <p:stCondLst>
                                        <p:cond delay="0"/>
                                      </p:stCondLst>
                                      <p:iterate type="lt">
                                        <p:tmPct val="10000"/>
                                      </p:iterate>
                                      <p:childTnLst>
                                        <p:set>
                                          <p:cBhvr>
                                            <p:cTn id="15" dur="1" fill="hold">
                                              <p:stCondLst>
                                                <p:cond delay="0"/>
                                              </p:stCondLst>
                                            </p:cTn>
                                            <p:tgtEl>
                                              <p:spTgt spid="9"/>
                                            </p:tgtEl>
                                            <p:attrNameLst>
                                              <p:attrName>style.visibility</p:attrName>
                                            </p:attrNameLst>
                                          </p:cBhvr>
                                          <p:to>
                                            <p:strVal val="visible"/>
                                          </p:to>
                                        </p:set>
                                        <p:anim calcmode="lin" valueType="num">
                                          <p:cBhvr>
                                            <p:cTn id="16" dur="500" fill="hold"/>
                                            <p:tgtEl>
                                              <p:spTgt spid="9"/>
                                            </p:tgtEl>
                                            <p:attrNameLst>
                                              <p:attrName>ppt_w</p:attrName>
                                            </p:attrNameLst>
                                          </p:cBhvr>
                                          <p:tavLst>
                                            <p:tav tm="0">
                                              <p:val>
                                                <p:fltVal val="0"/>
                                              </p:val>
                                            </p:tav>
                                            <p:tav tm="100000">
                                              <p:val>
                                                <p:strVal val="#ppt_w"/>
                                              </p:val>
                                            </p:tav>
                                          </p:tavLst>
                                        </p:anim>
                                        <p:anim calcmode="lin" valueType="num">
                                          <p:cBhvr>
                                            <p:cTn id="17" dur="500" fill="hold"/>
                                            <p:tgtEl>
                                              <p:spTgt spid="9"/>
                                            </p:tgtEl>
                                            <p:attrNameLst>
                                              <p:attrName>ppt_h</p:attrName>
                                            </p:attrNameLst>
                                          </p:cBhvr>
                                          <p:tavLst>
                                            <p:tav tm="0">
                                              <p:val>
                                                <p:fltVal val="0"/>
                                              </p:val>
                                            </p:tav>
                                            <p:tav tm="100000">
                                              <p:val>
                                                <p:strVal val="#ppt_h"/>
                                              </p:val>
                                            </p:tav>
                                          </p:tavLst>
                                        </p:anim>
                                        <p:animEffect transition="in" filter="fade">
                                          <p:cBhvr>
                                            <p:cTn id="18" dur="500"/>
                                            <p:tgtEl>
                                              <p:spTgt spid="9"/>
                                            </p:tgtEl>
                                          </p:cBhvr>
                                        </p:animEffect>
                                      </p:childTnLst>
                                    </p:cTn>
                                  </p:par>
                                  <p:par>
                                    <p:cTn id="19" presetID="53" presetClass="entr" presetSubtype="16" fill="hold" nodeType="with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p:cTn id="21" dur="500" fill="hold"/>
                                            <p:tgtEl>
                                              <p:spTgt spid="5"/>
                                            </p:tgtEl>
                                            <p:attrNameLst>
                                              <p:attrName>ppt_w</p:attrName>
                                            </p:attrNameLst>
                                          </p:cBhvr>
                                          <p:tavLst>
                                            <p:tav tm="0">
                                              <p:val>
                                                <p:fltVal val="0"/>
                                              </p:val>
                                            </p:tav>
                                            <p:tav tm="100000">
                                              <p:val>
                                                <p:strVal val="#ppt_w"/>
                                              </p:val>
                                            </p:tav>
                                          </p:tavLst>
                                        </p:anim>
                                        <p:anim calcmode="lin" valueType="num">
                                          <p:cBhvr>
                                            <p:cTn id="22" dur="500" fill="hold"/>
                                            <p:tgtEl>
                                              <p:spTgt spid="5"/>
                                            </p:tgtEl>
                                            <p:attrNameLst>
                                              <p:attrName>ppt_h</p:attrName>
                                            </p:attrNameLst>
                                          </p:cBhvr>
                                          <p:tavLst>
                                            <p:tav tm="0">
                                              <p:val>
                                                <p:fltVal val="0"/>
                                              </p:val>
                                            </p:tav>
                                            <p:tav tm="100000">
                                              <p:val>
                                                <p:strVal val="#ppt_h"/>
                                              </p:val>
                                            </p:tav>
                                          </p:tavLst>
                                        </p:anim>
                                        <p:animEffect transition="in" filter="fade">
                                          <p:cBhvr>
                                            <p:cTn id="23" dur="500"/>
                                            <p:tgtEl>
                                              <p:spTgt spid="5"/>
                                            </p:tgtEl>
                                          </p:cBhvr>
                                        </p:animEffect>
                                      </p:childTnLst>
                                    </p:cTn>
                                  </p:par>
                                  <p:par>
                                    <p:cTn id="24" presetID="22" presetClass="entr" presetSubtype="2" fill="hold" nodeType="with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wipe(right)">
                                          <p:cBhvr>
                                            <p:cTn id="26" dur="500"/>
                                            <p:tgtEl>
                                              <p:spTgt spid="4"/>
                                            </p:tgtEl>
                                          </p:cBhvr>
                                        </p:animEffect>
                                      </p:childTnLst>
                                    </p:cTn>
                                  </p:par>
                                </p:childTnLst>
                              </p:cTn>
                            </p:par>
                            <p:par>
                              <p:cTn id="27" fill="hold">
                                <p:stCondLst>
                                  <p:cond delay="1750"/>
                                </p:stCondLst>
                                <p:childTnLst>
                                  <p:par>
                                    <p:cTn id="28" presetID="31" presetClass="entr" presetSubtype="0" fill="hold" nodeType="afterEffect">
                                      <p:stCondLst>
                                        <p:cond delay="0"/>
                                      </p:stCondLst>
                                      <p:childTnLst>
                                        <p:set>
                                          <p:cBhvr>
                                            <p:cTn id="29" dur="1" fill="hold">
                                              <p:stCondLst>
                                                <p:cond delay="0"/>
                                              </p:stCondLst>
                                            </p:cTn>
                                            <p:tgtEl>
                                              <p:spTgt spid="10"/>
                                            </p:tgtEl>
                                            <p:attrNameLst>
                                              <p:attrName>style.visibility</p:attrName>
                                            </p:attrNameLst>
                                          </p:cBhvr>
                                          <p:to>
                                            <p:strVal val="visible"/>
                                          </p:to>
                                        </p:set>
                                        <p:anim calcmode="lin" valueType="num">
                                          <p:cBhvr>
                                            <p:cTn id="30" dur="1000" fill="hold"/>
                                            <p:tgtEl>
                                              <p:spTgt spid="10"/>
                                            </p:tgtEl>
                                            <p:attrNameLst>
                                              <p:attrName>ppt_w</p:attrName>
                                            </p:attrNameLst>
                                          </p:cBhvr>
                                          <p:tavLst>
                                            <p:tav tm="0">
                                              <p:val>
                                                <p:fltVal val="0"/>
                                              </p:val>
                                            </p:tav>
                                            <p:tav tm="100000">
                                              <p:val>
                                                <p:strVal val="#ppt_w"/>
                                              </p:val>
                                            </p:tav>
                                          </p:tavLst>
                                        </p:anim>
                                        <p:anim calcmode="lin" valueType="num">
                                          <p:cBhvr>
                                            <p:cTn id="31" dur="1000" fill="hold"/>
                                            <p:tgtEl>
                                              <p:spTgt spid="10"/>
                                            </p:tgtEl>
                                            <p:attrNameLst>
                                              <p:attrName>ppt_h</p:attrName>
                                            </p:attrNameLst>
                                          </p:cBhvr>
                                          <p:tavLst>
                                            <p:tav tm="0">
                                              <p:val>
                                                <p:fltVal val="0"/>
                                              </p:val>
                                            </p:tav>
                                            <p:tav tm="100000">
                                              <p:val>
                                                <p:strVal val="#ppt_h"/>
                                              </p:val>
                                            </p:tav>
                                          </p:tavLst>
                                        </p:anim>
                                        <p:anim calcmode="lin" valueType="num">
                                          <p:cBhvr>
                                            <p:cTn id="32" dur="1000" fill="hold"/>
                                            <p:tgtEl>
                                              <p:spTgt spid="10"/>
                                            </p:tgtEl>
                                            <p:attrNameLst>
                                              <p:attrName>style.rotation</p:attrName>
                                            </p:attrNameLst>
                                          </p:cBhvr>
                                          <p:tavLst>
                                            <p:tav tm="0">
                                              <p:val>
                                                <p:fltVal val="90"/>
                                              </p:val>
                                            </p:tav>
                                            <p:tav tm="100000">
                                              <p:val>
                                                <p:fltVal val="0"/>
                                              </p:val>
                                            </p:tav>
                                          </p:tavLst>
                                        </p:anim>
                                        <p:animEffect transition="in" filter="fade">
                                          <p:cBhvr>
                                            <p:cTn id="33" dur="1000"/>
                                            <p:tgtEl>
                                              <p:spTgt spid="10"/>
                                            </p:tgtEl>
                                          </p:cBhvr>
                                        </p:animEffect>
                                      </p:childTnLst>
                                    </p:cTn>
                                  </p:par>
                                </p:childTnLst>
                              </p:cTn>
                            </p:par>
                            <p:par>
                              <p:cTn id="34" fill="hold">
                                <p:stCondLst>
                                  <p:cond delay="2750"/>
                                </p:stCondLst>
                                <p:childTnLst>
                                  <p:par>
                                    <p:cTn id="35" presetID="2" presetClass="entr" presetSubtype="8" decel="100000" fill="hold" nodeType="afterEffect">
                                      <p:stCondLst>
                                        <p:cond delay="0"/>
                                      </p:stCondLst>
                                      <p:childTnLst>
                                        <p:set>
                                          <p:cBhvr>
                                            <p:cTn id="36" dur="1" fill="hold">
                                              <p:stCondLst>
                                                <p:cond delay="0"/>
                                              </p:stCondLst>
                                            </p:cTn>
                                            <p:tgtEl>
                                              <p:spTgt spid="26"/>
                                            </p:tgtEl>
                                            <p:attrNameLst>
                                              <p:attrName>style.visibility</p:attrName>
                                            </p:attrNameLst>
                                          </p:cBhvr>
                                          <p:to>
                                            <p:strVal val="visible"/>
                                          </p:to>
                                        </p:set>
                                        <p:anim calcmode="lin" valueType="num">
                                          <p:cBhvr additive="base">
                                            <p:cTn id="37" dur="1000" fill="hold"/>
                                            <p:tgtEl>
                                              <p:spTgt spid="26"/>
                                            </p:tgtEl>
                                            <p:attrNameLst>
                                              <p:attrName>ppt_x</p:attrName>
                                            </p:attrNameLst>
                                          </p:cBhvr>
                                          <p:tavLst>
                                            <p:tav tm="0">
                                              <p:val>
                                                <p:strVal val="0-#ppt_w/2"/>
                                              </p:val>
                                            </p:tav>
                                            <p:tav tm="100000">
                                              <p:val>
                                                <p:strVal val="#ppt_x"/>
                                              </p:val>
                                            </p:tav>
                                          </p:tavLst>
                                        </p:anim>
                                        <p:anim calcmode="lin" valueType="num">
                                          <p:cBhvr additive="base">
                                            <p:cTn id="38" dur="1000" fill="hold"/>
                                            <p:tgtEl>
                                              <p:spTgt spid="26"/>
                                            </p:tgtEl>
                                            <p:attrNameLst>
                                              <p:attrName>ppt_y</p:attrName>
                                            </p:attrNameLst>
                                          </p:cBhvr>
                                          <p:tavLst>
                                            <p:tav tm="0">
                                              <p:val>
                                                <p:strVal val="#ppt_y"/>
                                              </p:val>
                                            </p:tav>
                                            <p:tav tm="100000">
                                              <p:val>
                                                <p:strVal val="#ppt_y"/>
                                              </p:val>
                                            </p:tav>
                                          </p:tavLst>
                                        </p:anim>
                                      </p:childTnLst>
                                    </p:cTn>
                                  </p:par>
                                  <p:par>
                                    <p:cTn id="39" presetID="2" presetClass="entr" presetSubtype="8" decel="100000" fill="hold" nodeType="withEffect">
                                      <p:stCondLst>
                                        <p:cond delay="0"/>
                                      </p:stCondLst>
                                      <p:childTnLst>
                                        <p:set>
                                          <p:cBhvr>
                                            <p:cTn id="40" dur="1" fill="hold">
                                              <p:stCondLst>
                                                <p:cond delay="0"/>
                                              </p:stCondLst>
                                            </p:cTn>
                                            <p:tgtEl>
                                              <p:spTgt spid="29"/>
                                            </p:tgtEl>
                                            <p:attrNameLst>
                                              <p:attrName>style.visibility</p:attrName>
                                            </p:attrNameLst>
                                          </p:cBhvr>
                                          <p:to>
                                            <p:strVal val="visible"/>
                                          </p:to>
                                        </p:set>
                                        <p:anim calcmode="lin" valueType="num">
                                          <p:cBhvr additive="base">
                                            <p:cTn id="41" dur="1000" fill="hold"/>
                                            <p:tgtEl>
                                              <p:spTgt spid="29"/>
                                            </p:tgtEl>
                                            <p:attrNameLst>
                                              <p:attrName>ppt_x</p:attrName>
                                            </p:attrNameLst>
                                          </p:cBhvr>
                                          <p:tavLst>
                                            <p:tav tm="0">
                                              <p:val>
                                                <p:strVal val="0-#ppt_w/2"/>
                                              </p:val>
                                            </p:tav>
                                            <p:tav tm="100000">
                                              <p:val>
                                                <p:strVal val="#ppt_x"/>
                                              </p:val>
                                            </p:tav>
                                          </p:tavLst>
                                        </p:anim>
                                        <p:anim calcmode="lin" valueType="num">
                                          <p:cBhvr additive="base">
                                            <p:cTn id="42" dur="1000" fill="hold"/>
                                            <p:tgtEl>
                                              <p:spTgt spid="29"/>
                                            </p:tgtEl>
                                            <p:attrNameLst>
                                              <p:attrName>ppt_y</p:attrName>
                                            </p:attrNameLst>
                                          </p:cBhvr>
                                          <p:tavLst>
                                            <p:tav tm="0">
                                              <p:val>
                                                <p:strVal val="#ppt_y"/>
                                              </p:val>
                                            </p:tav>
                                            <p:tav tm="100000">
                                              <p:val>
                                                <p:strVal val="#ppt_y"/>
                                              </p:val>
                                            </p:tav>
                                          </p:tavLst>
                                        </p:anim>
                                      </p:childTnLst>
                                    </p:cTn>
                                  </p:par>
                                  <p:par>
                                    <p:cTn id="43" presetID="2" presetClass="entr" presetSubtype="2" decel="100000" fill="hold" nodeType="withEffect">
                                      <p:stCondLst>
                                        <p:cond delay="0"/>
                                      </p:stCondLst>
                                      <p:childTnLst>
                                        <p:set>
                                          <p:cBhvr>
                                            <p:cTn id="44" dur="1" fill="hold">
                                              <p:stCondLst>
                                                <p:cond delay="0"/>
                                              </p:stCondLst>
                                            </p:cTn>
                                            <p:tgtEl>
                                              <p:spTgt spid="20"/>
                                            </p:tgtEl>
                                            <p:attrNameLst>
                                              <p:attrName>style.visibility</p:attrName>
                                            </p:attrNameLst>
                                          </p:cBhvr>
                                          <p:to>
                                            <p:strVal val="visible"/>
                                          </p:to>
                                        </p:set>
                                        <p:anim calcmode="lin" valueType="num">
                                          <p:cBhvr additive="base">
                                            <p:cTn id="45" dur="1000" fill="hold"/>
                                            <p:tgtEl>
                                              <p:spTgt spid="20"/>
                                            </p:tgtEl>
                                            <p:attrNameLst>
                                              <p:attrName>ppt_x</p:attrName>
                                            </p:attrNameLst>
                                          </p:cBhvr>
                                          <p:tavLst>
                                            <p:tav tm="0">
                                              <p:val>
                                                <p:strVal val="1+#ppt_w/2"/>
                                              </p:val>
                                            </p:tav>
                                            <p:tav tm="100000">
                                              <p:val>
                                                <p:strVal val="#ppt_x"/>
                                              </p:val>
                                            </p:tav>
                                          </p:tavLst>
                                        </p:anim>
                                        <p:anim calcmode="lin" valueType="num">
                                          <p:cBhvr additive="base">
                                            <p:cTn id="46" dur="1000" fill="hold"/>
                                            <p:tgtEl>
                                              <p:spTgt spid="20"/>
                                            </p:tgtEl>
                                            <p:attrNameLst>
                                              <p:attrName>ppt_y</p:attrName>
                                            </p:attrNameLst>
                                          </p:cBhvr>
                                          <p:tavLst>
                                            <p:tav tm="0">
                                              <p:val>
                                                <p:strVal val="#ppt_y"/>
                                              </p:val>
                                            </p:tav>
                                            <p:tav tm="100000">
                                              <p:val>
                                                <p:strVal val="#ppt_y"/>
                                              </p:val>
                                            </p:tav>
                                          </p:tavLst>
                                        </p:anim>
                                      </p:childTnLst>
                                    </p:cTn>
                                  </p:par>
                                  <p:par>
                                    <p:cTn id="47" presetID="2" presetClass="entr" presetSubtype="2" decel="100000" fill="hold" nodeType="withEffect">
                                      <p:stCondLst>
                                        <p:cond delay="0"/>
                                      </p:stCondLst>
                                      <p:childTnLst>
                                        <p:set>
                                          <p:cBhvr>
                                            <p:cTn id="48" dur="1" fill="hold">
                                              <p:stCondLst>
                                                <p:cond delay="0"/>
                                              </p:stCondLst>
                                            </p:cTn>
                                            <p:tgtEl>
                                              <p:spTgt spid="23"/>
                                            </p:tgtEl>
                                            <p:attrNameLst>
                                              <p:attrName>style.visibility</p:attrName>
                                            </p:attrNameLst>
                                          </p:cBhvr>
                                          <p:to>
                                            <p:strVal val="visible"/>
                                          </p:to>
                                        </p:set>
                                        <p:anim calcmode="lin" valueType="num">
                                          <p:cBhvr additive="base">
                                            <p:cTn id="49" dur="1000" fill="hold"/>
                                            <p:tgtEl>
                                              <p:spTgt spid="23"/>
                                            </p:tgtEl>
                                            <p:attrNameLst>
                                              <p:attrName>ppt_x</p:attrName>
                                            </p:attrNameLst>
                                          </p:cBhvr>
                                          <p:tavLst>
                                            <p:tav tm="0">
                                              <p:val>
                                                <p:strVal val="1+#ppt_w/2"/>
                                              </p:val>
                                            </p:tav>
                                            <p:tav tm="100000">
                                              <p:val>
                                                <p:strVal val="#ppt_x"/>
                                              </p:val>
                                            </p:tav>
                                          </p:tavLst>
                                        </p:anim>
                                        <p:anim calcmode="lin" valueType="num">
                                          <p:cBhvr additive="base">
                                            <p:cTn id="50" dur="1000" fill="hold"/>
                                            <p:tgtEl>
                                              <p:spTgt spid="2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9" grpId="0"/>
        </p:bldLst>
      </p:timing>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7"/>
          <p:cNvSpPr>
            <a:spLocks/>
          </p:cNvSpPr>
          <p:nvPr/>
        </p:nvSpPr>
        <p:spPr bwMode="auto">
          <a:xfrm flipV="1">
            <a:off x="11913048" y="-1"/>
            <a:ext cx="278952" cy="278952"/>
          </a:xfrm>
          <a:custGeom>
            <a:avLst/>
            <a:gdLst>
              <a:gd name="T0" fmla="*/ 43 w 43"/>
              <a:gd name="T1" fmla="*/ 0 h 43"/>
              <a:gd name="T2" fmla="*/ 0 w 43"/>
              <a:gd name="T3" fmla="*/ 43 h 43"/>
              <a:gd name="T4" fmla="*/ 43 w 43"/>
              <a:gd name="T5" fmla="*/ 43 h 43"/>
              <a:gd name="T6" fmla="*/ 43 w 43"/>
              <a:gd name="T7" fmla="*/ 0 h 43"/>
            </a:gdLst>
            <a:ahLst/>
            <a:cxnLst>
              <a:cxn ang="0">
                <a:pos x="T0" y="T1"/>
              </a:cxn>
              <a:cxn ang="0">
                <a:pos x="T2" y="T3"/>
              </a:cxn>
              <a:cxn ang="0">
                <a:pos x="T4" y="T5"/>
              </a:cxn>
              <a:cxn ang="0">
                <a:pos x="T6" y="T7"/>
              </a:cxn>
            </a:cxnLst>
            <a:rect l="0" t="0" r="r" b="b"/>
            <a:pathLst>
              <a:path w="43" h="43">
                <a:moveTo>
                  <a:pt x="43" y="0"/>
                </a:moveTo>
                <a:lnTo>
                  <a:pt x="0" y="43"/>
                </a:lnTo>
                <a:lnTo>
                  <a:pt x="43" y="43"/>
                </a:lnTo>
                <a:lnTo>
                  <a:pt x="43" y="0"/>
                </a:lnTo>
                <a:close/>
              </a:path>
            </a:pathLst>
          </a:custGeom>
          <a:solidFill>
            <a:srgbClr val="1222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 name="Freeform 8"/>
          <p:cNvSpPr>
            <a:spLocks/>
          </p:cNvSpPr>
          <p:nvPr/>
        </p:nvSpPr>
        <p:spPr bwMode="auto">
          <a:xfrm flipV="1">
            <a:off x="9480341" y="-1"/>
            <a:ext cx="2711655" cy="2731118"/>
          </a:xfrm>
          <a:custGeom>
            <a:avLst/>
            <a:gdLst>
              <a:gd name="T0" fmla="*/ 418 w 418"/>
              <a:gd name="T1" fmla="*/ 0 h 421"/>
              <a:gd name="T2" fmla="*/ 0 w 418"/>
              <a:gd name="T3" fmla="*/ 421 h 421"/>
              <a:gd name="T4" fmla="*/ 418 w 418"/>
              <a:gd name="T5" fmla="*/ 421 h 421"/>
              <a:gd name="T6" fmla="*/ 418 w 418"/>
              <a:gd name="T7" fmla="*/ 0 h 421"/>
            </a:gdLst>
            <a:ahLst/>
            <a:cxnLst>
              <a:cxn ang="0">
                <a:pos x="T0" y="T1"/>
              </a:cxn>
              <a:cxn ang="0">
                <a:pos x="T2" y="T3"/>
              </a:cxn>
              <a:cxn ang="0">
                <a:pos x="T4" y="T5"/>
              </a:cxn>
              <a:cxn ang="0">
                <a:pos x="T6" y="T7"/>
              </a:cxn>
            </a:cxnLst>
            <a:rect l="0" t="0" r="r" b="b"/>
            <a:pathLst>
              <a:path w="418" h="421">
                <a:moveTo>
                  <a:pt x="418" y="0"/>
                </a:moveTo>
                <a:lnTo>
                  <a:pt x="0" y="421"/>
                </a:lnTo>
                <a:lnTo>
                  <a:pt x="418" y="421"/>
                </a:lnTo>
                <a:lnTo>
                  <a:pt x="418" y="0"/>
                </a:lnTo>
                <a:close/>
              </a:path>
            </a:pathLst>
          </a:custGeom>
          <a:solidFill>
            <a:srgbClr val="9B1E23"/>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2800">
              <a:solidFill>
                <a:schemeClr val="lt1"/>
              </a:solidFill>
              <a:latin typeface="腾祥澜黑简" panose="01010104010101010101" pitchFamily="2" charset="-122"/>
              <a:ea typeface="腾祥澜黑简" panose="01010104010101010101" pitchFamily="2" charset="-122"/>
            </a:endParaRPr>
          </a:p>
        </p:txBody>
      </p:sp>
      <p:sp>
        <p:nvSpPr>
          <p:cNvPr id="5" name="Freeform 9"/>
          <p:cNvSpPr>
            <a:spLocks/>
          </p:cNvSpPr>
          <p:nvPr/>
        </p:nvSpPr>
        <p:spPr bwMode="auto">
          <a:xfrm flipV="1">
            <a:off x="8299669" y="3"/>
            <a:ext cx="3892327" cy="3905301"/>
          </a:xfrm>
          <a:custGeom>
            <a:avLst/>
            <a:gdLst>
              <a:gd name="T0" fmla="*/ 600 w 600"/>
              <a:gd name="T1" fmla="*/ 0 h 602"/>
              <a:gd name="T2" fmla="*/ 0 w 600"/>
              <a:gd name="T3" fmla="*/ 602 h 602"/>
              <a:gd name="T4" fmla="*/ 469 w 600"/>
              <a:gd name="T5" fmla="*/ 602 h 602"/>
              <a:gd name="T6" fmla="*/ 600 w 600"/>
              <a:gd name="T7" fmla="*/ 471 h 602"/>
              <a:gd name="T8" fmla="*/ 600 w 600"/>
              <a:gd name="T9" fmla="*/ 0 h 602"/>
            </a:gdLst>
            <a:ahLst/>
            <a:cxnLst>
              <a:cxn ang="0">
                <a:pos x="T0" y="T1"/>
              </a:cxn>
              <a:cxn ang="0">
                <a:pos x="T2" y="T3"/>
              </a:cxn>
              <a:cxn ang="0">
                <a:pos x="T4" y="T5"/>
              </a:cxn>
              <a:cxn ang="0">
                <a:pos x="T6" y="T7"/>
              </a:cxn>
              <a:cxn ang="0">
                <a:pos x="T8" y="T9"/>
              </a:cxn>
            </a:cxnLst>
            <a:rect l="0" t="0" r="r" b="b"/>
            <a:pathLst>
              <a:path w="600" h="602">
                <a:moveTo>
                  <a:pt x="600" y="0"/>
                </a:moveTo>
                <a:lnTo>
                  <a:pt x="0" y="602"/>
                </a:lnTo>
                <a:lnTo>
                  <a:pt x="469" y="602"/>
                </a:lnTo>
                <a:lnTo>
                  <a:pt x="600" y="471"/>
                </a:lnTo>
                <a:lnTo>
                  <a:pt x="600" y="0"/>
                </a:lnTo>
                <a:close/>
              </a:path>
            </a:pathLst>
          </a:custGeom>
          <a:solidFill>
            <a:srgbClr val="1B2F47"/>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2800">
              <a:solidFill>
                <a:schemeClr val="lt1"/>
              </a:solidFill>
              <a:latin typeface="腾祥澜黑简" panose="01010104010101010101" pitchFamily="2" charset="-122"/>
              <a:ea typeface="腾祥澜黑简" panose="01010104010101010101" pitchFamily="2" charset="-122"/>
            </a:endParaRPr>
          </a:p>
        </p:txBody>
      </p:sp>
      <p:sp>
        <p:nvSpPr>
          <p:cNvPr id="6" name="Freeform 10"/>
          <p:cNvSpPr>
            <a:spLocks/>
          </p:cNvSpPr>
          <p:nvPr/>
        </p:nvSpPr>
        <p:spPr bwMode="auto">
          <a:xfrm flipV="1">
            <a:off x="6340531" y="-1"/>
            <a:ext cx="5851465" cy="5883902"/>
          </a:xfrm>
          <a:custGeom>
            <a:avLst/>
            <a:gdLst>
              <a:gd name="T0" fmla="*/ 902 w 902"/>
              <a:gd name="T1" fmla="*/ 0 h 907"/>
              <a:gd name="T2" fmla="*/ 0 w 902"/>
              <a:gd name="T3" fmla="*/ 907 h 907"/>
              <a:gd name="T4" fmla="*/ 603 w 902"/>
              <a:gd name="T5" fmla="*/ 907 h 907"/>
              <a:gd name="T6" fmla="*/ 902 w 902"/>
              <a:gd name="T7" fmla="*/ 607 h 907"/>
              <a:gd name="T8" fmla="*/ 902 w 902"/>
              <a:gd name="T9" fmla="*/ 0 h 907"/>
            </a:gdLst>
            <a:ahLst/>
            <a:cxnLst>
              <a:cxn ang="0">
                <a:pos x="T0" y="T1"/>
              </a:cxn>
              <a:cxn ang="0">
                <a:pos x="T2" y="T3"/>
              </a:cxn>
              <a:cxn ang="0">
                <a:pos x="T4" y="T5"/>
              </a:cxn>
              <a:cxn ang="0">
                <a:pos x="T6" y="T7"/>
              </a:cxn>
              <a:cxn ang="0">
                <a:pos x="T8" y="T9"/>
              </a:cxn>
            </a:cxnLst>
            <a:rect l="0" t="0" r="r" b="b"/>
            <a:pathLst>
              <a:path w="902" h="907">
                <a:moveTo>
                  <a:pt x="902" y="0"/>
                </a:moveTo>
                <a:lnTo>
                  <a:pt x="0" y="907"/>
                </a:lnTo>
                <a:lnTo>
                  <a:pt x="603" y="907"/>
                </a:lnTo>
                <a:lnTo>
                  <a:pt x="902" y="607"/>
                </a:lnTo>
                <a:lnTo>
                  <a:pt x="902" y="0"/>
                </a:lnTo>
                <a:close/>
              </a:path>
            </a:pathLst>
          </a:custGeom>
          <a:solidFill>
            <a:srgbClr val="9B1E23"/>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2800">
              <a:solidFill>
                <a:schemeClr val="lt1"/>
              </a:solidFill>
              <a:latin typeface="腾祥澜黑简" panose="01010104010101010101" pitchFamily="2" charset="-122"/>
              <a:ea typeface="腾祥澜黑简" panose="01010104010101010101" pitchFamily="2" charset="-122"/>
            </a:endParaRPr>
          </a:p>
        </p:txBody>
      </p:sp>
      <p:sp>
        <p:nvSpPr>
          <p:cNvPr id="7" name="Freeform 11"/>
          <p:cNvSpPr>
            <a:spLocks/>
          </p:cNvSpPr>
          <p:nvPr/>
        </p:nvSpPr>
        <p:spPr bwMode="auto">
          <a:xfrm flipV="1">
            <a:off x="4206240" y="3"/>
            <a:ext cx="7985760" cy="6850495"/>
          </a:xfrm>
          <a:custGeom>
            <a:avLst/>
            <a:gdLst>
              <a:gd name="T0" fmla="*/ 1231 w 1231"/>
              <a:gd name="T1" fmla="*/ 0 h 1056"/>
              <a:gd name="T2" fmla="*/ 1053 w 1231"/>
              <a:gd name="T3" fmla="*/ 0 h 1056"/>
              <a:gd name="T4" fmla="*/ 0 w 1231"/>
              <a:gd name="T5" fmla="*/ 1056 h 1056"/>
              <a:gd name="T6" fmla="*/ 624 w 1231"/>
              <a:gd name="T7" fmla="*/ 1056 h 1056"/>
              <a:gd name="T8" fmla="*/ 1231 w 1231"/>
              <a:gd name="T9" fmla="*/ 447 h 1056"/>
              <a:gd name="T10" fmla="*/ 1231 w 1231"/>
              <a:gd name="T11" fmla="*/ 0 h 1056"/>
            </a:gdLst>
            <a:ahLst/>
            <a:cxnLst>
              <a:cxn ang="0">
                <a:pos x="T0" y="T1"/>
              </a:cxn>
              <a:cxn ang="0">
                <a:pos x="T2" y="T3"/>
              </a:cxn>
              <a:cxn ang="0">
                <a:pos x="T4" y="T5"/>
              </a:cxn>
              <a:cxn ang="0">
                <a:pos x="T6" y="T7"/>
              </a:cxn>
              <a:cxn ang="0">
                <a:pos x="T8" y="T9"/>
              </a:cxn>
              <a:cxn ang="0">
                <a:pos x="T10" y="T11"/>
              </a:cxn>
            </a:cxnLst>
            <a:rect l="0" t="0" r="r" b="b"/>
            <a:pathLst>
              <a:path w="1231" h="1056">
                <a:moveTo>
                  <a:pt x="1231" y="0"/>
                </a:moveTo>
                <a:lnTo>
                  <a:pt x="1053" y="0"/>
                </a:lnTo>
                <a:lnTo>
                  <a:pt x="0" y="1056"/>
                </a:lnTo>
                <a:lnTo>
                  <a:pt x="624" y="1056"/>
                </a:lnTo>
                <a:lnTo>
                  <a:pt x="1231" y="447"/>
                </a:lnTo>
                <a:lnTo>
                  <a:pt x="1231" y="0"/>
                </a:lnTo>
                <a:close/>
              </a:path>
            </a:pathLst>
          </a:custGeom>
          <a:solidFill>
            <a:srgbClr val="1B2F47"/>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2800">
              <a:solidFill>
                <a:schemeClr val="lt1"/>
              </a:solidFill>
              <a:latin typeface="腾祥澜黑简" panose="01010104010101010101" pitchFamily="2" charset="-122"/>
              <a:ea typeface="腾祥澜黑简" panose="01010104010101010101" pitchFamily="2" charset="-122"/>
            </a:endParaRPr>
          </a:p>
        </p:txBody>
      </p:sp>
      <p:sp>
        <p:nvSpPr>
          <p:cNvPr id="11" name="矩形 10"/>
          <p:cNvSpPr/>
          <p:nvPr/>
        </p:nvSpPr>
        <p:spPr>
          <a:xfrm>
            <a:off x="7838028" y="109809"/>
            <a:ext cx="3851052" cy="4508927"/>
          </a:xfrm>
          <a:prstGeom prst="rect">
            <a:avLst/>
          </a:prstGeom>
          <a:effectLst/>
        </p:spPr>
        <p:txBody>
          <a:bodyPr wrap="square">
            <a:spAutoFit/>
          </a:bodyPr>
          <a:lstStyle/>
          <a:p>
            <a:pPr algn="ctr"/>
            <a:r>
              <a:rPr lang="en-US" altLang="zh-CN" sz="28700" dirty="0" smtClean="0">
                <a:solidFill>
                  <a:schemeClr val="bg1"/>
                </a:solidFill>
                <a:latin typeface="Agency FB" panose="020B0503020202020204" pitchFamily="34" charset="0"/>
                <a:ea typeface="腾祥澜黑简" panose="01010104010101010101" pitchFamily="2" charset="-122"/>
                <a:cs typeface="Arial" panose="020B0604020202020204" pitchFamily="34" charset="0"/>
              </a:rPr>
              <a:t>04</a:t>
            </a:r>
            <a:endParaRPr lang="zh-CN" altLang="en-US" sz="28700" dirty="0">
              <a:solidFill>
                <a:schemeClr val="bg1"/>
              </a:solidFill>
              <a:latin typeface="Agency FB" panose="020B0503020202020204" pitchFamily="34" charset="0"/>
              <a:ea typeface="腾祥澜黑简" panose="01010104010101010101" pitchFamily="2" charset="-122"/>
              <a:cs typeface="Arial" panose="020B0604020202020204" pitchFamily="34" charset="0"/>
            </a:endParaRPr>
          </a:p>
        </p:txBody>
      </p:sp>
      <p:sp>
        <p:nvSpPr>
          <p:cNvPr id="14" name="矩形 259"/>
          <p:cNvSpPr>
            <a:spLocks noChangeArrowheads="1"/>
          </p:cNvSpPr>
          <p:nvPr/>
        </p:nvSpPr>
        <p:spPr bwMode="auto">
          <a:xfrm>
            <a:off x="980909" y="3341574"/>
            <a:ext cx="5580270"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buNone/>
            </a:pPr>
            <a:r>
              <a:rPr lang="zh-CN" altLang="en-US" sz="5400" dirty="0">
                <a:solidFill>
                  <a:srgbClr val="9B1E23"/>
                </a:solidFill>
                <a:latin typeface="方正尚酷简体" panose="03000509000000000000" pitchFamily="65" charset="-122"/>
                <a:ea typeface="方正尚酷简体" panose="03000509000000000000" pitchFamily="65" charset="-122"/>
                <a:cs typeface="Arial" panose="020B0604020202020204" pitchFamily="34" charset="0"/>
              </a:rPr>
              <a:t>客户分析</a:t>
            </a:r>
          </a:p>
        </p:txBody>
      </p:sp>
      <p:sp>
        <p:nvSpPr>
          <p:cNvPr id="15" name="TextBox 17"/>
          <p:cNvSpPr txBox="1"/>
          <p:nvPr/>
        </p:nvSpPr>
        <p:spPr>
          <a:xfrm>
            <a:off x="992484" y="4432004"/>
            <a:ext cx="5457371" cy="482504"/>
          </a:xfrm>
          <a:prstGeom prst="rect">
            <a:avLst/>
          </a:prstGeom>
          <a:noFill/>
        </p:spPr>
        <p:txBody>
          <a:bodyPr wrap="square" rtlCol="0">
            <a:spAutoFit/>
          </a:bodyPr>
          <a:lstStyle/>
          <a:p>
            <a:pPr fontAlgn="base">
              <a:lnSpc>
                <a:spcPct val="120000"/>
              </a:lnSpc>
              <a:spcBef>
                <a:spcPct val="0"/>
              </a:spcBef>
              <a:spcAft>
                <a:spcPct val="0"/>
              </a:spcAft>
              <a:buFont typeface="Arial" pitchFamily="34" charset="0"/>
              <a:buNone/>
            </a:pPr>
            <a:r>
              <a:rPr lang="en-US" altLang="zh-CN" sz="1100" dirty="0" smtClean="0">
                <a:latin typeface="微软雅黑 Light" panose="020B0502040204020203" pitchFamily="34" charset="-122"/>
                <a:ea typeface="微软雅黑 Light" panose="020B0502040204020203" pitchFamily="34" charset="-122"/>
                <a:cs typeface="Arial" pitchFamily="34" charset="0"/>
              </a:rPr>
              <a:t>We have many PowerPoint </a:t>
            </a:r>
            <a:r>
              <a:rPr lang="zh-CN" altLang="en-US" sz="1100" dirty="0" smtClean="0">
                <a:latin typeface="微软雅黑 Light" panose="020B0502040204020203" pitchFamily="34" charset="-122"/>
                <a:ea typeface="微软雅黑 Light" panose="020B0502040204020203" pitchFamily="34" charset="-122"/>
                <a:cs typeface="Arial" pitchFamily="34" charset="0"/>
              </a:rPr>
              <a:t>templates</a:t>
            </a:r>
            <a:r>
              <a:rPr lang="en-US" altLang="zh-CN" sz="1100" dirty="0" smtClean="0">
                <a:latin typeface="微软雅黑 Light" panose="020B0502040204020203" pitchFamily="34" charset="-122"/>
                <a:ea typeface="微软雅黑 Light" panose="020B0502040204020203" pitchFamily="34" charset="-122"/>
                <a:cs typeface="Arial" pitchFamily="34" charset="0"/>
              </a:rPr>
              <a:t> that has been specifically designed to help anyone that is stepping into the world of PowerPoint for the very first time.</a:t>
            </a:r>
            <a:endParaRPr lang="zh-CN" altLang="en-US" sz="1100" dirty="0">
              <a:latin typeface="微软雅黑 Light" panose="020B0502040204020203" pitchFamily="34" charset="-122"/>
              <a:ea typeface="微软雅黑 Light" panose="020B0502040204020203" pitchFamily="34" charset="-122"/>
              <a:cs typeface="Arial" pitchFamily="34" charset="0"/>
            </a:endParaRPr>
          </a:p>
        </p:txBody>
      </p:sp>
      <p:grpSp>
        <p:nvGrpSpPr>
          <p:cNvPr id="16" name="Group 16"/>
          <p:cNvGrpSpPr>
            <a:grpSpLocks/>
          </p:cNvGrpSpPr>
          <p:nvPr/>
        </p:nvGrpSpPr>
        <p:grpSpPr bwMode="auto">
          <a:xfrm>
            <a:off x="3009377" y="5383244"/>
            <a:ext cx="386867" cy="386867"/>
            <a:chOff x="0" y="0"/>
            <a:chExt cx="965499" cy="965499"/>
          </a:xfrm>
          <a:solidFill>
            <a:schemeClr val="bg1"/>
          </a:solidFill>
          <a:effectLst/>
        </p:grpSpPr>
        <p:sp>
          <p:nvSpPr>
            <p:cNvPr id="17" name="AutoShape 17"/>
            <p:cNvSpPr>
              <a:spLocks/>
            </p:cNvSpPr>
            <p:nvPr/>
          </p:nvSpPr>
          <p:spPr bwMode="auto">
            <a:xfrm>
              <a:off x="0" y="0"/>
              <a:ext cx="965499" cy="965499"/>
            </a:xfrm>
            <a:custGeom>
              <a:avLst/>
              <a:gdLst>
                <a:gd name="T0" fmla="*/ 482725 w 19679"/>
                <a:gd name="T1" fmla="*/ 529874 h 19679"/>
                <a:gd name="T2" fmla="*/ 482725 w 19679"/>
                <a:gd name="T3" fmla="*/ 529874 h 19679"/>
                <a:gd name="T4" fmla="*/ 482725 w 19679"/>
                <a:gd name="T5" fmla="*/ 529874 h 19679"/>
                <a:gd name="T6" fmla="*/ 482725 w 19679"/>
                <a:gd name="T7" fmla="*/ 529874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close/>
                </a:path>
              </a:pathLst>
            </a:custGeom>
            <a:solidFill>
              <a:srgbClr val="9B1E23"/>
            </a:solidFill>
            <a:ln>
              <a:noFill/>
            </a:ln>
            <a:effectLst>
              <a:outerShdw blurRad="63500" algn="ctr" rotWithShape="0">
                <a:prstClr val="black">
                  <a:alpha val="40000"/>
                </a:prstClr>
              </a:outerShdw>
            </a:effectLst>
            <a:extLst/>
          </p:spPr>
          <p:txBody>
            <a:bodyPr lIns="0" tIns="0" rIns="0" bIns="0" anchor="ctr"/>
            <a:lstStyle/>
            <a:p>
              <a:endParaRPr lang="zh-CN" altLang="en-US" sz="900">
                <a:solidFill>
                  <a:srgbClr val="0070C0"/>
                </a:solidFill>
                <a:cs typeface="+mn-ea"/>
                <a:sym typeface="+mn-lt"/>
              </a:endParaRPr>
            </a:p>
          </p:txBody>
        </p:sp>
        <p:sp>
          <p:nvSpPr>
            <p:cNvPr id="18" name="AutoShape 18"/>
            <p:cNvSpPr>
              <a:spLocks/>
            </p:cNvSpPr>
            <p:nvPr/>
          </p:nvSpPr>
          <p:spPr bwMode="auto">
            <a:xfrm>
              <a:off x="293778" y="265194"/>
              <a:ext cx="393822" cy="393822"/>
            </a:xfrm>
            <a:custGeom>
              <a:avLst/>
              <a:gdLst>
                <a:gd name="T0" fmla="*/ 196911 w 21600"/>
                <a:gd name="T1" fmla="*/ 196911 h 21600"/>
                <a:gd name="T2" fmla="*/ 196911 w 21600"/>
                <a:gd name="T3" fmla="*/ 196911 h 21600"/>
                <a:gd name="T4" fmla="*/ 196911 w 21600"/>
                <a:gd name="T5" fmla="*/ 196911 h 21600"/>
                <a:gd name="T6" fmla="*/ 196911 w 21600"/>
                <a:gd name="T7" fmla="*/ 196911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1600" y="6949"/>
                  </a:moveTo>
                  <a:cubicBezTo>
                    <a:pt x="21600" y="7542"/>
                    <a:pt x="21407" y="8153"/>
                    <a:pt x="21017" y="8781"/>
                  </a:cubicBezTo>
                  <a:cubicBezTo>
                    <a:pt x="20628" y="9416"/>
                    <a:pt x="20109" y="10015"/>
                    <a:pt x="19458" y="10585"/>
                  </a:cubicBezTo>
                  <a:cubicBezTo>
                    <a:pt x="18806" y="11152"/>
                    <a:pt x="18040" y="11651"/>
                    <a:pt x="17159" y="12083"/>
                  </a:cubicBezTo>
                  <a:cubicBezTo>
                    <a:pt x="16275" y="12512"/>
                    <a:pt x="15327" y="12820"/>
                    <a:pt x="14315" y="12996"/>
                  </a:cubicBezTo>
                  <a:cubicBezTo>
                    <a:pt x="13880" y="13090"/>
                    <a:pt x="13492" y="13284"/>
                    <a:pt x="13151" y="13578"/>
                  </a:cubicBezTo>
                  <a:cubicBezTo>
                    <a:pt x="12809" y="13872"/>
                    <a:pt x="12641" y="14204"/>
                    <a:pt x="12641" y="14571"/>
                  </a:cubicBezTo>
                  <a:cubicBezTo>
                    <a:pt x="12641" y="14900"/>
                    <a:pt x="12713" y="15140"/>
                    <a:pt x="12865" y="15293"/>
                  </a:cubicBezTo>
                  <a:cubicBezTo>
                    <a:pt x="13015" y="15449"/>
                    <a:pt x="13177" y="15596"/>
                    <a:pt x="13364" y="15728"/>
                  </a:cubicBezTo>
                  <a:cubicBezTo>
                    <a:pt x="13546" y="15866"/>
                    <a:pt x="13717" y="16010"/>
                    <a:pt x="13874" y="16169"/>
                  </a:cubicBezTo>
                  <a:cubicBezTo>
                    <a:pt x="14032" y="16330"/>
                    <a:pt x="14125" y="16574"/>
                    <a:pt x="14160" y="16903"/>
                  </a:cubicBezTo>
                  <a:cubicBezTo>
                    <a:pt x="14195" y="17117"/>
                    <a:pt x="14187" y="17340"/>
                    <a:pt x="14133" y="17564"/>
                  </a:cubicBezTo>
                  <a:cubicBezTo>
                    <a:pt x="14099" y="17696"/>
                    <a:pt x="14200" y="17805"/>
                    <a:pt x="14432" y="17893"/>
                  </a:cubicBezTo>
                  <a:cubicBezTo>
                    <a:pt x="14667" y="17981"/>
                    <a:pt x="14956" y="18069"/>
                    <a:pt x="15295" y="18154"/>
                  </a:cubicBezTo>
                  <a:cubicBezTo>
                    <a:pt x="15637" y="18236"/>
                    <a:pt x="15987" y="18342"/>
                    <a:pt x="16344" y="18468"/>
                  </a:cubicBezTo>
                  <a:cubicBezTo>
                    <a:pt x="16705" y="18595"/>
                    <a:pt x="16975" y="18756"/>
                    <a:pt x="17164" y="18953"/>
                  </a:cubicBezTo>
                  <a:cubicBezTo>
                    <a:pt x="17266" y="19050"/>
                    <a:pt x="17351" y="19232"/>
                    <a:pt x="17415" y="19511"/>
                  </a:cubicBezTo>
                  <a:cubicBezTo>
                    <a:pt x="17477" y="19790"/>
                    <a:pt x="17519" y="20090"/>
                    <a:pt x="17535" y="20416"/>
                  </a:cubicBezTo>
                  <a:cubicBezTo>
                    <a:pt x="17554" y="20727"/>
                    <a:pt x="17527" y="21000"/>
                    <a:pt x="17463" y="21241"/>
                  </a:cubicBezTo>
                  <a:cubicBezTo>
                    <a:pt x="17394" y="21479"/>
                    <a:pt x="17268" y="21599"/>
                    <a:pt x="17089" y="21599"/>
                  </a:cubicBezTo>
                  <a:lnTo>
                    <a:pt x="4496" y="21599"/>
                  </a:lnTo>
                  <a:cubicBezTo>
                    <a:pt x="4328" y="21599"/>
                    <a:pt x="4205" y="21479"/>
                    <a:pt x="4130" y="21241"/>
                  </a:cubicBezTo>
                  <a:cubicBezTo>
                    <a:pt x="4061" y="21000"/>
                    <a:pt x="4032" y="20727"/>
                    <a:pt x="4048" y="20416"/>
                  </a:cubicBezTo>
                  <a:cubicBezTo>
                    <a:pt x="4066" y="20090"/>
                    <a:pt x="4109" y="19790"/>
                    <a:pt x="4170" y="19511"/>
                  </a:cubicBezTo>
                  <a:cubicBezTo>
                    <a:pt x="4235" y="19232"/>
                    <a:pt x="4317" y="19050"/>
                    <a:pt x="4421" y="18953"/>
                  </a:cubicBezTo>
                  <a:cubicBezTo>
                    <a:pt x="4616" y="18768"/>
                    <a:pt x="4889" y="18606"/>
                    <a:pt x="5239" y="18474"/>
                  </a:cubicBezTo>
                  <a:cubicBezTo>
                    <a:pt x="5588" y="18345"/>
                    <a:pt x="5933" y="18236"/>
                    <a:pt x="6269" y="18154"/>
                  </a:cubicBezTo>
                  <a:cubicBezTo>
                    <a:pt x="6606" y="18069"/>
                    <a:pt x="6897" y="17984"/>
                    <a:pt x="7145" y="17901"/>
                  </a:cubicBezTo>
                  <a:cubicBezTo>
                    <a:pt x="7394" y="17816"/>
                    <a:pt x="7498" y="17705"/>
                    <a:pt x="7463" y="17564"/>
                  </a:cubicBezTo>
                  <a:cubicBezTo>
                    <a:pt x="7428" y="17432"/>
                    <a:pt x="7412" y="17311"/>
                    <a:pt x="7412" y="17205"/>
                  </a:cubicBezTo>
                  <a:lnTo>
                    <a:pt x="7412" y="16903"/>
                  </a:lnTo>
                  <a:cubicBezTo>
                    <a:pt x="7428" y="16574"/>
                    <a:pt x="7519" y="16330"/>
                    <a:pt x="7687" y="16169"/>
                  </a:cubicBezTo>
                  <a:cubicBezTo>
                    <a:pt x="7853" y="16010"/>
                    <a:pt x="8034" y="15866"/>
                    <a:pt x="8224" y="15728"/>
                  </a:cubicBezTo>
                  <a:cubicBezTo>
                    <a:pt x="8416" y="15593"/>
                    <a:pt x="8584" y="15446"/>
                    <a:pt x="8729" y="15293"/>
                  </a:cubicBezTo>
                  <a:cubicBezTo>
                    <a:pt x="8873" y="15140"/>
                    <a:pt x="8945" y="14900"/>
                    <a:pt x="8945" y="14571"/>
                  </a:cubicBezTo>
                  <a:cubicBezTo>
                    <a:pt x="8945" y="14204"/>
                    <a:pt x="8777" y="13875"/>
                    <a:pt x="8440" y="13578"/>
                  </a:cubicBezTo>
                  <a:cubicBezTo>
                    <a:pt x="8104" y="13281"/>
                    <a:pt x="7706" y="13090"/>
                    <a:pt x="7247" y="12996"/>
                  </a:cubicBezTo>
                  <a:cubicBezTo>
                    <a:pt x="6251" y="12811"/>
                    <a:pt x="5311" y="12497"/>
                    <a:pt x="4435" y="12062"/>
                  </a:cubicBezTo>
                  <a:cubicBezTo>
                    <a:pt x="3554" y="11628"/>
                    <a:pt x="2790" y="11128"/>
                    <a:pt x="2133" y="10570"/>
                  </a:cubicBezTo>
                  <a:cubicBezTo>
                    <a:pt x="1479" y="10012"/>
                    <a:pt x="958" y="9416"/>
                    <a:pt x="574" y="8781"/>
                  </a:cubicBezTo>
                  <a:cubicBezTo>
                    <a:pt x="189" y="8153"/>
                    <a:pt x="0" y="7542"/>
                    <a:pt x="0" y="6949"/>
                  </a:cubicBezTo>
                  <a:lnTo>
                    <a:pt x="0" y="4320"/>
                  </a:lnTo>
                  <a:cubicBezTo>
                    <a:pt x="0" y="4009"/>
                    <a:pt x="93" y="3756"/>
                    <a:pt x="285" y="3553"/>
                  </a:cubicBezTo>
                  <a:cubicBezTo>
                    <a:pt x="475" y="3354"/>
                    <a:pt x="712" y="3254"/>
                    <a:pt x="998" y="3254"/>
                  </a:cubicBezTo>
                  <a:lnTo>
                    <a:pt x="5124" y="3254"/>
                  </a:lnTo>
                  <a:cubicBezTo>
                    <a:pt x="5108" y="3139"/>
                    <a:pt x="5097" y="3025"/>
                    <a:pt x="5097" y="2901"/>
                  </a:cubicBezTo>
                  <a:lnTo>
                    <a:pt x="5097" y="2564"/>
                  </a:lnTo>
                  <a:lnTo>
                    <a:pt x="5097" y="2505"/>
                  </a:lnTo>
                  <a:cubicBezTo>
                    <a:pt x="5097" y="2005"/>
                    <a:pt x="5118" y="1594"/>
                    <a:pt x="5156" y="1265"/>
                  </a:cubicBezTo>
                  <a:cubicBezTo>
                    <a:pt x="5193" y="939"/>
                    <a:pt x="5260" y="684"/>
                    <a:pt x="5353" y="499"/>
                  </a:cubicBezTo>
                  <a:cubicBezTo>
                    <a:pt x="5444" y="320"/>
                    <a:pt x="5580" y="187"/>
                    <a:pt x="5754" y="111"/>
                  </a:cubicBezTo>
                  <a:cubicBezTo>
                    <a:pt x="5928" y="38"/>
                    <a:pt x="6165" y="0"/>
                    <a:pt x="6464" y="0"/>
                  </a:cubicBezTo>
                  <a:lnTo>
                    <a:pt x="15132" y="0"/>
                  </a:lnTo>
                  <a:cubicBezTo>
                    <a:pt x="15410" y="0"/>
                    <a:pt x="15645" y="38"/>
                    <a:pt x="15829" y="111"/>
                  </a:cubicBezTo>
                  <a:cubicBezTo>
                    <a:pt x="16011" y="187"/>
                    <a:pt x="16149" y="320"/>
                    <a:pt x="16243" y="499"/>
                  </a:cubicBezTo>
                  <a:cubicBezTo>
                    <a:pt x="16336" y="684"/>
                    <a:pt x="16403" y="939"/>
                    <a:pt x="16435" y="1265"/>
                  </a:cubicBezTo>
                  <a:cubicBezTo>
                    <a:pt x="16470" y="1594"/>
                    <a:pt x="16486" y="2006"/>
                    <a:pt x="16486" y="2505"/>
                  </a:cubicBezTo>
                  <a:lnTo>
                    <a:pt x="16486" y="2863"/>
                  </a:lnTo>
                  <a:cubicBezTo>
                    <a:pt x="16486" y="2989"/>
                    <a:pt x="16478" y="3119"/>
                    <a:pt x="16459" y="3251"/>
                  </a:cubicBezTo>
                  <a:lnTo>
                    <a:pt x="20603" y="3251"/>
                  </a:lnTo>
                  <a:cubicBezTo>
                    <a:pt x="20884" y="3251"/>
                    <a:pt x="21119" y="3351"/>
                    <a:pt x="21314" y="3550"/>
                  </a:cubicBezTo>
                  <a:cubicBezTo>
                    <a:pt x="21503" y="3753"/>
                    <a:pt x="21599" y="4006"/>
                    <a:pt x="21599" y="4317"/>
                  </a:cubicBezTo>
                  <a:lnTo>
                    <a:pt x="21599" y="6949"/>
                  </a:lnTo>
                  <a:lnTo>
                    <a:pt x="21600" y="6949"/>
                  </a:lnTo>
                  <a:close/>
                  <a:moveTo>
                    <a:pt x="6283" y="10550"/>
                  </a:moveTo>
                  <a:cubicBezTo>
                    <a:pt x="6072" y="9798"/>
                    <a:pt x="5882" y="8978"/>
                    <a:pt x="5714" y="8082"/>
                  </a:cubicBezTo>
                  <a:cubicBezTo>
                    <a:pt x="5548" y="7189"/>
                    <a:pt x="5407" y="6299"/>
                    <a:pt x="5287" y="5415"/>
                  </a:cubicBezTo>
                  <a:lnTo>
                    <a:pt x="1962" y="5415"/>
                  </a:lnTo>
                  <a:lnTo>
                    <a:pt x="1962" y="6949"/>
                  </a:lnTo>
                  <a:cubicBezTo>
                    <a:pt x="1962" y="7137"/>
                    <a:pt x="2064" y="7389"/>
                    <a:pt x="2264" y="7709"/>
                  </a:cubicBezTo>
                  <a:cubicBezTo>
                    <a:pt x="2462" y="8029"/>
                    <a:pt x="2753" y="8358"/>
                    <a:pt x="3126" y="8699"/>
                  </a:cubicBezTo>
                  <a:cubicBezTo>
                    <a:pt x="3500" y="9040"/>
                    <a:pt x="3954" y="9381"/>
                    <a:pt x="4488" y="9707"/>
                  </a:cubicBezTo>
                  <a:cubicBezTo>
                    <a:pt x="5022" y="10033"/>
                    <a:pt x="5618" y="10315"/>
                    <a:pt x="6283" y="10550"/>
                  </a:cubicBezTo>
                  <a:moveTo>
                    <a:pt x="19629" y="5415"/>
                  </a:moveTo>
                  <a:lnTo>
                    <a:pt x="16280" y="5415"/>
                  </a:lnTo>
                  <a:cubicBezTo>
                    <a:pt x="16179" y="6299"/>
                    <a:pt x="16043" y="7189"/>
                    <a:pt x="15877" y="8082"/>
                  </a:cubicBezTo>
                  <a:cubicBezTo>
                    <a:pt x="15712" y="8978"/>
                    <a:pt x="15522" y="9798"/>
                    <a:pt x="15308" y="10550"/>
                  </a:cubicBezTo>
                  <a:cubicBezTo>
                    <a:pt x="15973" y="10315"/>
                    <a:pt x="16574" y="10033"/>
                    <a:pt x="17105" y="9707"/>
                  </a:cubicBezTo>
                  <a:cubicBezTo>
                    <a:pt x="17637" y="9381"/>
                    <a:pt x="18091" y="9040"/>
                    <a:pt x="18467" y="8699"/>
                  </a:cubicBezTo>
                  <a:cubicBezTo>
                    <a:pt x="18844" y="8358"/>
                    <a:pt x="19130" y="8029"/>
                    <a:pt x="19330" y="7709"/>
                  </a:cubicBezTo>
                  <a:cubicBezTo>
                    <a:pt x="19530" y="7389"/>
                    <a:pt x="19629" y="7137"/>
                    <a:pt x="19629" y="6949"/>
                  </a:cubicBezTo>
                  <a:lnTo>
                    <a:pt x="19629" y="5415"/>
                  </a:ln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19050" tIns="19050" rIns="19050" bIns="19050" anchor="ctr"/>
            <a:lstStyle/>
            <a:p>
              <a:pPr>
                <a:defRPr/>
              </a:pPr>
              <a:endParaRPr lang="zh-CN" altLang="en-US" sz="900">
                <a:solidFill>
                  <a:srgbClr val="0070C0"/>
                </a:solidFill>
                <a:cs typeface="+mn-ea"/>
                <a:sym typeface="+mn-lt"/>
              </a:endParaRPr>
            </a:p>
          </p:txBody>
        </p:sp>
      </p:grpSp>
      <p:grpSp>
        <p:nvGrpSpPr>
          <p:cNvPr id="19" name="组合 18"/>
          <p:cNvGrpSpPr/>
          <p:nvPr/>
        </p:nvGrpSpPr>
        <p:grpSpPr>
          <a:xfrm>
            <a:off x="1064873" y="5383244"/>
            <a:ext cx="386867" cy="386867"/>
            <a:chOff x="6316398" y="415834"/>
            <a:chExt cx="482600" cy="482600"/>
          </a:xfrm>
          <a:solidFill>
            <a:schemeClr val="bg1"/>
          </a:solidFill>
          <a:effectLst/>
        </p:grpSpPr>
        <p:sp>
          <p:nvSpPr>
            <p:cNvPr id="20" name="AutoShape 8" descr="tile_paper_medgray.jpeg"/>
            <p:cNvSpPr>
              <a:spLocks/>
            </p:cNvSpPr>
            <p:nvPr/>
          </p:nvSpPr>
          <p:spPr bwMode="auto">
            <a:xfrm>
              <a:off x="6316398" y="415834"/>
              <a:ext cx="482600" cy="482600"/>
            </a:xfrm>
            <a:custGeom>
              <a:avLst/>
              <a:gdLst>
                <a:gd name="T0" fmla="*/ 482725 w 19679"/>
                <a:gd name="T1" fmla="*/ 529874 h 19679"/>
                <a:gd name="T2" fmla="*/ 482725 w 19679"/>
                <a:gd name="T3" fmla="*/ 529874 h 19679"/>
                <a:gd name="T4" fmla="*/ 482725 w 19679"/>
                <a:gd name="T5" fmla="*/ 529874 h 19679"/>
                <a:gd name="T6" fmla="*/ 482725 w 19679"/>
                <a:gd name="T7" fmla="*/ 529874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close/>
                </a:path>
              </a:pathLst>
            </a:custGeom>
            <a:solidFill>
              <a:srgbClr val="1B2F47"/>
            </a:solidFill>
            <a:ln>
              <a:noFill/>
            </a:ln>
            <a:effectLst>
              <a:outerShdw blurRad="63500" algn="ctr" rotWithShape="0">
                <a:prstClr val="black">
                  <a:alpha val="4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2800" dirty="0">
                <a:solidFill>
                  <a:schemeClr val="lt1"/>
                </a:solidFill>
                <a:latin typeface="腾祥澜黑简" panose="01010104010101010101" pitchFamily="2" charset="-122"/>
                <a:ea typeface="腾祥澜黑简" panose="01010104010101010101" pitchFamily="2" charset="-122"/>
                <a:sym typeface="+mn-lt"/>
              </a:endParaRPr>
            </a:p>
          </p:txBody>
        </p:sp>
        <p:sp>
          <p:nvSpPr>
            <p:cNvPr id="21" name="AutoShape 82"/>
            <p:cNvSpPr>
              <a:spLocks/>
            </p:cNvSpPr>
            <p:nvPr/>
          </p:nvSpPr>
          <p:spPr bwMode="auto">
            <a:xfrm>
              <a:off x="6457131" y="556567"/>
              <a:ext cx="201134" cy="201134"/>
            </a:xfrm>
            <a:custGeom>
              <a:avLst/>
              <a:gdLst>
                <a:gd name="T0" fmla="*/ 198438 w 21600"/>
                <a:gd name="T1" fmla="*/ 198438 h 21600"/>
                <a:gd name="T2" fmla="*/ 198438 w 21600"/>
                <a:gd name="T3" fmla="*/ 198438 h 21600"/>
                <a:gd name="T4" fmla="*/ 198438 w 21600"/>
                <a:gd name="T5" fmla="*/ 198438 h 21600"/>
                <a:gd name="T6" fmla="*/ 198438 w 21600"/>
                <a:gd name="T7" fmla="*/ 198438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3767" y="5419"/>
                  </a:moveTo>
                  <a:cubicBezTo>
                    <a:pt x="4051" y="5419"/>
                    <a:pt x="4271" y="5505"/>
                    <a:pt x="4428" y="5687"/>
                  </a:cubicBezTo>
                  <a:cubicBezTo>
                    <a:pt x="4586" y="5865"/>
                    <a:pt x="4701" y="6078"/>
                    <a:pt x="4766" y="6326"/>
                  </a:cubicBezTo>
                  <a:cubicBezTo>
                    <a:pt x="4835" y="6574"/>
                    <a:pt x="4879" y="6836"/>
                    <a:pt x="4893" y="7106"/>
                  </a:cubicBezTo>
                  <a:cubicBezTo>
                    <a:pt x="4910" y="7377"/>
                    <a:pt x="4917" y="7596"/>
                    <a:pt x="4917" y="7760"/>
                  </a:cubicBezTo>
                  <a:lnTo>
                    <a:pt x="4917" y="9856"/>
                  </a:lnTo>
                  <a:cubicBezTo>
                    <a:pt x="4809" y="9928"/>
                    <a:pt x="4720" y="10015"/>
                    <a:pt x="4646" y="10110"/>
                  </a:cubicBezTo>
                  <a:cubicBezTo>
                    <a:pt x="4574" y="10208"/>
                    <a:pt x="4468" y="10257"/>
                    <a:pt x="4329" y="10257"/>
                  </a:cubicBezTo>
                  <a:lnTo>
                    <a:pt x="561" y="10257"/>
                  </a:lnTo>
                  <a:cubicBezTo>
                    <a:pt x="439" y="10257"/>
                    <a:pt x="338" y="10208"/>
                    <a:pt x="256" y="10110"/>
                  </a:cubicBezTo>
                  <a:cubicBezTo>
                    <a:pt x="177" y="10015"/>
                    <a:pt x="93" y="9928"/>
                    <a:pt x="0" y="9856"/>
                  </a:cubicBezTo>
                  <a:lnTo>
                    <a:pt x="0" y="7760"/>
                  </a:lnTo>
                  <a:cubicBezTo>
                    <a:pt x="0" y="7596"/>
                    <a:pt x="4" y="7377"/>
                    <a:pt x="12" y="7106"/>
                  </a:cubicBezTo>
                  <a:cubicBezTo>
                    <a:pt x="19" y="6836"/>
                    <a:pt x="57" y="6574"/>
                    <a:pt x="124" y="6326"/>
                  </a:cubicBezTo>
                  <a:cubicBezTo>
                    <a:pt x="196" y="6078"/>
                    <a:pt x="309" y="5865"/>
                    <a:pt x="465" y="5687"/>
                  </a:cubicBezTo>
                  <a:cubicBezTo>
                    <a:pt x="624" y="5508"/>
                    <a:pt x="842" y="5419"/>
                    <a:pt x="1123" y="5419"/>
                  </a:cubicBezTo>
                  <a:cubicBezTo>
                    <a:pt x="782" y="5151"/>
                    <a:pt x="508" y="4803"/>
                    <a:pt x="304" y="4377"/>
                  </a:cubicBezTo>
                  <a:cubicBezTo>
                    <a:pt x="103" y="3950"/>
                    <a:pt x="0" y="3469"/>
                    <a:pt x="0" y="2937"/>
                  </a:cubicBezTo>
                  <a:cubicBezTo>
                    <a:pt x="0" y="2539"/>
                    <a:pt x="64" y="2162"/>
                    <a:pt x="189" y="1805"/>
                  </a:cubicBezTo>
                  <a:cubicBezTo>
                    <a:pt x="316" y="1448"/>
                    <a:pt x="491" y="1134"/>
                    <a:pt x="717" y="861"/>
                  </a:cubicBezTo>
                  <a:cubicBezTo>
                    <a:pt x="943" y="590"/>
                    <a:pt x="1207" y="380"/>
                    <a:pt x="1504" y="227"/>
                  </a:cubicBezTo>
                  <a:cubicBezTo>
                    <a:pt x="1804" y="77"/>
                    <a:pt x="2119" y="0"/>
                    <a:pt x="2445" y="0"/>
                  </a:cubicBezTo>
                  <a:cubicBezTo>
                    <a:pt x="2793" y="0"/>
                    <a:pt x="3115" y="77"/>
                    <a:pt x="3412" y="227"/>
                  </a:cubicBezTo>
                  <a:cubicBezTo>
                    <a:pt x="3712" y="380"/>
                    <a:pt x="3969" y="590"/>
                    <a:pt x="4188" y="861"/>
                  </a:cubicBezTo>
                  <a:cubicBezTo>
                    <a:pt x="4406" y="1134"/>
                    <a:pt x="4584" y="1448"/>
                    <a:pt x="4716" y="1805"/>
                  </a:cubicBezTo>
                  <a:cubicBezTo>
                    <a:pt x="4850" y="2162"/>
                    <a:pt x="4917" y="2539"/>
                    <a:pt x="4917" y="2937"/>
                  </a:cubicBezTo>
                  <a:cubicBezTo>
                    <a:pt x="4917" y="3458"/>
                    <a:pt x="4814" y="3939"/>
                    <a:pt x="4603" y="4371"/>
                  </a:cubicBezTo>
                  <a:cubicBezTo>
                    <a:pt x="4392" y="4800"/>
                    <a:pt x="4115" y="5151"/>
                    <a:pt x="3767" y="5419"/>
                  </a:cubicBezTo>
                  <a:moveTo>
                    <a:pt x="18165" y="12062"/>
                  </a:moveTo>
                  <a:cubicBezTo>
                    <a:pt x="18672" y="12604"/>
                    <a:pt x="19070" y="13142"/>
                    <a:pt x="19356" y="13669"/>
                  </a:cubicBezTo>
                  <a:cubicBezTo>
                    <a:pt x="19641" y="14196"/>
                    <a:pt x="19788" y="14801"/>
                    <a:pt x="19788" y="15480"/>
                  </a:cubicBezTo>
                  <a:lnTo>
                    <a:pt x="19788" y="20816"/>
                  </a:lnTo>
                  <a:cubicBezTo>
                    <a:pt x="19694" y="20868"/>
                    <a:pt x="19620" y="20931"/>
                    <a:pt x="19557" y="20995"/>
                  </a:cubicBezTo>
                  <a:cubicBezTo>
                    <a:pt x="19497" y="21061"/>
                    <a:pt x="19425" y="21122"/>
                    <a:pt x="19344" y="21191"/>
                  </a:cubicBezTo>
                  <a:cubicBezTo>
                    <a:pt x="19262" y="21251"/>
                    <a:pt x="19173" y="21317"/>
                    <a:pt x="19075" y="21386"/>
                  </a:cubicBezTo>
                  <a:cubicBezTo>
                    <a:pt x="18976" y="21455"/>
                    <a:pt x="18835" y="21528"/>
                    <a:pt x="18662" y="21599"/>
                  </a:cubicBezTo>
                  <a:lnTo>
                    <a:pt x="2942" y="21599"/>
                  </a:lnTo>
                  <a:cubicBezTo>
                    <a:pt x="2675" y="21599"/>
                    <a:pt x="2467" y="21499"/>
                    <a:pt x="2318" y="21291"/>
                  </a:cubicBezTo>
                  <a:cubicBezTo>
                    <a:pt x="2167" y="21081"/>
                    <a:pt x="2003" y="20926"/>
                    <a:pt x="1819" y="20816"/>
                  </a:cubicBezTo>
                  <a:lnTo>
                    <a:pt x="1819" y="15480"/>
                  </a:lnTo>
                  <a:cubicBezTo>
                    <a:pt x="1819" y="14763"/>
                    <a:pt x="1989" y="14127"/>
                    <a:pt x="2335" y="13571"/>
                  </a:cubicBezTo>
                  <a:cubicBezTo>
                    <a:pt x="2678" y="13018"/>
                    <a:pt x="3052" y="12511"/>
                    <a:pt x="3460" y="12062"/>
                  </a:cubicBezTo>
                  <a:cubicBezTo>
                    <a:pt x="3535" y="11970"/>
                    <a:pt x="3633" y="11869"/>
                    <a:pt x="3753" y="11766"/>
                  </a:cubicBezTo>
                  <a:cubicBezTo>
                    <a:pt x="3873" y="11659"/>
                    <a:pt x="4000" y="11590"/>
                    <a:pt x="4137" y="11553"/>
                  </a:cubicBezTo>
                  <a:cubicBezTo>
                    <a:pt x="4276" y="11495"/>
                    <a:pt x="4432" y="11466"/>
                    <a:pt x="4610" y="11455"/>
                  </a:cubicBezTo>
                  <a:cubicBezTo>
                    <a:pt x="4785" y="11446"/>
                    <a:pt x="4956" y="11423"/>
                    <a:pt x="5126" y="11388"/>
                  </a:cubicBezTo>
                  <a:cubicBezTo>
                    <a:pt x="5594" y="11299"/>
                    <a:pt x="6091" y="11210"/>
                    <a:pt x="6621" y="11121"/>
                  </a:cubicBezTo>
                  <a:cubicBezTo>
                    <a:pt x="7149" y="11034"/>
                    <a:pt x="7665" y="10945"/>
                    <a:pt x="8172" y="10853"/>
                  </a:cubicBezTo>
                  <a:cubicBezTo>
                    <a:pt x="7483" y="10326"/>
                    <a:pt x="6928" y="9632"/>
                    <a:pt x="6513" y="8762"/>
                  </a:cubicBezTo>
                  <a:cubicBezTo>
                    <a:pt x="6093" y="7896"/>
                    <a:pt x="5884" y="6940"/>
                    <a:pt x="5884" y="5903"/>
                  </a:cubicBezTo>
                  <a:cubicBezTo>
                    <a:pt x="5884" y="5097"/>
                    <a:pt x="6016" y="4331"/>
                    <a:pt x="6275" y="3608"/>
                  </a:cubicBezTo>
                  <a:cubicBezTo>
                    <a:pt x="6535" y="2885"/>
                    <a:pt x="6887" y="2260"/>
                    <a:pt x="7331" y="1733"/>
                  </a:cubicBezTo>
                  <a:cubicBezTo>
                    <a:pt x="7778" y="1203"/>
                    <a:pt x="8299" y="786"/>
                    <a:pt x="8894" y="472"/>
                  </a:cubicBezTo>
                  <a:cubicBezTo>
                    <a:pt x="9494" y="158"/>
                    <a:pt x="10125" y="3"/>
                    <a:pt x="10802" y="3"/>
                  </a:cubicBezTo>
                  <a:cubicBezTo>
                    <a:pt x="11476" y="3"/>
                    <a:pt x="12112" y="158"/>
                    <a:pt x="12710" y="472"/>
                  </a:cubicBezTo>
                  <a:cubicBezTo>
                    <a:pt x="13307" y="786"/>
                    <a:pt x="13826" y="1203"/>
                    <a:pt x="14272" y="1733"/>
                  </a:cubicBezTo>
                  <a:cubicBezTo>
                    <a:pt x="14716" y="2260"/>
                    <a:pt x="15067" y="2885"/>
                    <a:pt x="15328" y="3608"/>
                  </a:cubicBezTo>
                  <a:cubicBezTo>
                    <a:pt x="15590" y="4331"/>
                    <a:pt x="15719" y="5097"/>
                    <a:pt x="15719" y="5903"/>
                  </a:cubicBezTo>
                  <a:cubicBezTo>
                    <a:pt x="15719" y="6939"/>
                    <a:pt x="15513" y="7890"/>
                    <a:pt x="15100" y="8757"/>
                  </a:cubicBezTo>
                  <a:cubicBezTo>
                    <a:pt x="14685" y="9620"/>
                    <a:pt x="14128" y="10320"/>
                    <a:pt x="13432" y="10853"/>
                  </a:cubicBezTo>
                  <a:cubicBezTo>
                    <a:pt x="13936" y="10945"/>
                    <a:pt x="14452" y="11031"/>
                    <a:pt x="14978" y="11115"/>
                  </a:cubicBezTo>
                  <a:cubicBezTo>
                    <a:pt x="15504" y="11198"/>
                    <a:pt x="16005" y="11288"/>
                    <a:pt x="16478" y="11388"/>
                  </a:cubicBezTo>
                  <a:cubicBezTo>
                    <a:pt x="16653" y="11426"/>
                    <a:pt x="16826" y="11449"/>
                    <a:pt x="16994" y="11455"/>
                  </a:cubicBezTo>
                  <a:cubicBezTo>
                    <a:pt x="17162" y="11466"/>
                    <a:pt x="17323" y="11495"/>
                    <a:pt x="17467" y="11553"/>
                  </a:cubicBezTo>
                  <a:cubicBezTo>
                    <a:pt x="17603" y="11590"/>
                    <a:pt x="17731" y="11659"/>
                    <a:pt x="17851" y="11766"/>
                  </a:cubicBezTo>
                  <a:cubicBezTo>
                    <a:pt x="17966" y="11869"/>
                    <a:pt x="18074" y="11970"/>
                    <a:pt x="18165" y="12062"/>
                  </a:cubicBezTo>
                  <a:moveTo>
                    <a:pt x="20474" y="5419"/>
                  </a:moveTo>
                  <a:cubicBezTo>
                    <a:pt x="20757" y="5419"/>
                    <a:pt x="20973" y="5505"/>
                    <a:pt x="21124" y="5687"/>
                  </a:cubicBezTo>
                  <a:cubicBezTo>
                    <a:pt x="21271" y="5865"/>
                    <a:pt x="21381" y="6078"/>
                    <a:pt x="21448" y="6326"/>
                  </a:cubicBezTo>
                  <a:cubicBezTo>
                    <a:pt x="21520" y="6574"/>
                    <a:pt x="21561" y="6836"/>
                    <a:pt x="21576" y="7106"/>
                  </a:cubicBezTo>
                  <a:cubicBezTo>
                    <a:pt x="21592" y="7377"/>
                    <a:pt x="21599" y="7596"/>
                    <a:pt x="21599" y="7760"/>
                  </a:cubicBezTo>
                  <a:lnTo>
                    <a:pt x="21599" y="9856"/>
                  </a:lnTo>
                  <a:cubicBezTo>
                    <a:pt x="21508" y="9928"/>
                    <a:pt x="21422" y="10015"/>
                    <a:pt x="21340" y="10110"/>
                  </a:cubicBezTo>
                  <a:cubicBezTo>
                    <a:pt x="21261" y="10208"/>
                    <a:pt x="21158" y="10257"/>
                    <a:pt x="21036" y="10257"/>
                  </a:cubicBezTo>
                  <a:lnTo>
                    <a:pt x="17268" y="10257"/>
                  </a:lnTo>
                  <a:cubicBezTo>
                    <a:pt x="17131" y="10257"/>
                    <a:pt x="17023" y="10208"/>
                    <a:pt x="16953" y="10110"/>
                  </a:cubicBezTo>
                  <a:cubicBezTo>
                    <a:pt x="16879" y="10015"/>
                    <a:pt x="16790" y="9928"/>
                    <a:pt x="16682" y="9856"/>
                  </a:cubicBezTo>
                  <a:lnTo>
                    <a:pt x="16682" y="7760"/>
                  </a:lnTo>
                  <a:cubicBezTo>
                    <a:pt x="16682" y="7596"/>
                    <a:pt x="16692" y="7377"/>
                    <a:pt x="16706" y="7106"/>
                  </a:cubicBezTo>
                  <a:cubicBezTo>
                    <a:pt x="16720" y="6836"/>
                    <a:pt x="16766" y="6574"/>
                    <a:pt x="16836" y="6326"/>
                  </a:cubicBezTo>
                  <a:cubicBezTo>
                    <a:pt x="16912" y="6078"/>
                    <a:pt x="17023" y="5865"/>
                    <a:pt x="17183" y="5687"/>
                  </a:cubicBezTo>
                  <a:cubicBezTo>
                    <a:pt x="17337" y="5508"/>
                    <a:pt x="17556" y="5419"/>
                    <a:pt x="17829" y="5419"/>
                  </a:cubicBezTo>
                  <a:cubicBezTo>
                    <a:pt x="17488" y="5151"/>
                    <a:pt x="17210" y="4803"/>
                    <a:pt x="16999" y="4377"/>
                  </a:cubicBezTo>
                  <a:cubicBezTo>
                    <a:pt x="16788" y="3950"/>
                    <a:pt x="16682" y="3469"/>
                    <a:pt x="16682" y="2937"/>
                  </a:cubicBezTo>
                  <a:cubicBezTo>
                    <a:pt x="16682" y="2539"/>
                    <a:pt x="16744" y="2162"/>
                    <a:pt x="16872" y="1805"/>
                  </a:cubicBezTo>
                  <a:cubicBezTo>
                    <a:pt x="16999" y="1448"/>
                    <a:pt x="17174" y="1134"/>
                    <a:pt x="17400" y="861"/>
                  </a:cubicBezTo>
                  <a:cubicBezTo>
                    <a:pt x="17625" y="590"/>
                    <a:pt x="17889" y="380"/>
                    <a:pt x="18187" y="227"/>
                  </a:cubicBezTo>
                  <a:cubicBezTo>
                    <a:pt x="18487" y="77"/>
                    <a:pt x="18808" y="0"/>
                    <a:pt x="19152" y="0"/>
                  </a:cubicBezTo>
                  <a:cubicBezTo>
                    <a:pt x="19480" y="0"/>
                    <a:pt x="19795" y="77"/>
                    <a:pt x="20095" y="227"/>
                  </a:cubicBezTo>
                  <a:cubicBezTo>
                    <a:pt x="20395" y="380"/>
                    <a:pt x="20656" y="590"/>
                    <a:pt x="20882" y="861"/>
                  </a:cubicBezTo>
                  <a:cubicBezTo>
                    <a:pt x="21108" y="1134"/>
                    <a:pt x="21285" y="1448"/>
                    <a:pt x="21412" y="1805"/>
                  </a:cubicBezTo>
                  <a:cubicBezTo>
                    <a:pt x="21537" y="2162"/>
                    <a:pt x="21599" y="2539"/>
                    <a:pt x="21599" y="2937"/>
                  </a:cubicBezTo>
                  <a:cubicBezTo>
                    <a:pt x="21599" y="3458"/>
                    <a:pt x="21499" y="3939"/>
                    <a:pt x="21295" y="4371"/>
                  </a:cubicBezTo>
                  <a:cubicBezTo>
                    <a:pt x="21093" y="4800"/>
                    <a:pt x="20820" y="5151"/>
                    <a:pt x="20474" y="5419"/>
                  </a:cubicBezTo>
                </a:path>
              </a:pathLst>
            </a:custGeom>
            <a:grpFill/>
            <a:ln>
              <a:noFill/>
            </a:ln>
            <a:effectLst/>
            <a:extLst/>
          </p:spPr>
          <p:txBody>
            <a:bodyPr lIns="38100" tIns="38100" rIns="38100" bIns="38100" anchor="ctr"/>
            <a:lstStyle/>
            <a:p>
              <a:pPr>
                <a:defRPr/>
              </a:pPr>
              <a:endParaRPr lang="zh-CN" altLang="en-US">
                <a:solidFill>
                  <a:srgbClr val="0070C0"/>
                </a:solidFill>
                <a:cs typeface="+mn-ea"/>
                <a:sym typeface="+mn-lt"/>
              </a:endParaRPr>
            </a:p>
          </p:txBody>
        </p:sp>
      </p:grpSp>
      <p:grpSp>
        <p:nvGrpSpPr>
          <p:cNvPr id="22" name="组合 21"/>
          <p:cNvGrpSpPr/>
          <p:nvPr/>
        </p:nvGrpSpPr>
        <p:grpSpPr>
          <a:xfrm>
            <a:off x="1713041" y="5383244"/>
            <a:ext cx="386867" cy="386867"/>
            <a:chOff x="7068981" y="415834"/>
            <a:chExt cx="482600" cy="482600"/>
          </a:xfrm>
          <a:solidFill>
            <a:schemeClr val="bg1"/>
          </a:solidFill>
          <a:effectLst/>
        </p:grpSpPr>
        <p:sp>
          <p:nvSpPr>
            <p:cNvPr id="23" name="AutoShape 8" descr="tile_paper_medgray.jpeg"/>
            <p:cNvSpPr>
              <a:spLocks/>
            </p:cNvSpPr>
            <p:nvPr/>
          </p:nvSpPr>
          <p:spPr bwMode="auto">
            <a:xfrm>
              <a:off x="7068981" y="415834"/>
              <a:ext cx="482600" cy="482600"/>
            </a:xfrm>
            <a:custGeom>
              <a:avLst/>
              <a:gdLst>
                <a:gd name="T0" fmla="*/ 482725 w 19679"/>
                <a:gd name="T1" fmla="*/ 529874 h 19679"/>
                <a:gd name="T2" fmla="*/ 482725 w 19679"/>
                <a:gd name="T3" fmla="*/ 529874 h 19679"/>
                <a:gd name="T4" fmla="*/ 482725 w 19679"/>
                <a:gd name="T5" fmla="*/ 529874 h 19679"/>
                <a:gd name="T6" fmla="*/ 482725 w 19679"/>
                <a:gd name="T7" fmla="*/ 529874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close/>
                </a:path>
              </a:pathLst>
            </a:custGeom>
            <a:solidFill>
              <a:srgbClr val="9B1E23"/>
            </a:solidFill>
            <a:ln>
              <a:noFill/>
            </a:ln>
            <a:effectLst>
              <a:outerShdw blurRad="63500" algn="ctr" rotWithShape="0">
                <a:prstClr val="black">
                  <a:alpha val="40000"/>
                </a:prstClr>
              </a:outerShdw>
            </a:effectLst>
            <a:extLst/>
          </p:spPr>
          <p:txBody>
            <a:bodyPr lIns="0" tIns="0" rIns="0" bIns="0" anchor="ctr"/>
            <a:lstStyle/>
            <a:p>
              <a:endParaRPr lang="zh-CN" altLang="en-US" sz="900">
                <a:solidFill>
                  <a:srgbClr val="0070C0"/>
                </a:solidFill>
                <a:cs typeface="+mn-ea"/>
                <a:sym typeface="+mn-lt"/>
              </a:endParaRPr>
            </a:p>
          </p:txBody>
        </p:sp>
        <p:sp>
          <p:nvSpPr>
            <p:cNvPr id="24" name="AutoShape 18"/>
            <p:cNvSpPr>
              <a:spLocks/>
            </p:cNvSpPr>
            <p:nvPr/>
          </p:nvSpPr>
          <p:spPr bwMode="auto">
            <a:xfrm>
              <a:off x="7209714" y="556969"/>
              <a:ext cx="201134" cy="200330"/>
            </a:xfrm>
            <a:custGeom>
              <a:avLst/>
              <a:gdLst>
                <a:gd name="T0" fmla="*/ 198438 w 21600"/>
                <a:gd name="T1" fmla="*/ 197644 h 21600"/>
                <a:gd name="T2" fmla="*/ 198438 w 21600"/>
                <a:gd name="T3" fmla="*/ 197644 h 21600"/>
                <a:gd name="T4" fmla="*/ 198438 w 21600"/>
                <a:gd name="T5" fmla="*/ 197644 h 21600"/>
                <a:gd name="T6" fmla="*/ 198438 w 21600"/>
                <a:gd name="T7" fmla="*/ 197644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11152"/>
                  </a:moveTo>
                  <a:lnTo>
                    <a:pt x="0" y="5936"/>
                  </a:lnTo>
                  <a:cubicBezTo>
                    <a:pt x="0" y="5498"/>
                    <a:pt x="132" y="5116"/>
                    <a:pt x="396" y="4796"/>
                  </a:cubicBezTo>
                  <a:cubicBezTo>
                    <a:pt x="663" y="4479"/>
                    <a:pt x="979" y="4317"/>
                    <a:pt x="1346" y="4317"/>
                  </a:cubicBezTo>
                  <a:lnTo>
                    <a:pt x="6316" y="4317"/>
                  </a:lnTo>
                  <a:lnTo>
                    <a:pt x="6316" y="1072"/>
                  </a:lnTo>
                  <a:cubicBezTo>
                    <a:pt x="6316" y="781"/>
                    <a:pt x="6399" y="528"/>
                    <a:pt x="6568" y="320"/>
                  </a:cubicBezTo>
                  <a:cubicBezTo>
                    <a:pt x="6737" y="108"/>
                    <a:pt x="6945" y="0"/>
                    <a:pt x="7195" y="0"/>
                  </a:cubicBezTo>
                  <a:lnTo>
                    <a:pt x="14402" y="0"/>
                  </a:lnTo>
                  <a:cubicBezTo>
                    <a:pt x="14661" y="0"/>
                    <a:pt x="14877" y="108"/>
                    <a:pt x="15053" y="320"/>
                  </a:cubicBezTo>
                  <a:cubicBezTo>
                    <a:pt x="15227" y="528"/>
                    <a:pt x="15318" y="781"/>
                    <a:pt x="15318" y="1072"/>
                  </a:cubicBezTo>
                  <a:lnTo>
                    <a:pt x="15318" y="4317"/>
                  </a:lnTo>
                  <a:lnTo>
                    <a:pt x="20263" y="4317"/>
                  </a:lnTo>
                  <a:cubicBezTo>
                    <a:pt x="20630" y="4317"/>
                    <a:pt x="20943" y="4479"/>
                    <a:pt x="21205" y="4796"/>
                  </a:cubicBezTo>
                  <a:cubicBezTo>
                    <a:pt x="21467" y="5116"/>
                    <a:pt x="21599" y="5498"/>
                    <a:pt x="21599" y="5936"/>
                  </a:cubicBezTo>
                  <a:lnTo>
                    <a:pt x="21599" y="11152"/>
                  </a:lnTo>
                  <a:lnTo>
                    <a:pt x="0" y="11152"/>
                  </a:lnTo>
                  <a:close/>
                  <a:moveTo>
                    <a:pt x="21599" y="12782"/>
                  </a:moveTo>
                  <a:lnTo>
                    <a:pt x="21599" y="19981"/>
                  </a:lnTo>
                  <a:cubicBezTo>
                    <a:pt x="21599" y="20425"/>
                    <a:pt x="21467" y="20801"/>
                    <a:pt x="21205" y="21121"/>
                  </a:cubicBezTo>
                  <a:cubicBezTo>
                    <a:pt x="20943" y="21438"/>
                    <a:pt x="20630" y="21599"/>
                    <a:pt x="20263" y="21599"/>
                  </a:cubicBezTo>
                  <a:lnTo>
                    <a:pt x="1346" y="21599"/>
                  </a:lnTo>
                  <a:cubicBezTo>
                    <a:pt x="979" y="21599"/>
                    <a:pt x="663" y="21438"/>
                    <a:pt x="396" y="21121"/>
                  </a:cubicBezTo>
                  <a:cubicBezTo>
                    <a:pt x="132" y="20801"/>
                    <a:pt x="0" y="20425"/>
                    <a:pt x="0" y="19981"/>
                  </a:cubicBezTo>
                  <a:lnTo>
                    <a:pt x="0" y="12782"/>
                  </a:lnTo>
                  <a:lnTo>
                    <a:pt x="8355" y="12782"/>
                  </a:lnTo>
                  <a:cubicBezTo>
                    <a:pt x="8340" y="12841"/>
                    <a:pt x="8333" y="12929"/>
                    <a:pt x="8333" y="13052"/>
                  </a:cubicBezTo>
                  <a:lnTo>
                    <a:pt x="8333" y="15199"/>
                  </a:lnTo>
                  <a:cubicBezTo>
                    <a:pt x="8333" y="15713"/>
                    <a:pt x="8482" y="16160"/>
                    <a:pt x="8783" y="16542"/>
                  </a:cubicBezTo>
                  <a:cubicBezTo>
                    <a:pt x="9085" y="16921"/>
                    <a:pt x="9462" y="17112"/>
                    <a:pt x="9914" y="17112"/>
                  </a:cubicBezTo>
                  <a:lnTo>
                    <a:pt x="11707" y="17112"/>
                  </a:lnTo>
                  <a:cubicBezTo>
                    <a:pt x="12137" y="17112"/>
                    <a:pt x="12507" y="16924"/>
                    <a:pt x="12816" y="16548"/>
                  </a:cubicBezTo>
                  <a:cubicBezTo>
                    <a:pt x="13124" y="16175"/>
                    <a:pt x="13278" y="15725"/>
                    <a:pt x="13278" y="15199"/>
                  </a:cubicBezTo>
                  <a:lnTo>
                    <a:pt x="13278" y="13052"/>
                  </a:lnTo>
                  <a:cubicBezTo>
                    <a:pt x="13278" y="12938"/>
                    <a:pt x="13266" y="12847"/>
                    <a:pt x="13242" y="12782"/>
                  </a:cubicBezTo>
                  <a:lnTo>
                    <a:pt x="21599" y="12782"/>
                  </a:lnTo>
                  <a:close/>
                  <a:moveTo>
                    <a:pt x="8108" y="4320"/>
                  </a:moveTo>
                  <a:lnTo>
                    <a:pt x="13511" y="4320"/>
                  </a:lnTo>
                  <a:lnTo>
                    <a:pt x="13511" y="2170"/>
                  </a:lnTo>
                  <a:lnTo>
                    <a:pt x="8108" y="2170"/>
                  </a:lnTo>
                  <a:lnTo>
                    <a:pt x="8108" y="4320"/>
                  </a:lnTo>
                  <a:close/>
                  <a:moveTo>
                    <a:pt x="11707" y="12782"/>
                  </a:moveTo>
                  <a:cubicBezTo>
                    <a:pt x="11849" y="12782"/>
                    <a:pt x="11922" y="12873"/>
                    <a:pt x="11929" y="13052"/>
                  </a:cubicBezTo>
                  <a:lnTo>
                    <a:pt x="11929" y="15199"/>
                  </a:lnTo>
                  <a:cubicBezTo>
                    <a:pt x="11929" y="15367"/>
                    <a:pt x="11856" y="15455"/>
                    <a:pt x="11707" y="15467"/>
                  </a:cubicBezTo>
                  <a:lnTo>
                    <a:pt x="9914" y="15467"/>
                  </a:lnTo>
                  <a:cubicBezTo>
                    <a:pt x="9758" y="15467"/>
                    <a:pt x="9675" y="15379"/>
                    <a:pt x="9667" y="15199"/>
                  </a:cubicBezTo>
                  <a:lnTo>
                    <a:pt x="9667" y="13052"/>
                  </a:lnTo>
                  <a:cubicBezTo>
                    <a:pt x="9667" y="12882"/>
                    <a:pt x="9750" y="12794"/>
                    <a:pt x="9914" y="12782"/>
                  </a:cubicBezTo>
                  <a:lnTo>
                    <a:pt x="11707" y="12782"/>
                  </a:lnTo>
                  <a:close/>
                </a:path>
              </a:pathLst>
            </a:custGeom>
            <a:grpFill/>
            <a:ln>
              <a:noFill/>
            </a:ln>
            <a:effectLst/>
            <a:extLst/>
          </p:spPr>
          <p:txBody>
            <a:bodyPr lIns="38100" tIns="38100" rIns="38100" bIns="38100" anchor="ctr"/>
            <a:lstStyle/>
            <a:p>
              <a:pPr>
                <a:defRPr/>
              </a:pPr>
              <a:endParaRPr lang="zh-CN" altLang="en-US" dirty="0">
                <a:solidFill>
                  <a:srgbClr val="0070C0"/>
                </a:solidFill>
                <a:cs typeface="+mn-ea"/>
                <a:sym typeface="+mn-lt"/>
              </a:endParaRPr>
            </a:p>
          </p:txBody>
        </p:sp>
      </p:grpSp>
      <p:grpSp>
        <p:nvGrpSpPr>
          <p:cNvPr id="25" name="组合 24"/>
          <p:cNvGrpSpPr/>
          <p:nvPr/>
        </p:nvGrpSpPr>
        <p:grpSpPr>
          <a:xfrm>
            <a:off x="2361209" y="5383244"/>
            <a:ext cx="386867" cy="386867"/>
            <a:chOff x="7821564" y="415834"/>
            <a:chExt cx="482600" cy="482600"/>
          </a:xfrm>
          <a:solidFill>
            <a:schemeClr val="bg1"/>
          </a:solidFill>
          <a:effectLst/>
        </p:grpSpPr>
        <p:sp>
          <p:nvSpPr>
            <p:cNvPr id="26" name="AutoShape 8" descr="tile_paper_medgray.jpeg"/>
            <p:cNvSpPr>
              <a:spLocks/>
            </p:cNvSpPr>
            <p:nvPr/>
          </p:nvSpPr>
          <p:spPr bwMode="auto">
            <a:xfrm>
              <a:off x="7821564" y="415834"/>
              <a:ext cx="482600" cy="482600"/>
            </a:xfrm>
            <a:custGeom>
              <a:avLst/>
              <a:gdLst>
                <a:gd name="T0" fmla="*/ 482725 w 19679"/>
                <a:gd name="T1" fmla="*/ 529874 h 19679"/>
                <a:gd name="T2" fmla="*/ 482725 w 19679"/>
                <a:gd name="T3" fmla="*/ 529874 h 19679"/>
                <a:gd name="T4" fmla="*/ 482725 w 19679"/>
                <a:gd name="T5" fmla="*/ 529874 h 19679"/>
                <a:gd name="T6" fmla="*/ 482725 w 19679"/>
                <a:gd name="T7" fmla="*/ 529874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close/>
                </a:path>
              </a:pathLst>
            </a:custGeom>
            <a:solidFill>
              <a:srgbClr val="1B2F47"/>
            </a:solidFill>
            <a:ln>
              <a:noFill/>
            </a:ln>
            <a:effectLst>
              <a:outerShdw blurRad="63500" algn="ctr" rotWithShape="0">
                <a:prstClr val="black">
                  <a:alpha val="4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2800">
                <a:solidFill>
                  <a:schemeClr val="lt1"/>
                </a:solidFill>
                <a:latin typeface="腾祥澜黑简" panose="01010104010101010101" pitchFamily="2" charset="-122"/>
                <a:ea typeface="腾祥澜黑简" panose="01010104010101010101" pitchFamily="2" charset="-122"/>
                <a:sym typeface="+mn-lt"/>
              </a:endParaRPr>
            </a:p>
          </p:txBody>
        </p:sp>
        <p:sp>
          <p:nvSpPr>
            <p:cNvPr id="27" name="AutoShape 20"/>
            <p:cNvSpPr>
              <a:spLocks/>
            </p:cNvSpPr>
            <p:nvPr/>
          </p:nvSpPr>
          <p:spPr bwMode="auto">
            <a:xfrm>
              <a:off x="7962297" y="556969"/>
              <a:ext cx="201134" cy="200330"/>
            </a:xfrm>
            <a:custGeom>
              <a:avLst/>
              <a:gdLst>
                <a:gd name="T0" fmla="*/ 198438 w 21600"/>
                <a:gd name="T1" fmla="*/ 197644 h 21600"/>
                <a:gd name="T2" fmla="*/ 198438 w 21600"/>
                <a:gd name="T3" fmla="*/ 197644 h 21600"/>
                <a:gd name="T4" fmla="*/ 198438 w 21600"/>
                <a:gd name="T5" fmla="*/ 197644 h 21600"/>
                <a:gd name="T6" fmla="*/ 198438 w 21600"/>
                <a:gd name="T7" fmla="*/ 197644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9987" y="2580"/>
                  </a:moveTo>
                  <a:cubicBezTo>
                    <a:pt x="20419" y="2580"/>
                    <a:pt x="20793" y="2735"/>
                    <a:pt x="21116" y="3052"/>
                  </a:cubicBezTo>
                  <a:cubicBezTo>
                    <a:pt x="21438" y="3372"/>
                    <a:pt x="21599" y="3743"/>
                    <a:pt x="21599" y="4175"/>
                  </a:cubicBezTo>
                  <a:lnTo>
                    <a:pt x="21599" y="19987"/>
                  </a:lnTo>
                  <a:cubicBezTo>
                    <a:pt x="21599" y="20419"/>
                    <a:pt x="21438" y="20796"/>
                    <a:pt x="21116" y="21116"/>
                  </a:cubicBezTo>
                  <a:cubicBezTo>
                    <a:pt x="20793" y="21438"/>
                    <a:pt x="20419" y="21599"/>
                    <a:pt x="19987" y="21599"/>
                  </a:cubicBezTo>
                  <a:lnTo>
                    <a:pt x="1612" y="21599"/>
                  </a:lnTo>
                  <a:cubicBezTo>
                    <a:pt x="1180" y="21599"/>
                    <a:pt x="806" y="21438"/>
                    <a:pt x="483" y="21116"/>
                  </a:cubicBezTo>
                  <a:cubicBezTo>
                    <a:pt x="161" y="20796"/>
                    <a:pt x="0" y="20419"/>
                    <a:pt x="0" y="19987"/>
                  </a:cubicBezTo>
                  <a:lnTo>
                    <a:pt x="0" y="4175"/>
                  </a:lnTo>
                  <a:cubicBezTo>
                    <a:pt x="0" y="3743"/>
                    <a:pt x="161" y="3372"/>
                    <a:pt x="483" y="3052"/>
                  </a:cubicBezTo>
                  <a:cubicBezTo>
                    <a:pt x="806" y="2735"/>
                    <a:pt x="1180" y="2580"/>
                    <a:pt x="1612" y="2580"/>
                  </a:cubicBezTo>
                  <a:lnTo>
                    <a:pt x="2150" y="2580"/>
                  </a:lnTo>
                  <a:lnTo>
                    <a:pt x="2150" y="2401"/>
                  </a:lnTo>
                  <a:cubicBezTo>
                    <a:pt x="2150" y="2116"/>
                    <a:pt x="2196" y="1828"/>
                    <a:pt x="2288" y="1540"/>
                  </a:cubicBezTo>
                  <a:cubicBezTo>
                    <a:pt x="2381" y="1249"/>
                    <a:pt x="2530" y="990"/>
                    <a:pt x="2738" y="766"/>
                  </a:cubicBezTo>
                  <a:cubicBezTo>
                    <a:pt x="2942" y="541"/>
                    <a:pt x="3216" y="360"/>
                    <a:pt x="3555" y="213"/>
                  </a:cubicBezTo>
                  <a:cubicBezTo>
                    <a:pt x="3895" y="75"/>
                    <a:pt x="4310" y="0"/>
                    <a:pt x="4796" y="0"/>
                  </a:cubicBezTo>
                  <a:cubicBezTo>
                    <a:pt x="5283" y="0"/>
                    <a:pt x="5698" y="75"/>
                    <a:pt x="6037" y="213"/>
                  </a:cubicBezTo>
                  <a:cubicBezTo>
                    <a:pt x="6377" y="360"/>
                    <a:pt x="6651" y="541"/>
                    <a:pt x="6858" y="766"/>
                  </a:cubicBezTo>
                  <a:cubicBezTo>
                    <a:pt x="7062" y="990"/>
                    <a:pt x="7215" y="1255"/>
                    <a:pt x="7313" y="1546"/>
                  </a:cubicBezTo>
                  <a:cubicBezTo>
                    <a:pt x="7411" y="1840"/>
                    <a:pt x="7457" y="2125"/>
                    <a:pt x="7457" y="2401"/>
                  </a:cubicBezTo>
                  <a:lnTo>
                    <a:pt x="7457" y="2580"/>
                  </a:lnTo>
                  <a:lnTo>
                    <a:pt x="8133" y="2580"/>
                  </a:lnTo>
                  <a:lnTo>
                    <a:pt x="8133" y="2401"/>
                  </a:lnTo>
                  <a:cubicBezTo>
                    <a:pt x="8133" y="2116"/>
                    <a:pt x="8179" y="1828"/>
                    <a:pt x="8269" y="1540"/>
                  </a:cubicBezTo>
                  <a:cubicBezTo>
                    <a:pt x="8364" y="1249"/>
                    <a:pt x="8511" y="990"/>
                    <a:pt x="8718" y="766"/>
                  </a:cubicBezTo>
                  <a:cubicBezTo>
                    <a:pt x="8925" y="541"/>
                    <a:pt x="9199" y="360"/>
                    <a:pt x="9538" y="213"/>
                  </a:cubicBezTo>
                  <a:cubicBezTo>
                    <a:pt x="9878" y="74"/>
                    <a:pt x="10293" y="0"/>
                    <a:pt x="10779" y="0"/>
                  </a:cubicBezTo>
                  <a:cubicBezTo>
                    <a:pt x="11266" y="0"/>
                    <a:pt x="11678" y="74"/>
                    <a:pt x="12020" y="213"/>
                  </a:cubicBezTo>
                  <a:cubicBezTo>
                    <a:pt x="12360" y="360"/>
                    <a:pt x="12636" y="541"/>
                    <a:pt x="12852" y="766"/>
                  </a:cubicBezTo>
                  <a:cubicBezTo>
                    <a:pt x="13068" y="990"/>
                    <a:pt x="13227" y="1255"/>
                    <a:pt x="13322" y="1546"/>
                  </a:cubicBezTo>
                  <a:cubicBezTo>
                    <a:pt x="13417" y="1840"/>
                    <a:pt x="13469" y="2125"/>
                    <a:pt x="13469" y="2401"/>
                  </a:cubicBezTo>
                  <a:lnTo>
                    <a:pt x="13469" y="2580"/>
                  </a:lnTo>
                  <a:lnTo>
                    <a:pt x="14142" y="2580"/>
                  </a:lnTo>
                  <a:lnTo>
                    <a:pt x="14142" y="2401"/>
                  </a:lnTo>
                  <a:cubicBezTo>
                    <a:pt x="14142" y="2116"/>
                    <a:pt x="14191" y="1828"/>
                    <a:pt x="14286" y="1540"/>
                  </a:cubicBezTo>
                  <a:cubicBezTo>
                    <a:pt x="14384" y="1249"/>
                    <a:pt x="14534" y="990"/>
                    <a:pt x="14741" y="765"/>
                  </a:cubicBezTo>
                  <a:cubicBezTo>
                    <a:pt x="14948" y="541"/>
                    <a:pt x="15219" y="359"/>
                    <a:pt x="15556" y="213"/>
                  </a:cubicBezTo>
                  <a:cubicBezTo>
                    <a:pt x="15890" y="74"/>
                    <a:pt x="16305" y="0"/>
                    <a:pt x="16803" y="0"/>
                  </a:cubicBezTo>
                  <a:cubicBezTo>
                    <a:pt x="17289" y="0"/>
                    <a:pt x="17704" y="74"/>
                    <a:pt x="18044" y="213"/>
                  </a:cubicBezTo>
                  <a:cubicBezTo>
                    <a:pt x="18383" y="359"/>
                    <a:pt x="18657" y="541"/>
                    <a:pt x="18864" y="765"/>
                  </a:cubicBezTo>
                  <a:cubicBezTo>
                    <a:pt x="19069" y="990"/>
                    <a:pt x="19218" y="1255"/>
                    <a:pt x="19311" y="1546"/>
                  </a:cubicBezTo>
                  <a:cubicBezTo>
                    <a:pt x="19403" y="1839"/>
                    <a:pt x="19449" y="2125"/>
                    <a:pt x="19449" y="2401"/>
                  </a:cubicBezTo>
                  <a:lnTo>
                    <a:pt x="19449" y="2580"/>
                  </a:lnTo>
                  <a:lnTo>
                    <a:pt x="19987" y="2580"/>
                  </a:lnTo>
                  <a:close/>
                  <a:moveTo>
                    <a:pt x="6066" y="7968"/>
                  </a:moveTo>
                  <a:lnTo>
                    <a:pt x="2179" y="7968"/>
                  </a:lnTo>
                  <a:lnTo>
                    <a:pt x="2179" y="11443"/>
                  </a:lnTo>
                  <a:lnTo>
                    <a:pt x="6066" y="11443"/>
                  </a:lnTo>
                  <a:lnTo>
                    <a:pt x="6066" y="7968"/>
                  </a:lnTo>
                  <a:close/>
                  <a:moveTo>
                    <a:pt x="6066" y="11976"/>
                  </a:moveTo>
                  <a:lnTo>
                    <a:pt x="2179" y="11976"/>
                  </a:lnTo>
                  <a:lnTo>
                    <a:pt x="2179" y="15452"/>
                  </a:lnTo>
                  <a:lnTo>
                    <a:pt x="6066" y="15452"/>
                  </a:lnTo>
                  <a:lnTo>
                    <a:pt x="6066" y="11976"/>
                  </a:lnTo>
                  <a:close/>
                  <a:moveTo>
                    <a:pt x="6066" y="15976"/>
                  </a:moveTo>
                  <a:lnTo>
                    <a:pt x="2179" y="15976"/>
                  </a:lnTo>
                  <a:lnTo>
                    <a:pt x="2179" y="19422"/>
                  </a:lnTo>
                  <a:lnTo>
                    <a:pt x="6066" y="19422"/>
                  </a:lnTo>
                  <a:lnTo>
                    <a:pt x="6066" y="15976"/>
                  </a:lnTo>
                  <a:close/>
                  <a:moveTo>
                    <a:pt x="3754" y="5543"/>
                  </a:moveTo>
                  <a:cubicBezTo>
                    <a:pt x="3754" y="6067"/>
                    <a:pt x="4102" y="6323"/>
                    <a:pt x="4799" y="6323"/>
                  </a:cubicBezTo>
                  <a:cubicBezTo>
                    <a:pt x="5499" y="6323"/>
                    <a:pt x="5847" y="6067"/>
                    <a:pt x="5847" y="5543"/>
                  </a:cubicBezTo>
                  <a:lnTo>
                    <a:pt x="5847" y="2398"/>
                  </a:lnTo>
                  <a:cubicBezTo>
                    <a:pt x="5847" y="1877"/>
                    <a:pt x="5499" y="1612"/>
                    <a:pt x="4799" y="1612"/>
                  </a:cubicBezTo>
                  <a:cubicBezTo>
                    <a:pt x="4102" y="1612"/>
                    <a:pt x="3754" y="1877"/>
                    <a:pt x="3754" y="2398"/>
                  </a:cubicBezTo>
                  <a:lnTo>
                    <a:pt x="3754" y="5543"/>
                  </a:lnTo>
                  <a:close/>
                  <a:moveTo>
                    <a:pt x="10535" y="7968"/>
                  </a:moveTo>
                  <a:lnTo>
                    <a:pt x="6607" y="7968"/>
                  </a:lnTo>
                  <a:lnTo>
                    <a:pt x="6607" y="11443"/>
                  </a:lnTo>
                  <a:lnTo>
                    <a:pt x="10535" y="11443"/>
                  </a:lnTo>
                  <a:lnTo>
                    <a:pt x="10535" y="7968"/>
                  </a:lnTo>
                  <a:close/>
                  <a:moveTo>
                    <a:pt x="10535" y="11976"/>
                  </a:moveTo>
                  <a:lnTo>
                    <a:pt x="6607" y="11976"/>
                  </a:lnTo>
                  <a:lnTo>
                    <a:pt x="6607" y="15452"/>
                  </a:lnTo>
                  <a:lnTo>
                    <a:pt x="10535" y="15452"/>
                  </a:lnTo>
                  <a:lnTo>
                    <a:pt x="10535" y="11976"/>
                  </a:lnTo>
                  <a:close/>
                  <a:moveTo>
                    <a:pt x="10535" y="15976"/>
                  </a:moveTo>
                  <a:lnTo>
                    <a:pt x="6607" y="15976"/>
                  </a:lnTo>
                  <a:lnTo>
                    <a:pt x="6607" y="19422"/>
                  </a:lnTo>
                  <a:lnTo>
                    <a:pt x="10535" y="19422"/>
                  </a:lnTo>
                  <a:lnTo>
                    <a:pt x="10535" y="15976"/>
                  </a:lnTo>
                  <a:close/>
                  <a:moveTo>
                    <a:pt x="9774" y="5543"/>
                  </a:moveTo>
                  <a:cubicBezTo>
                    <a:pt x="9774" y="5825"/>
                    <a:pt x="9849" y="6027"/>
                    <a:pt x="9996" y="6145"/>
                  </a:cubicBezTo>
                  <a:cubicBezTo>
                    <a:pt x="10143" y="6269"/>
                    <a:pt x="10405" y="6323"/>
                    <a:pt x="10782" y="6323"/>
                  </a:cubicBezTo>
                  <a:cubicBezTo>
                    <a:pt x="11159" y="6323"/>
                    <a:pt x="11427" y="6263"/>
                    <a:pt x="11588" y="6139"/>
                  </a:cubicBezTo>
                  <a:cubicBezTo>
                    <a:pt x="11750" y="6015"/>
                    <a:pt x="11830" y="5819"/>
                    <a:pt x="11830" y="5543"/>
                  </a:cubicBezTo>
                  <a:lnTo>
                    <a:pt x="11830" y="2398"/>
                  </a:lnTo>
                  <a:cubicBezTo>
                    <a:pt x="11830" y="2128"/>
                    <a:pt x="11750" y="1932"/>
                    <a:pt x="11588" y="1802"/>
                  </a:cubicBezTo>
                  <a:cubicBezTo>
                    <a:pt x="11427" y="1673"/>
                    <a:pt x="11159" y="1612"/>
                    <a:pt x="10782" y="1612"/>
                  </a:cubicBezTo>
                  <a:cubicBezTo>
                    <a:pt x="10405" y="1612"/>
                    <a:pt x="10143" y="1679"/>
                    <a:pt x="9996" y="1814"/>
                  </a:cubicBezTo>
                  <a:cubicBezTo>
                    <a:pt x="9849" y="1944"/>
                    <a:pt x="9774" y="2139"/>
                    <a:pt x="9774" y="2398"/>
                  </a:cubicBezTo>
                  <a:lnTo>
                    <a:pt x="9774" y="5543"/>
                  </a:lnTo>
                  <a:close/>
                  <a:moveTo>
                    <a:pt x="14986" y="7968"/>
                  </a:moveTo>
                  <a:lnTo>
                    <a:pt x="11073" y="7968"/>
                  </a:lnTo>
                  <a:lnTo>
                    <a:pt x="11073" y="11443"/>
                  </a:lnTo>
                  <a:lnTo>
                    <a:pt x="14986" y="11443"/>
                  </a:lnTo>
                  <a:lnTo>
                    <a:pt x="14986" y="7968"/>
                  </a:lnTo>
                  <a:close/>
                  <a:moveTo>
                    <a:pt x="14986" y="11976"/>
                  </a:moveTo>
                  <a:lnTo>
                    <a:pt x="11073" y="11976"/>
                  </a:lnTo>
                  <a:lnTo>
                    <a:pt x="11073" y="15452"/>
                  </a:lnTo>
                  <a:lnTo>
                    <a:pt x="14986" y="15452"/>
                  </a:lnTo>
                  <a:lnTo>
                    <a:pt x="14986" y="11976"/>
                  </a:lnTo>
                  <a:close/>
                  <a:moveTo>
                    <a:pt x="14986" y="15976"/>
                  </a:moveTo>
                  <a:lnTo>
                    <a:pt x="11073" y="15976"/>
                  </a:lnTo>
                  <a:lnTo>
                    <a:pt x="11073" y="19422"/>
                  </a:lnTo>
                  <a:lnTo>
                    <a:pt x="14986" y="19422"/>
                  </a:lnTo>
                  <a:lnTo>
                    <a:pt x="14986" y="15976"/>
                  </a:lnTo>
                  <a:close/>
                  <a:moveTo>
                    <a:pt x="19423" y="7968"/>
                  </a:moveTo>
                  <a:lnTo>
                    <a:pt x="15521" y="7968"/>
                  </a:lnTo>
                  <a:lnTo>
                    <a:pt x="15521" y="11443"/>
                  </a:lnTo>
                  <a:lnTo>
                    <a:pt x="19423" y="11443"/>
                  </a:lnTo>
                  <a:lnTo>
                    <a:pt x="19423" y="7968"/>
                  </a:lnTo>
                  <a:close/>
                  <a:moveTo>
                    <a:pt x="19423" y="11976"/>
                  </a:moveTo>
                  <a:lnTo>
                    <a:pt x="15521" y="11976"/>
                  </a:lnTo>
                  <a:lnTo>
                    <a:pt x="15521" y="15452"/>
                  </a:lnTo>
                  <a:lnTo>
                    <a:pt x="19423" y="15452"/>
                  </a:lnTo>
                  <a:lnTo>
                    <a:pt x="19423" y="11976"/>
                  </a:lnTo>
                  <a:close/>
                  <a:moveTo>
                    <a:pt x="19423" y="15976"/>
                  </a:moveTo>
                  <a:lnTo>
                    <a:pt x="15521" y="15976"/>
                  </a:lnTo>
                  <a:lnTo>
                    <a:pt x="15521" y="19422"/>
                  </a:lnTo>
                  <a:lnTo>
                    <a:pt x="19423" y="19422"/>
                  </a:lnTo>
                  <a:lnTo>
                    <a:pt x="19423" y="15976"/>
                  </a:lnTo>
                  <a:close/>
                  <a:moveTo>
                    <a:pt x="15758" y="5543"/>
                  </a:moveTo>
                  <a:cubicBezTo>
                    <a:pt x="15758" y="6067"/>
                    <a:pt x="16106" y="6323"/>
                    <a:pt x="16806" y="6323"/>
                  </a:cubicBezTo>
                  <a:cubicBezTo>
                    <a:pt x="17502" y="6323"/>
                    <a:pt x="17848" y="6067"/>
                    <a:pt x="17839" y="5543"/>
                  </a:cubicBezTo>
                  <a:lnTo>
                    <a:pt x="17839" y="2398"/>
                  </a:lnTo>
                  <a:cubicBezTo>
                    <a:pt x="17839" y="1877"/>
                    <a:pt x="17494" y="1612"/>
                    <a:pt x="16806" y="1612"/>
                  </a:cubicBezTo>
                  <a:cubicBezTo>
                    <a:pt x="16106" y="1612"/>
                    <a:pt x="15758" y="1877"/>
                    <a:pt x="15758" y="2398"/>
                  </a:cubicBezTo>
                  <a:lnTo>
                    <a:pt x="15758" y="5543"/>
                  </a:lnTo>
                  <a:close/>
                </a:path>
              </a:pathLst>
            </a:custGeom>
            <a:grpFill/>
            <a:ln>
              <a:noFill/>
            </a:ln>
            <a:effectLst/>
            <a:extLst/>
          </p:spPr>
          <p:txBody>
            <a:bodyPr lIns="38100" tIns="38100" rIns="38100" bIns="38100" anchor="ctr"/>
            <a:lstStyle/>
            <a:p>
              <a:pPr>
                <a:defRPr/>
              </a:pPr>
              <a:endParaRPr lang="zh-CN" altLang="en-US">
                <a:solidFill>
                  <a:srgbClr val="0070C0"/>
                </a:solidFill>
                <a:cs typeface="+mn-ea"/>
                <a:sym typeface="+mn-lt"/>
              </a:endParaRPr>
            </a:p>
          </p:txBody>
        </p:sp>
      </p:grpSp>
    </p:spTree>
    <p:extLst>
      <p:ext uri="{BB962C8B-B14F-4D97-AF65-F5344CB8AC3E}">
        <p14:creationId xmlns:p14="http://schemas.microsoft.com/office/powerpoint/2010/main" val="4186752592"/>
      </p:ext>
    </p:ext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 calcmode="lin" valueType="num">
                                      <p:cBhvr>
                                        <p:cTn id="9" dur="500" fill="hold"/>
                                        <p:tgtEl>
                                          <p:spTgt spid="3"/>
                                        </p:tgtEl>
                                        <p:attrNameLst>
                                          <p:attrName>style.rotation</p:attrName>
                                        </p:attrNameLst>
                                      </p:cBhvr>
                                      <p:tavLst>
                                        <p:tav tm="0">
                                          <p:val>
                                            <p:fltVal val="360"/>
                                          </p:val>
                                        </p:tav>
                                        <p:tav tm="100000">
                                          <p:val>
                                            <p:fltVal val="0"/>
                                          </p:val>
                                        </p:tav>
                                      </p:tavLst>
                                    </p:anim>
                                    <p:animEffect transition="in" filter="fade">
                                      <p:cBhvr>
                                        <p:cTn id="10" dur="500"/>
                                        <p:tgtEl>
                                          <p:spTgt spid="3"/>
                                        </p:tgtEl>
                                      </p:cBhvr>
                                    </p:animEffect>
                                  </p:childTnLst>
                                </p:cTn>
                              </p:par>
                              <p:par>
                                <p:cTn id="11" presetID="49" presetClass="entr" presetSubtype="0" decel="10000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p:cTn id="13" dur="500" fill="hold"/>
                                        <p:tgtEl>
                                          <p:spTgt spid="4"/>
                                        </p:tgtEl>
                                        <p:attrNameLst>
                                          <p:attrName>ppt_w</p:attrName>
                                        </p:attrNameLst>
                                      </p:cBhvr>
                                      <p:tavLst>
                                        <p:tav tm="0">
                                          <p:val>
                                            <p:fltVal val="0"/>
                                          </p:val>
                                        </p:tav>
                                        <p:tav tm="100000">
                                          <p:val>
                                            <p:strVal val="#ppt_w"/>
                                          </p:val>
                                        </p:tav>
                                      </p:tavLst>
                                    </p:anim>
                                    <p:anim calcmode="lin" valueType="num">
                                      <p:cBhvr>
                                        <p:cTn id="14" dur="500" fill="hold"/>
                                        <p:tgtEl>
                                          <p:spTgt spid="4"/>
                                        </p:tgtEl>
                                        <p:attrNameLst>
                                          <p:attrName>ppt_h</p:attrName>
                                        </p:attrNameLst>
                                      </p:cBhvr>
                                      <p:tavLst>
                                        <p:tav tm="0">
                                          <p:val>
                                            <p:fltVal val="0"/>
                                          </p:val>
                                        </p:tav>
                                        <p:tav tm="100000">
                                          <p:val>
                                            <p:strVal val="#ppt_h"/>
                                          </p:val>
                                        </p:tav>
                                      </p:tavLst>
                                    </p:anim>
                                    <p:anim calcmode="lin" valueType="num">
                                      <p:cBhvr>
                                        <p:cTn id="15" dur="500" fill="hold"/>
                                        <p:tgtEl>
                                          <p:spTgt spid="4"/>
                                        </p:tgtEl>
                                        <p:attrNameLst>
                                          <p:attrName>style.rotation</p:attrName>
                                        </p:attrNameLst>
                                      </p:cBhvr>
                                      <p:tavLst>
                                        <p:tav tm="0">
                                          <p:val>
                                            <p:fltVal val="360"/>
                                          </p:val>
                                        </p:tav>
                                        <p:tav tm="100000">
                                          <p:val>
                                            <p:fltVal val="0"/>
                                          </p:val>
                                        </p:tav>
                                      </p:tavLst>
                                    </p:anim>
                                    <p:animEffect transition="in" filter="fade">
                                      <p:cBhvr>
                                        <p:cTn id="16" dur="500"/>
                                        <p:tgtEl>
                                          <p:spTgt spid="4"/>
                                        </p:tgtEl>
                                      </p:cBhvr>
                                    </p:animEffect>
                                  </p:childTnLst>
                                </p:cTn>
                              </p:par>
                              <p:par>
                                <p:cTn id="17" presetID="49" presetClass="entr" presetSubtype="0" decel="100000"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p:cTn id="19" dur="500" fill="hold"/>
                                        <p:tgtEl>
                                          <p:spTgt spid="5"/>
                                        </p:tgtEl>
                                        <p:attrNameLst>
                                          <p:attrName>ppt_w</p:attrName>
                                        </p:attrNameLst>
                                      </p:cBhvr>
                                      <p:tavLst>
                                        <p:tav tm="0">
                                          <p:val>
                                            <p:fltVal val="0"/>
                                          </p:val>
                                        </p:tav>
                                        <p:tav tm="100000">
                                          <p:val>
                                            <p:strVal val="#ppt_w"/>
                                          </p:val>
                                        </p:tav>
                                      </p:tavLst>
                                    </p:anim>
                                    <p:anim calcmode="lin" valueType="num">
                                      <p:cBhvr>
                                        <p:cTn id="20" dur="500" fill="hold"/>
                                        <p:tgtEl>
                                          <p:spTgt spid="5"/>
                                        </p:tgtEl>
                                        <p:attrNameLst>
                                          <p:attrName>ppt_h</p:attrName>
                                        </p:attrNameLst>
                                      </p:cBhvr>
                                      <p:tavLst>
                                        <p:tav tm="0">
                                          <p:val>
                                            <p:fltVal val="0"/>
                                          </p:val>
                                        </p:tav>
                                        <p:tav tm="100000">
                                          <p:val>
                                            <p:strVal val="#ppt_h"/>
                                          </p:val>
                                        </p:tav>
                                      </p:tavLst>
                                    </p:anim>
                                    <p:anim calcmode="lin" valueType="num">
                                      <p:cBhvr>
                                        <p:cTn id="21" dur="500" fill="hold"/>
                                        <p:tgtEl>
                                          <p:spTgt spid="5"/>
                                        </p:tgtEl>
                                        <p:attrNameLst>
                                          <p:attrName>style.rotation</p:attrName>
                                        </p:attrNameLst>
                                      </p:cBhvr>
                                      <p:tavLst>
                                        <p:tav tm="0">
                                          <p:val>
                                            <p:fltVal val="360"/>
                                          </p:val>
                                        </p:tav>
                                        <p:tav tm="100000">
                                          <p:val>
                                            <p:fltVal val="0"/>
                                          </p:val>
                                        </p:tav>
                                      </p:tavLst>
                                    </p:anim>
                                    <p:animEffect transition="in" filter="fade">
                                      <p:cBhvr>
                                        <p:cTn id="22" dur="500"/>
                                        <p:tgtEl>
                                          <p:spTgt spid="5"/>
                                        </p:tgtEl>
                                      </p:cBhvr>
                                    </p:animEffect>
                                  </p:childTnLst>
                                </p:cTn>
                              </p:par>
                              <p:par>
                                <p:cTn id="23" presetID="49" presetClass="entr" presetSubtype="0" decel="100000" fill="hold" grpId="0" nodeType="withEffect">
                                  <p:stCondLst>
                                    <p:cond delay="0"/>
                                  </p:stCondLst>
                                  <p:childTnLst>
                                    <p:set>
                                      <p:cBhvr>
                                        <p:cTn id="24" dur="1" fill="hold">
                                          <p:stCondLst>
                                            <p:cond delay="0"/>
                                          </p:stCondLst>
                                        </p:cTn>
                                        <p:tgtEl>
                                          <p:spTgt spid="6"/>
                                        </p:tgtEl>
                                        <p:attrNameLst>
                                          <p:attrName>style.visibility</p:attrName>
                                        </p:attrNameLst>
                                      </p:cBhvr>
                                      <p:to>
                                        <p:strVal val="visible"/>
                                      </p:to>
                                    </p:set>
                                    <p:anim calcmode="lin" valueType="num">
                                      <p:cBhvr>
                                        <p:cTn id="25" dur="500" fill="hold"/>
                                        <p:tgtEl>
                                          <p:spTgt spid="6"/>
                                        </p:tgtEl>
                                        <p:attrNameLst>
                                          <p:attrName>ppt_w</p:attrName>
                                        </p:attrNameLst>
                                      </p:cBhvr>
                                      <p:tavLst>
                                        <p:tav tm="0">
                                          <p:val>
                                            <p:fltVal val="0"/>
                                          </p:val>
                                        </p:tav>
                                        <p:tav tm="100000">
                                          <p:val>
                                            <p:strVal val="#ppt_w"/>
                                          </p:val>
                                        </p:tav>
                                      </p:tavLst>
                                    </p:anim>
                                    <p:anim calcmode="lin" valueType="num">
                                      <p:cBhvr>
                                        <p:cTn id="26" dur="500" fill="hold"/>
                                        <p:tgtEl>
                                          <p:spTgt spid="6"/>
                                        </p:tgtEl>
                                        <p:attrNameLst>
                                          <p:attrName>ppt_h</p:attrName>
                                        </p:attrNameLst>
                                      </p:cBhvr>
                                      <p:tavLst>
                                        <p:tav tm="0">
                                          <p:val>
                                            <p:fltVal val="0"/>
                                          </p:val>
                                        </p:tav>
                                        <p:tav tm="100000">
                                          <p:val>
                                            <p:strVal val="#ppt_h"/>
                                          </p:val>
                                        </p:tav>
                                      </p:tavLst>
                                    </p:anim>
                                    <p:anim calcmode="lin" valueType="num">
                                      <p:cBhvr>
                                        <p:cTn id="27" dur="500" fill="hold"/>
                                        <p:tgtEl>
                                          <p:spTgt spid="6"/>
                                        </p:tgtEl>
                                        <p:attrNameLst>
                                          <p:attrName>style.rotation</p:attrName>
                                        </p:attrNameLst>
                                      </p:cBhvr>
                                      <p:tavLst>
                                        <p:tav tm="0">
                                          <p:val>
                                            <p:fltVal val="360"/>
                                          </p:val>
                                        </p:tav>
                                        <p:tav tm="100000">
                                          <p:val>
                                            <p:fltVal val="0"/>
                                          </p:val>
                                        </p:tav>
                                      </p:tavLst>
                                    </p:anim>
                                    <p:animEffect transition="in" filter="fade">
                                      <p:cBhvr>
                                        <p:cTn id="28" dur="500"/>
                                        <p:tgtEl>
                                          <p:spTgt spid="6"/>
                                        </p:tgtEl>
                                      </p:cBhvr>
                                    </p:animEffect>
                                  </p:childTnLst>
                                </p:cTn>
                              </p:par>
                              <p:par>
                                <p:cTn id="29" presetID="49" presetClass="entr" presetSubtype="0" decel="100000" fill="hold" grpId="0" nodeType="withEffect">
                                  <p:stCondLst>
                                    <p:cond delay="0"/>
                                  </p:stCondLst>
                                  <p:childTnLst>
                                    <p:set>
                                      <p:cBhvr>
                                        <p:cTn id="30" dur="1" fill="hold">
                                          <p:stCondLst>
                                            <p:cond delay="0"/>
                                          </p:stCondLst>
                                        </p:cTn>
                                        <p:tgtEl>
                                          <p:spTgt spid="7"/>
                                        </p:tgtEl>
                                        <p:attrNameLst>
                                          <p:attrName>style.visibility</p:attrName>
                                        </p:attrNameLst>
                                      </p:cBhvr>
                                      <p:to>
                                        <p:strVal val="visible"/>
                                      </p:to>
                                    </p:set>
                                    <p:anim calcmode="lin" valueType="num">
                                      <p:cBhvr>
                                        <p:cTn id="31" dur="500" fill="hold"/>
                                        <p:tgtEl>
                                          <p:spTgt spid="7"/>
                                        </p:tgtEl>
                                        <p:attrNameLst>
                                          <p:attrName>ppt_w</p:attrName>
                                        </p:attrNameLst>
                                      </p:cBhvr>
                                      <p:tavLst>
                                        <p:tav tm="0">
                                          <p:val>
                                            <p:fltVal val="0"/>
                                          </p:val>
                                        </p:tav>
                                        <p:tav tm="100000">
                                          <p:val>
                                            <p:strVal val="#ppt_w"/>
                                          </p:val>
                                        </p:tav>
                                      </p:tavLst>
                                    </p:anim>
                                    <p:anim calcmode="lin" valueType="num">
                                      <p:cBhvr>
                                        <p:cTn id="32" dur="500" fill="hold"/>
                                        <p:tgtEl>
                                          <p:spTgt spid="7"/>
                                        </p:tgtEl>
                                        <p:attrNameLst>
                                          <p:attrName>ppt_h</p:attrName>
                                        </p:attrNameLst>
                                      </p:cBhvr>
                                      <p:tavLst>
                                        <p:tav tm="0">
                                          <p:val>
                                            <p:fltVal val="0"/>
                                          </p:val>
                                        </p:tav>
                                        <p:tav tm="100000">
                                          <p:val>
                                            <p:strVal val="#ppt_h"/>
                                          </p:val>
                                        </p:tav>
                                      </p:tavLst>
                                    </p:anim>
                                    <p:anim calcmode="lin" valueType="num">
                                      <p:cBhvr>
                                        <p:cTn id="33" dur="500" fill="hold"/>
                                        <p:tgtEl>
                                          <p:spTgt spid="7"/>
                                        </p:tgtEl>
                                        <p:attrNameLst>
                                          <p:attrName>style.rotation</p:attrName>
                                        </p:attrNameLst>
                                      </p:cBhvr>
                                      <p:tavLst>
                                        <p:tav tm="0">
                                          <p:val>
                                            <p:fltVal val="360"/>
                                          </p:val>
                                        </p:tav>
                                        <p:tav tm="100000">
                                          <p:val>
                                            <p:fltVal val="0"/>
                                          </p:val>
                                        </p:tav>
                                      </p:tavLst>
                                    </p:anim>
                                    <p:animEffect transition="in" filter="fade">
                                      <p:cBhvr>
                                        <p:cTn id="34" dur="500"/>
                                        <p:tgtEl>
                                          <p:spTgt spid="7"/>
                                        </p:tgtEl>
                                      </p:cBhvr>
                                    </p:animEffect>
                                  </p:childTnLst>
                                </p:cTn>
                              </p:par>
                            </p:childTnLst>
                          </p:cTn>
                        </p:par>
                        <p:par>
                          <p:cTn id="35" fill="hold">
                            <p:stCondLst>
                              <p:cond delay="500"/>
                            </p:stCondLst>
                            <p:childTnLst>
                              <p:par>
                                <p:cTn id="36" presetID="53" presetClass="entr" presetSubtype="16" fill="hold" grpId="0" nodeType="afterEffect">
                                  <p:stCondLst>
                                    <p:cond delay="0"/>
                                  </p:stCondLst>
                                  <p:childTnLst>
                                    <p:set>
                                      <p:cBhvr>
                                        <p:cTn id="37" dur="1" fill="hold">
                                          <p:stCondLst>
                                            <p:cond delay="0"/>
                                          </p:stCondLst>
                                        </p:cTn>
                                        <p:tgtEl>
                                          <p:spTgt spid="11"/>
                                        </p:tgtEl>
                                        <p:attrNameLst>
                                          <p:attrName>style.visibility</p:attrName>
                                        </p:attrNameLst>
                                      </p:cBhvr>
                                      <p:to>
                                        <p:strVal val="visible"/>
                                      </p:to>
                                    </p:set>
                                    <p:anim calcmode="lin" valueType="num">
                                      <p:cBhvr>
                                        <p:cTn id="38" dur="500" fill="hold"/>
                                        <p:tgtEl>
                                          <p:spTgt spid="11"/>
                                        </p:tgtEl>
                                        <p:attrNameLst>
                                          <p:attrName>ppt_w</p:attrName>
                                        </p:attrNameLst>
                                      </p:cBhvr>
                                      <p:tavLst>
                                        <p:tav tm="0">
                                          <p:val>
                                            <p:fltVal val="0"/>
                                          </p:val>
                                        </p:tav>
                                        <p:tav tm="100000">
                                          <p:val>
                                            <p:strVal val="#ppt_w"/>
                                          </p:val>
                                        </p:tav>
                                      </p:tavLst>
                                    </p:anim>
                                    <p:anim calcmode="lin" valueType="num">
                                      <p:cBhvr>
                                        <p:cTn id="39" dur="500" fill="hold"/>
                                        <p:tgtEl>
                                          <p:spTgt spid="11"/>
                                        </p:tgtEl>
                                        <p:attrNameLst>
                                          <p:attrName>ppt_h</p:attrName>
                                        </p:attrNameLst>
                                      </p:cBhvr>
                                      <p:tavLst>
                                        <p:tav tm="0">
                                          <p:val>
                                            <p:fltVal val="0"/>
                                          </p:val>
                                        </p:tav>
                                        <p:tav tm="100000">
                                          <p:val>
                                            <p:strVal val="#ppt_h"/>
                                          </p:val>
                                        </p:tav>
                                      </p:tavLst>
                                    </p:anim>
                                    <p:animEffect transition="in" filter="fade">
                                      <p:cBhvr>
                                        <p:cTn id="40" dur="500"/>
                                        <p:tgtEl>
                                          <p:spTgt spid="11"/>
                                        </p:tgtEl>
                                      </p:cBhvr>
                                    </p:animEffect>
                                  </p:childTnLst>
                                </p:cTn>
                              </p:par>
                            </p:childTnLst>
                          </p:cTn>
                        </p:par>
                        <p:par>
                          <p:cTn id="41" fill="hold">
                            <p:stCondLst>
                              <p:cond delay="1000"/>
                            </p:stCondLst>
                            <p:childTnLst>
                              <p:par>
                                <p:cTn id="42" presetID="53" presetClass="entr" presetSubtype="16" fill="hold" grpId="0" nodeType="afterEffect">
                                  <p:stCondLst>
                                    <p:cond delay="0"/>
                                  </p:stCondLst>
                                  <p:iterate type="lt">
                                    <p:tmPct val="0"/>
                                  </p:iterate>
                                  <p:childTnLst>
                                    <p:set>
                                      <p:cBhvr>
                                        <p:cTn id="43" dur="1" fill="hold">
                                          <p:stCondLst>
                                            <p:cond delay="0"/>
                                          </p:stCondLst>
                                        </p:cTn>
                                        <p:tgtEl>
                                          <p:spTgt spid="14"/>
                                        </p:tgtEl>
                                        <p:attrNameLst>
                                          <p:attrName>style.visibility</p:attrName>
                                        </p:attrNameLst>
                                      </p:cBhvr>
                                      <p:to>
                                        <p:strVal val="visible"/>
                                      </p:to>
                                    </p:set>
                                    <p:anim calcmode="lin" valueType="num">
                                      <p:cBhvr>
                                        <p:cTn id="44" dur="500" fill="hold"/>
                                        <p:tgtEl>
                                          <p:spTgt spid="14"/>
                                        </p:tgtEl>
                                        <p:attrNameLst>
                                          <p:attrName>ppt_w</p:attrName>
                                        </p:attrNameLst>
                                      </p:cBhvr>
                                      <p:tavLst>
                                        <p:tav tm="0">
                                          <p:val>
                                            <p:fltVal val="0"/>
                                          </p:val>
                                        </p:tav>
                                        <p:tav tm="100000">
                                          <p:val>
                                            <p:strVal val="#ppt_w"/>
                                          </p:val>
                                        </p:tav>
                                      </p:tavLst>
                                    </p:anim>
                                    <p:anim calcmode="lin" valueType="num">
                                      <p:cBhvr>
                                        <p:cTn id="45" dur="500" fill="hold"/>
                                        <p:tgtEl>
                                          <p:spTgt spid="14"/>
                                        </p:tgtEl>
                                        <p:attrNameLst>
                                          <p:attrName>ppt_h</p:attrName>
                                        </p:attrNameLst>
                                      </p:cBhvr>
                                      <p:tavLst>
                                        <p:tav tm="0">
                                          <p:val>
                                            <p:fltVal val="0"/>
                                          </p:val>
                                        </p:tav>
                                        <p:tav tm="100000">
                                          <p:val>
                                            <p:strVal val="#ppt_h"/>
                                          </p:val>
                                        </p:tav>
                                      </p:tavLst>
                                    </p:anim>
                                    <p:animEffect transition="in" filter="fade">
                                      <p:cBhvr>
                                        <p:cTn id="46" dur="500"/>
                                        <p:tgtEl>
                                          <p:spTgt spid="14"/>
                                        </p:tgtEl>
                                      </p:cBhvr>
                                    </p:animEffect>
                                  </p:childTnLst>
                                </p:cTn>
                              </p:par>
                            </p:childTnLst>
                          </p:cTn>
                        </p:par>
                        <p:par>
                          <p:cTn id="47" fill="hold">
                            <p:stCondLst>
                              <p:cond delay="1500"/>
                            </p:stCondLst>
                            <p:childTnLst>
                              <p:par>
                                <p:cTn id="48" presetID="26" presetClass="emph" presetSubtype="0" fill="hold" grpId="1" nodeType="afterEffect">
                                  <p:stCondLst>
                                    <p:cond delay="0"/>
                                  </p:stCondLst>
                                  <p:iterate type="lt">
                                    <p:tmPct val="0"/>
                                  </p:iterate>
                                  <p:childTnLst>
                                    <p:animEffect transition="out" filter="fade">
                                      <p:cBhvr>
                                        <p:cTn id="49" dur="500" tmFilter="0, 0; .2, .5; .8, .5; 1, 0"/>
                                        <p:tgtEl>
                                          <p:spTgt spid="14"/>
                                        </p:tgtEl>
                                      </p:cBhvr>
                                    </p:animEffect>
                                    <p:animScale>
                                      <p:cBhvr>
                                        <p:cTn id="50" dur="250" autoRev="1" fill="hold"/>
                                        <p:tgtEl>
                                          <p:spTgt spid="14"/>
                                        </p:tgtEl>
                                      </p:cBhvr>
                                      <p:by x="105000" y="105000"/>
                                    </p:animScale>
                                  </p:childTnLst>
                                </p:cTn>
                              </p:par>
                            </p:childTnLst>
                          </p:cTn>
                        </p:par>
                        <p:par>
                          <p:cTn id="51" fill="hold">
                            <p:stCondLst>
                              <p:cond delay="2000"/>
                            </p:stCondLst>
                            <p:childTnLst>
                              <p:par>
                                <p:cTn id="52" presetID="10" presetClass="entr" presetSubtype="0" fill="hold" grpId="0" nodeType="afterEffect">
                                  <p:stCondLst>
                                    <p:cond delay="0"/>
                                  </p:stCondLst>
                                  <p:childTnLst>
                                    <p:set>
                                      <p:cBhvr>
                                        <p:cTn id="53" dur="1" fill="hold">
                                          <p:stCondLst>
                                            <p:cond delay="0"/>
                                          </p:stCondLst>
                                        </p:cTn>
                                        <p:tgtEl>
                                          <p:spTgt spid="15"/>
                                        </p:tgtEl>
                                        <p:attrNameLst>
                                          <p:attrName>style.visibility</p:attrName>
                                        </p:attrNameLst>
                                      </p:cBhvr>
                                      <p:to>
                                        <p:strVal val="visible"/>
                                      </p:to>
                                    </p:set>
                                    <p:animEffect transition="in" filter="fade">
                                      <p:cBhvr>
                                        <p:cTn id="54" dur="1000"/>
                                        <p:tgtEl>
                                          <p:spTgt spid="15"/>
                                        </p:tgtEl>
                                      </p:cBhvr>
                                    </p:animEffect>
                                  </p:childTnLst>
                                </p:cTn>
                              </p:par>
                              <p:par>
                                <p:cTn id="55" presetID="64" presetClass="path" presetSubtype="0" decel="100000" fill="hold" grpId="1" nodeType="withEffect">
                                  <p:stCondLst>
                                    <p:cond delay="0"/>
                                  </p:stCondLst>
                                  <p:childTnLst>
                                    <p:animMotion origin="layout" path="M 1.66667E-6 -1.48148E-6 L 1.66667E-6 0.05 " pathEditMode="relative" rAng="0" ptsTypes="AA">
                                      <p:cBhvr>
                                        <p:cTn id="56" dur="1000" spd="-100000" fill="hold"/>
                                        <p:tgtEl>
                                          <p:spTgt spid="15"/>
                                        </p:tgtEl>
                                        <p:attrNameLst>
                                          <p:attrName>ppt_x</p:attrName>
                                          <p:attrName>ppt_y</p:attrName>
                                        </p:attrNameLst>
                                      </p:cBhvr>
                                      <p:rCtr x="0" y="2500"/>
                                    </p:animMotion>
                                  </p:childTnLst>
                                </p:cTn>
                              </p:par>
                            </p:childTnLst>
                          </p:cTn>
                        </p:par>
                        <p:par>
                          <p:cTn id="57" fill="hold">
                            <p:stCondLst>
                              <p:cond delay="3000"/>
                            </p:stCondLst>
                            <p:childTnLst>
                              <p:par>
                                <p:cTn id="58" presetID="53" presetClass="entr" presetSubtype="16" fill="hold" nodeType="afterEffect">
                                  <p:stCondLst>
                                    <p:cond delay="0"/>
                                  </p:stCondLst>
                                  <p:childTnLst>
                                    <p:set>
                                      <p:cBhvr>
                                        <p:cTn id="59" dur="1" fill="hold">
                                          <p:stCondLst>
                                            <p:cond delay="0"/>
                                          </p:stCondLst>
                                        </p:cTn>
                                        <p:tgtEl>
                                          <p:spTgt spid="19"/>
                                        </p:tgtEl>
                                        <p:attrNameLst>
                                          <p:attrName>style.visibility</p:attrName>
                                        </p:attrNameLst>
                                      </p:cBhvr>
                                      <p:to>
                                        <p:strVal val="visible"/>
                                      </p:to>
                                    </p:set>
                                    <p:anim calcmode="lin" valueType="num">
                                      <p:cBhvr>
                                        <p:cTn id="60" dur="800" fill="hold"/>
                                        <p:tgtEl>
                                          <p:spTgt spid="19"/>
                                        </p:tgtEl>
                                        <p:attrNameLst>
                                          <p:attrName>ppt_w</p:attrName>
                                        </p:attrNameLst>
                                      </p:cBhvr>
                                      <p:tavLst>
                                        <p:tav tm="0">
                                          <p:val>
                                            <p:fltVal val="0"/>
                                          </p:val>
                                        </p:tav>
                                        <p:tav tm="100000">
                                          <p:val>
                                            <p:strVal val="#ppt_w"/>
                                          </p:val>
                                        </p:tav>
                                      </p:tavLst>
                                    </p:anim>
                                    <p:anim calcmode="lin" valueType="num">
                                      <p:cBhvr>
                                        <p:cTn id="61" dur="800" fill="hold"/>
                                        <p:tgtEl>
                                          <p:spTgt spid="19"/>
                                        </p:tgtEl>
                                        <p:attrNameLst>
                                          <p:attrName>ppt_h</p:attrName>
                                        </p:attrNameLst>
                                      </p:cBhvr>
                                      <p:tavLst>
                                        <p:tav tm="0">
                                          <p:val>
                                            <p:fltVal val="0"/>
                                          </p:val>
                                        </p:tav>
                                        <p:tav tm="100000">
                                          <p:val>
                                            <p:strVal val="#ppt_h"/>
                                          </p:val>
                                        </p:tav>
                                      </p:tavLst>
                                    </p:anim>
                                    <p:animEffect transition="in" filter="fade">
                                      <p:cBhvr>
                                        <p:cTn id="62" dur="800"/>
                                        <p:tgtEl>
                                          <p:spTgt spid="19"/>
                                        </p:tgtEl>
                                      </p:cBhvr>
                                    </p:animEffect>
                                  </p:childTnLst>
                                </p:cTn>
                              </p:par>
                              <p:par>
                                <p:cTn id="63" presetID="53" presetClass="entr" presetSubtype="16" fill="hold" nodeType="withEffect">
                                  <p:stCondLst>
                                    <p:cond delay="200"/>
                                  </p:stCondLst>
                                  <p:childTnLst>
                                    <p:set>
                                      <p:cBhvr>
                                        <p:cTn id="64" dur="1" fill="hold">
                                          <p:stCondLst>
                                            <p:cond delay="0"/>
                                          </p:stCondLst>
                                        </p:cTn>
                                        <p:tgtEl>
                                          <p:spTgt spid="22"/>
                                        </p:tgtEl>
                                        <p:attrNameLst>
                                          <p:attrName>style.visibility</p:attrName>
                                        </p:attrNameLst>
                                      </p:cBhvr>
                                      <p:to>
                                        <p:strVal val="visible"/>
                                      </p:to>
                                    </p:set>
                                    <p:anim calcmode="lin" valueType="num">
                                      <p:cBhvr>
                                        <p:cTn id="65" dur="800" fill="hold"/>
                                        <p:tgtEl>
                                          <p:spTgt spid="22"/>
                                        </p:tgtEl>
                                        <p:attrNameLst>
                                          <p:attrName>ppt_w</p:attrName>
                                        </p:attrNameLst>
                                      </p:cBhvr>
                                      <p:tavLst>
                                        <p:tav tm="0">
                                          <p:val>
                                            <p:fltVal val="0"/>
                                          </p:val>
                                        </p:tav>
                                        <p:tav tm="100000">
                                          <p:val>
                                            <p:strVal val="#ppt_w"/>
                                          </p:val>
                                        </p:tav>
                                      </p:tavLst>
                                    </p:anim>
                                    <p:anim calcmode="lin" valueType="num">
                                      <p:cBhvr>
                                        <p:cTn id="66" dur="800" fill="hold"/>
                                        <p:tgtEl>
                                          <p:spTgt spid="22"/>
                                        </p:tgtEl>
                                        <p:attrNameLst>
                                          <p:attrName>ppt_h</p:attrName>
                                        </p:attrNameLst>
                                      </p:cBhvr>
                                      <p:tavLst>
                                        <p:tav tm="0">
                                          <p:val>
                                            <p:fltVal val="0"/>
                                          </p:val>
                                        </p:tav>
                                        <p:tav tm="100000">
                                          <p:val>
                                            <p:strVal val="#ppt_h"/>
                                          </p:val>
                                        </p:tav>
                                      </p:tavLst>
                                    </p:anim>
                                    <p:animEffect transition="in" filter="fade">
                                      <p:cBhvr>
                                        <p:cTn id="67" dur="800"/>
                                        <p:tgtEl>
                                          <p:spTgt spid="22"/>
                                        </p:tgtEl>
                                      </p:cBhvr>
                                    </p:animEffect>
                                  </p:childTnLst>
                                </p:cTn>
                              </p:par>
                              <p:par>
                                <p:cTn id="68" presetID="53" presetClass="entr" presetSubtype="16" fill="hold" nodeType="withEffect">
                                  <p:stCondLst>
                                    <p:cond delay="400"/>
                                  </p:stCondLst>
                                  <p:childTnLst>
                                    <p:set>
                                      <p:cBhvr>
                                        <p:cTn id="69" dur="1" fill="hold">
                                          <p:stCondLst>
                                            <p:cond delay="0"/>
                                          </p:stCondLst>
                                        </p:cTn>
                                        <p:tgtEl>
                                          <p:spTgt spid="25"/>
                                        </p:tgtEl>
                                        <p:attrNameLst>
                                          <p:attrName>style.visibility</p:attrName>
                                        </p:attrNameLst>
                                      </p:cBhvr>
                                      <p:to>
                                        <p:strVal val="visible"/>
                                      </p:to>
                                    </p:set>
                                    <p:anim calcmode="lin" valueType="num">
                                      <p:cBhvr>
                                        <p:cTn id="70" dur="800" fill="hold"/>
                                        <p:tgtEl>
                                          <p:spTgt spid="25"/>
                                        </p:tgtEl>
                                        <p:attrNameLst>
                                          <p:attrName>ppt_w</p:attrName>
                                        </p:attrNameLst>
                                      </p:cBhvr>
                                      <p:tavLst>
                                        <p:tav tm="0">
                                          <p:val>
                                            <p:fltVal val="0"/>
                                          </p:val>
                                        </p:tav>
                                        <p:tav tm="100000">
                                          <p:val>
                                            <p:strVal val="#ppt_w"/>
                                          </p:val>
                                        </p:tav>
                                      </p:tavLst>
                                    </p:anim>
                                    <p:anim calcmode="lin" valueType="num">
                                      <p:cBhvr>
                                        <p:cTn id="71" dur="800" fill="hold"/>
                                        <p:tgtEl>
                                          <p:spTgt spid="25"/>
                                        </p:tgtEl>
                                        <p:attrNameLst>
                                          <p:attrName>ppt_h</p:attrName>
                                        </p:attrNameLst>
                                      </p:cBhvr>
                                      <p:tavLst>
                                        <p:tav tm="0">
                                          <p:val>
                                            <p:fltVal val="0"/>
                                          </p:val>
                                        </p:tav>
                                        <p:tav tm="100000">
                                          <p:val>
                                            <p:strVal val="#ppt_h"/>
                                          </p:val>
                                        </p:tav>
                                      </p:tavLst>
                                    </p:anim>
                                    <p:animEffect transition="in" filter="fade">
                                      <p:cBhvr>
                                        <p:cTn id="72" dur="800"/>
                                        <p:tgtEl>
                                          <p:spTgt spid="25"/>
                                        </p:tgtEl>
                                      </p:cBhvr>
                                    </p:animEffect>
                                  </p:childTnLst>
                                </p:cTn>
                              </p:par>
                              <p:par>
                                <p:cTn id="73" presetID="53" presetClass="entr" presetSubtype="16" fill="hold" nodeType="withEffect">
                                  <p:stCondLst>
                                    <p:cond delay="600"/>
                                  </p:stCondLst>
                                  <p:childTnLst>
                                    <p:set>
                                      <p:cBhvr>
                                        <p:cTn id="74" dur="1" fill="hold">
                                          <p:stCondLst>
                                            <p:cond delay="0"/>
                                          </p:stCondLst>
                                        </p:cTn>
                                        <p:tgtEl>
                                          <p:spTgt spid="16"/>
                                        </p:tgtEl>
                                        <p:attrNameLst>
                                          <p:attrName>style.visibility</p:attrName>
                                        </p:attrNameLst>
                                      </p:cBhvr>
                                      <p:to>
                                        <p:strVal val="visible"/>
                                      </p:to>
                                    </p:set>
                                    <p:anim calcmode="lin" valueType="num">
                                      <p:cBhvr>
                                        <p:cTn id="75" dur="800" fill="hold"/>
                                        <p:tgtEl>
                                          <p:spTgt spid="16"/>
                                        </p:tgtEl>
                                        <p:attrNameLst>
                                          <p:attrName>ppt_w</p:attrName>
                                        </p:attrNameLst>
                                      </p:cBhvr>
                                      <p:tavLst>
                                        <p:tav tm="0">
                                          <p:val>
                                            <p:fltVal val="0"/>
                                          </p:val>
                                        </p:tav>
                                        <p:tav tm="100000">
                                          <p:val>
                                            <p:strVal val="#ppt_w"/>
                                          </p:val>
                                        </p:tav>
                                      </p:tavLst>
                                    </p:anim>
                                    <p:anim calcmode="lin" valueType="num">
                                      <p:cBhvr>
                                        <p:cTn id="76" dur="800" fill="hold"/>
                                        <p:tgtEl>
                                          <p:spTgt spid="16"/>
                                        </p:tgtEl>
                                        <p:attrNameLst>
                                          <p:attrName>ppt_h</p:attrName>
                                        </p:attrNameLst>
                                      </p:cBhvr>
                                      <p:tavLst>
                                        <p:tav tm="0">
                                          <p:val>
                                            <p:fltVal val="0"/>
                                          </p:val>
                                        </p:tav>
                                        <p:tav tm="100000">
                                          <p:val>
                                            <p:strVal val="#ppt_h"/>
                                          </p:val>
                                        </p:tav>
                                      </p:tavLst>
                                    </p:anim>
                                    <p:animEffect transition="in" filter="fade">
                                      <p:cBhvr>
                                        <p:cTn id="77" dur="8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P spid="11" grpId="0"/>
      <p:bldP spid="14" grpId="0"/>
      <p:bldP spid="14" grpId="1"/>
      <p:bldP spid="15" grpId="0"/>
      <p:bldP spid="15" grpId="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箭头: V 形 21"/>
          <p:cNvSpPr/>
          <p:nvPr/>
        </p:nvSpPr>
        <p:spPr>
          <a:xfrm>
            <a:off x="464457" y="362856"/>
            <a:ext cx="361606" cy="377372"/>
          </a:xfrm>
          <a:prstGeom prst="chevron">
            <a:avLst/>
          </a:prstGeom>
          <a:solidFill>
            <a:srgbClr val="9B1E23"/>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spc="300">
              <a:solidFill>
                <a:prstClr val="white"/>
              </a:solidFill>
              <a:latin typeface="Agency FB" panose="020B0503020202020204" pitchFamily="34" charset="0"/>
              <a:ea typeface="宋体" panose="02010600030101010101" pitchFamily="2" charset="-122"/>
            </a:endParaRPr>
          </a:p>
        </p:txBody>
      </p:sp>
      <p:sp>
        <p:nvSpPr>
          <p:cNvPr id="3" name="箭头: V 形 22"/>
          <p:cNvSpPr/>
          <p:nvPr/>
        </p:nvSpPr>
        <p:spPr>
          <a:xfrm>
            <a:off x="745335" y="362856"/>
            <a:ext cx="361606" cy="377372"/>
          </a:xfrm>
          <a:prstGeom prst="chevron">
            <a:avLst/>
          </a:prstGeom>
          <a:solidFill>
            <a:srgbClr val="1B2F47"/>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spc="300">
              <a:solidFill>
                <a:prstClr val="white"/>
              </a:solidFill>
              <a:latin typeface="Agency FB" panose="020B0503020202020204" pitchFamily="34" charset="0"/>
              <a:ea typeface="宋体" panose="02010600030101010101" pitchFamily="2" charset="-122"/>
            </a:endParaRPr>
          </a:p>
        </p:txBody>
      </p:sp>
      <p:cxnSp>
        <p:nvCxnSpPr>
          <p:cNvPr id="4" name="直接连接符 3"/>
          <p:cNvCxnSpPr>
            <a:cxnSpLocks/>
            <a:stCxn id="9" idx="3"/>
          </p:cNvCxnSpPr>
          <p:nvPr/>
        </p:nvCxnSpPr>
        <p:spPr>
          <a:xfrm>
            <a:off x="3528819" y="562131"/>
            <a:ext cx="7526896" cy="392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5" name="组合 4"/>
          <p:cNvGrpSpPr/>
          <p:nvPr/>
        </p:nvGrpSpPr>
        <p:grpSpPr>
          <a:xfrm>
            <a:off x="11239724" y="468469"/>
            <a:ext cx="324304" cy="187323"/>
            <a:chOff x="9419771" y="-562044"/>
            <a:chExt cx="551543" cy="187323"/>
          </a:xfrm>
        </p:grpSpPr>
        <p:cxnSp>
          <p:nvCxnSpPr>
            <p:cNvPr id="6" name="直接连接符 5"/>
            <p:cNvCxnSpPr/>
            <p:nvPr/>
          </p:nvCxnSpPr>
          <p:spPr>
            <a:xfrm>
              <a:off x="9419771" y="-562044"/>
              <a:ext cx="551543" cy="0"/>
            </a:xfrm>
            <a:prstGeom prst="line">
              <a:avLst/>
            </a:prstGeom>
            <a:ln w="28575" cap="rnd">
              <a:solidFill>
                <a:schemeClr val="tx1">
                  <a:lumMod val="50000"/>
                  <a:lumOff val="50000"/>
                </a:schemeClr>
              </a:solidFill>
              <a:round/>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9419771" y="-468382"/>
              <a:ext cx="551543" cy="0"/>
            </a:xfrm>
            <a:prstGeom prst="line">
              <a:avLst/>
            </a:prstGeom>
            <a:ln w="28575" cap="rnd">
              <a:solidFill>
                <a:schemeClr val="tx1">
                  <a:lumMod val="50000"/>
                  <a:lumOff val="50000"/>
                </a:schemeClr>
              </a:solidFill>
              <a:round/>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9419771" y="-374721"/>
              <a:ext cx="551543" cy="0"/>
            </a:xfrm>
            <a:prstGeom prst="line">
              <a:avLst/>
            </a:prstGeom>
            <a:ln w="28575" cap="rnd">
              <a:solidFill>
                <a:schemeClr val="tx1">
                  <a:lumMod val="50000"/>
                  <a:lumOff val="50000"/>
                </a:schemeClr>
              </a:solidFill>
              <a:round/>
            </a:ln>
          </p:spPr>
          <p:style>
            <a:lnRef idx="1">
              <a:schemeClr val="accent1"/>
            </a:lnRef>
            <a:fillRef idx="0">
              <a:schemeClr val="accent1"/>
            </a:fillRef>
            <a:effectRef idx="0">
              <a:schemeClr val="accent1"/>
            </a:effectRef>
            <a:fontRef idx="minor">
              <a:schemeClr val="tx1"/>
            </a:fontRef>
          </p:style>
        </p:cxnSp>
      </p:grpSp>
      <p:sp>
        <p:nvSpPr>
          <p:cNvPr id="9" name="文本框 8"/>
          <p:cNvSpPr txBox="1"/>
          <p:nvPr/>
        </p:nvSpPr>
        <p:spPr>
          <a:xfrm>
            <a:off x="1189717" y="300521"/>
            <a:ext cx="2339102" cy="523220"/>
          </a:xfrm>
          <a:prstGeom prst="rect">
            <a:avLst/>
          </a:prstGeom>
          <a:noFill/>
        </p:spPr>
        <p:txBody>
          <a:bodyPr wrap="none" rtlCol="0">
            <a:spAutoFit/>
            <a:scene3d>
              <a:camera prst="orthographicFront"/>
              <a:lightRig rig="threePt" dir="t"/>
            </a:scene3d>
            <a:sp3d contourW="12700"/>
          </a:bodyPr>
          <a:lstStyle/>
          <a:p>
            <a:r>
              <a:rPr lang="zh-CN" altLang="en-US" sz="2800" dirty="0">
                <a:solidFill>
                  <a:srgbClr val="9B1E23"/>
                </a:solidFill>
                <a:latin typeface="方正尚酷简体" panose="03000509000000000000" pitchFamily="65" charset="-122"/>
                <a:ea typeface="方正尚酷简体" panose="03000509000000000000" pitchFamily="65" charset="-122"/>
              </a:rPr>
              <a:t>四、客户分析</a:t>
            </a:r>
          </a:p>
        </p:txBody>
      </p:sp>
      <p:sp>
        <p:nvSpPr>
          <p:cNvPr id="32" name="Oval 20"/>
          <p:cNvSpPr/>
          <p:nvPr/>
        </p:nvSpPr>
        <p:spPr>
          <a:xfrm>
            <a:off x="2100209" y="3760280"/>
            <a:ext cx="1583710" cy="1583710"/>
          </a:xfrm>
          <a:prstGeom prst="ellipse">
            <a:avLst/>
          </a:prstGeom>
          <a:solidFill>
            <a:srgbClr val="9B1E23"/>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a:p>
        </p:txBody>
      </p:sp>
      <p:sp>
        <p:nvSpPr>
          <p:cNvPr id="33" name="Oval 21"/>
          <p:cNvSpPr/>
          <p:nvPr/>
        </p:nvSpPr>
        <p:spPr>
          <a:xfrm>
            <a:off x="4225896" y="2842084"/>
            <a:ext cx="1583710" cy="1583710"/>
          </a:xfrm>
          <a:prstGeom prst="ellipse">
            <a:avLst/>
          </a:prstGeom>
          <a:solidFill>
            <a:srgbClr val="9B1E23"/>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a:p>
        </p:txBody>
      </p:sp>
      <p:sp>
        <p:nvSpPr>
          <p:cNvPr id="34" name="Oval 22"/>
          <p:cNvSpPr/>
          <p:nvPr/>
        </p:nvSpPr>
        <p:spPr>
          <a:xfrm>
            <a:off x="6346380" y="3760280"/>
            <a:ext cx="1583710" cy="1583710"/>
          </a:xfrm>
          <a:prstGeom prst="ellipse">
            <a:avLst/>
          </a:prstGeom>
          <a:solidFill>
            <a:srgbClr val="9B1E23"/>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a:p>
        </p:txBody>
      </p:sp>
      <p:sp>
        <p:nvSpPr>
          <p:cNvPr id="35" name="Oval 23"/>
          <p:cNvSpPr/>
          <p:nvPr/>
        </p:nvSpPr>
        <p:spPr>
          <a:xfrm>
            <a:off x="8472067" y="2842084"/>
            <a:ext cx="1583710" cy="1583710"/>
          </a:xfrm>
          <a:prstGeom prst="ellipse">
            <a:avLst/>
          </a:prstGeom>
          <a:solidFill>
            <a:srgbClr val="9B1E23"/>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a:p>
        </p:txBody>
      </p:sp>
      <p:cxnSp>
        <p:nvCxnSpPr>
          <p:cNvPr id="36" name="Straight Connector 17"/>
          <p:cNvCxnSpPr/>
          <p:nvPr/>
        </p:nvCxnSpPr>
        <p:spPr>
          <a:xfrm>
            <a:off x="5771802" y="3917108"/>
            <a:ext cx="626968" cy="268632"/>
          </a:xfrm>
          <a:prstGeom prst="line">
            <a:avLst/>
          </a:prstGeom>
          <a:ln>
            <a:solidFill>
              <a:schemeClr val="tx1">
                <a:lumMod val="50000"/>
                <a:lumOff val="5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37" name="Straight Connector 18"/>
          <p:cNvCxnSpPr/>
          <p:nvPr/>
        </p:nvCxnSpPr>
        <p:spPr>
          <a:xfrm flipH="1">
            <a:off x="3621147" y="3917108"/>
            <a:ext cx="626968" cy="268632"/>
          </a:xfrm>
          <a:prstGeom prst="line">
            <a:avLst/>
          </a:prstGeom>
          <a:ln>
            <a:solidFill>
              <a:schemeClr val="tx1">
                <a:lumMod val="50000"/>
                <a:lumOff val="50000"/>
              </a:schemeClr>
            </a:solidFill>
            <a:headEnd type="oval"/>
            <a:tailEnd type="oval"/>
          </a:ln>
        </p:spPr>
        <p:style>
          <a:lnRef idx="1">
            <a:schemeClr val="accent1"/>
          </a:lnRef>
          <a:fillRef idx="0">
            <a:schemeClr val="accent1"/>
          </a:fillRef>
          <a:effectRef idx="0">
            <a:schemeClr val="accent1"/>
          </a:effectRef>
          <a:fontRef idx="minor">
            <a:schemeClr val="tx1"/>
          </a:fontRef>
        </p:style>
      </p:cxnSp>
      <p:cxnSp>
        <p:nvCxnSpPr>
          <p:cNvPr id="38" name="Straight Connector 19"/>
          <p:cNvCxnSpPr/>
          <p:nvPr/>
        </p:nvCxnSpPr>
        <p:spPr>
          <a:xfrm flipH="1">
            <a:off x="7847096" y="3917108"/>
            <a:ext cx="626968" cy="268632"/>
          </a:xfrm>
          <a:prstGeom prst="line">
            <a:avLst/>
          </a:prstGeom>
          <a:ln>
            <a:solidFill>
              <a:schemeClr val="tx1">
                <a:lumMod val="50000"/>
                <a:lumOff val="50000"/>
              </a:schemeClr>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39" name="Freeform: Shape 32"/>
          <p:cNvSpPr>
            <a:spLocks/>
          </p:cNvSpPr>
          <p:nvPr/>
        </p:nvSpPr>
        <p:spPr bwMode="auto">
          <a:xfrm>
            <a:off x="2575462" y="4235533"/>
            <a:ext cx="633204" cy="633204"/>
          </a:xfrm>
          <a:custGeom>
            <a:avLst/>
            <a:gdLst>
              <a:gd name="T0" fmla="*/ 184 w 260"/>
              <a:gd name="T1" fmla="*/ 106 h 260"/>
              <a:gd name="T2" fmla="*/ 193 w 260"/>
              <a:gd name="T3" fmla="*/ 143 h 260"/>
              <a:gd name="T4" fmla="*/ 117 w 260"/>
              <a:gd name="T5" fmla="*/ 219 h 260"/>
              <a:gd name="T6" fmla="*/ 42 w 260"/>
              <a:gd name="T7" fmla="*/ 143 h 260"/>
              <a:gd name="T8" fmla="*/ 117 w 260"/>
              <a:gd name="T9" fmla="*/ 66 h 260"/>
              <a:gd name="T10" fmla="*/ 154 w 260"/>
              <a:gd name="T11" fmla="*/ 76 h 260"/>
              <a:gd name="T12" fmla="*/ 183 w 260"/>
              <a:gd name="T13" fmla="*/ 46 h 260"/>
              <a:gd name="T14" fmla="*/ 117 w 260"/>
              <a:gd name="T15" fmla="*/ 25 h 260"/>
              <a:gd name="T16" fmla="*/ 0 w 260"/>
              <a:gd name="T17" fmla="*/ 143 h 260"/>
              <a:gd name="T18" fmla="*/ 117 w 260"/>
              <a:gd name="T19" fmla="*/ 260 h 260"/>
              <a:gd name="T20" fmla="*/ 233 w 260"/>
              <a:gd name="T21" fmla="*/ 143 h 260"/>
              <a:gd name="T22" fmla="*/ 213 w 260"/>
              <a:gd name="T23" fmla="*/ 77 h 260"/>
              <a:gd name="T24" fmla="*/ 184 w 260"/>
              <a:gd name="T25" fmla="*/ 106 h 260"/>
              <a:gd name="T26" fmla="*/ 225 w 260"/>
              <a:gd name="T27" fmla="*/ 35 h 260"/>
              <a:gd name="T28" fmla="*/ 225 w 260"/>
              <a:gd name="T29" fmla="*/ 35 h 260"/>
              <a:gd name="T30" fmla="*/ 225 w 260"/>
              <a:gd name="T31" fmla="*/ 0 h 260"/>
              <a:gd name="T32" fmla="*/ 203 w 260"/>
              <a:gd name="T33" fmla="*/ 23 h 260"/>
              <a:gd name="T34" fmla="*/ 203 w 260"/>
              <a:gd name="T35" fmla="*/ 46 h 260"/>
              <a:gd name="T36" fmla="*/ 139 w 260"/>
              <a:gd name="T37" fmla="*/ 111 h 260"/>
              <a:gd name="T38" fmla="*/ 117 w 260"/>
              <a:gd name="T39" fmla="*/ 104 h 260"/>
              <a:gd name="T40" fmla="*/ 79 w 260"/>
              <a:gd name="T41" fmla="*/ 143 h 260"/>
              <a:gd name="T42" fmla="*/ 117 w 260"/>
              <a:gd name="T43" fmla="*/ 181 h 260"/>
              <a:gd name="T44" fmla="*/ 155 w 260"/>
              <a:gd name="T45" fmla="*/ 143 h 260"/>
              <a:gd name="T46" fmla="*/ 150 w 260"/>
              <a:gd name="T47" fmla="*/ 123 h 260"/>
              <a:gd name="T48" fmla="*/ 215 w 260"/>
              <a:gd name="T49" fmla="*/ 58 h 260"/>
              <a:gd name="T50" fmla="*/ 237 w 260"/>
              <a:gd name="T51" fmla="*/ 58 h 260"/>
              <a:gd name="T52" fmla="*/ 260 w 260"/>
              <a:gd name="T53" fmla="*/ 35 h 260"/>
              <a:gd name="T54" fmla="*/ 225 w 260"/>
              <a:gd name="T55" fmla="*/ 35 h 2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60" h="260">
                <a:moveTo>
                  <a:pt x="184" y="106"/>
                </a:moveTo>
                <a:cubicBezTo>
                  <a:pt x="190" y="117"/>
                  <a:pt x="193" y="129"/>
                  <a:pt x="193" y="143"/>
                </a:cubicBezTo>
                <a:cubicBezTo>
                  <a:pt x="193" y="185"/>
                  <a:pt x="159" y="219"/>
                  <a:pt x="117" y="219"/>
                </a:cubicBezTo>
                <a:cubicBezTo>
                  <a:pt x="76" y="219"/>
                  <a:pt x="42" y="185"/>
                  <a:pt x="42" y="143"/>
                </a:cubicBezTo>
                <a:cubicBezTo>
                  <a:pt x="42" y="100"/>
                  <a:pt x="76" y="66"/>
                  <a:pt x="117" y="66"/>
                </a:cubicBezTo>
                <a:cubicBezTo>
                  <a:pt x="131" y="66"/>
                  <a:pt x="143" y="70"/>
                  <a:pt x="154" y="76"/>
                </a:cubicBezTo>
                <a:cubicBezTo>
                  <a:pt x="183" y="46"/>
                  <a:pt x="183" y="46"/>
                  <a:pt x="183" y="46"/>
                </a:cubicBezTo>
                <a:cubicBezTo>
                  <a:pt x="165" y="33"/>
                  <a:pt x="141" y="25"/>
                  <a:pt x="117" y="25"/>
                </a:cubicBezTo>
                <a:cubicBezTo>
                  <a:pt x="52" y="25"/>
                  <a:pt x="0" y="78"/>
                  <a:pt x="0" y="143"/>
                </a:cubicBezTo>
                <a:cubicBezTo>
                  <a:pt x="0" y="207"/>
                  <a:pt x="52" y="260"/>
                  <a:pt x="117" y="260"/>
                </a:cubicBezTo>
                <a:cubicBezTo>
                  <a:pt x="181" y="260"/>
                  <a:pt x="233" y="207"/>
                  <a:pt x="233" y="143"/>
                </a:cubicBezTo>
                <a:cubicBezTo>
                  <a:pt x="233" y="118"/>
                  <a:pt x="226" y="96"/>
                  <a:pt x="213" y="77"/>
                </a:cubicBezTo>
                <a:cubicBezTo>
                  <a:pt x="184" y="106"/>
                  <a:pt x="184" y="106"/>
                  <a:pt x="184" y="106"/>
                </a:cubicBezTo>
                <a:close/>
                <a:moveTo>
                  <a:pt x="225" y="35"/>
                </a:moveTo>
                <a:cubicBezTo>
                  <a:pt x="225" y="35"/>
                  <a:pt x="225" y="35"/>
                  <a:pt x="225" y="35"/>
                </a:cubicBezTo>
                <a:cubicBezTo>
                  <a:pt x="225" y="0"/>
                  <a:pt x="225" y="0"/>
                  <a:pt x="225" y="0"/>
                </a:cubicBezTo>
                <a:cubicBezTo>
                  <a:pt x="203" y="23"/>
                  <a:pt x="203" y="23"/>
                  <a:pt x="203" y="23"/>
                </a:cubicBezTo>
                <a:cubicBezTo>
                  <a:pt x="203" y="46"/>
                  <a:pt x="203" y="46"/>
                  <a:pt x="203" y="46"/>
                </a:cubicBezTo>
                <a:cubicBezTo>
                  <a:pt x="139" y="111"/>
                  <a:pt x="139" y="111"/>
                  <a:pt x="139" y="111"/>
                </a:cubicBezTo>
                <a:cubicBezTo>
                  <a:pt x="133" y="106"/>
                  <a:pt x="125" y="104"/>
                  <a:pt x="117" y="104"/>
                </a:cubicBezTo>
                <a:cubicBezTo>
                  <a:pt x="96" y="104"/>
                  <a:pt x="79" y="121"/>
                  <a:pt x="79" y="143"/>
                </a:cubicBezTo>
                <a:cubicBezTo>
                  <a:pt x="79" y="164"/>
                  <a:pt x="96" y="181"/>
                  <a:pt x="117" y="181"/>
                </a:cubicBezTo>
                <a:cubicBezTo>
                  <a:pt x="138" y="181"/>
                  <a:pt x="155" y="164"/>
                  <a:pt x="155" y="143"/>
                </a:cubicBezTo>
                <a:cubicBezTo>
                  <a:pt x="155" y="136"/>
                  <a:pt x="154" y="129"/>
                  <a:pt x="150" y="123"/>
                </a:cubicBezTo>
                <a:cubicBezTo>
                  <a:pt x="215" y="58"/>
                  <a:pt x="215" y="58"/>
                  <a:pt x="215" y="58"/>
                </a:cubicBezTo>
                <a:cubicBezTo>
                  <a:pt x="237" y="58"/>
                  <a:pt x="237" y="58"/>
                  <a:pt x="237" y="58"/>
                </a:cubicBezTo>
                <a:cubicBezTo>
                  <a:pt x="260" y="35"/>
                  <a:pt x="260" y="35"/>
                  <a:pt x="260" y="35"/>
                </a:cubicBezTo>
                <a:cubicBezTo>
                  <a:pt x="225" y="35"/>
                  <a:pt x="225" y="35"/>
                  <a:pt x="225" y="35"/>
                </a:cubicBezTo>
                <a:close/>
              </a:path>
            </a:pathLst>
          </a:custGeom>
          <a:solidFill>
            <a:schemeClr val="bg1"/>
          </a:solidFill>
          <a:ln>
            <a:noFill/>
          </a:ln>
          <a:extLst/>
        </p:spPr>
        <p:txBody>
          <a:bodyPr anchor="ctr"/>
          <a:lstStyle/>
          <a:p>
            <a:pPr algn="ctr"/>
            <a:endParaRPr/>
          </a:p>
        </p:txBody>
      </p:sp>
      <p:sp>
        <p:nvSpPr>
          <p:cNvPr id="40" name="Freeform: Shape 33"/>
          <p:cNvSpPr>
            <a:spLocks/>
          </p:cNvSpPr>
          <p:nvPr/>
        </p:nvSpPr>
        <p:spPr bwMode="auto">
          <a:xfrm>
            <a:off x="6824234" y="4229247"/>
            <a:ext cx="633204" cy="633204"/>
          </a:xfrm>
          <a:custGeom>
            <a:avLst/>
            <a:gdLst>
              <a:gd name="T0" fmla="*/ 187 w 228"/>
              <a:gd name="T1" fmla="*/ 114 h 240"/>
              <a:gd name="T2" fmla="*/ 114 w 228"/>
              <a:gd name="T3" fmla="*/ 40 h 240"/>
              <a:gd name="T4" fmla="*/ 40 w 228"/>
              <a:gd name="T5" fmla="*/ 114 h 240"/>
              <a:gd name="T6" fmla="*/ 68 w 228"/>
              <a:gd name="T7" fmla="*/ 171 h 240"/>
              <a:gd name="T8" fmla="*/ 74 w 228"/>
              <a:gd name="T9" fmla="*/ 173 h 240"/>
              <a:gd name="T10" fmla="*/ 81 w 228"/>
              <a:gd name="T11" fmla="*/ 169 h 240"/>
              <a:gd name="T12" fmla="*/ 79 w 228"/>
              <a:gd name="T13" fmla="*/ 156 h 240"/>
              <a:gd name="T14" fmla="*/ 59 w 228"/>
              <a:gd name="T15" fmla="*/ 114 h 240"/>
              <a:gd name="T16" fmla="*/ 114 w 228"/>
              <a:gd name="T17" fmla="*/ 59 h 240"/>
              <a:gd name="T18" fmla="*/ 169 w 228"/>
              <a:gd name="T19" fmla="*/ 114 h 240"/>
              <a:gd name="T20" fmla="*/ 152 w 228"/>
              <a:gd name="T21" fmla="*/ 153 h 240"/>
              <a:gd name="T22" fmla="*/ 151 w 228"/>
              <a:gd name="T23" fmla="*/ 166 h 240"/>
              <a:gd name="T24" fmla="*/ 165 w 228"/>
              <a:gd name="T25" fmla="*/ 167 h 240"/>
              <a:gd name="T26" fmla="*/ 187 w 228"/>
              <a:gd name="T27" fmla="*/ 114 h 240"/>
              <a:gd name="T28" fmla="*/ 116 w 228"/>
              <a:gd name="T29" fmla="*/ 79 h 240"/>
              <a:gd name="T30" fmla="*/ 81 w 228"/>
              <a:gd name="T31" fmla="*/ 114 h 240"/>
              <a:gd name="T32" fmla="*/ 101 w 228"/>
              <a:gd name="T33" fmla="*/ 144 h 240"/>
              <a:gd name="T34" fmla="*/ 101 w 228"/>
              <a:gd name="T35" fmla="*/ 226 h 240"/>
              <a:gd name="T36" fmla="*/ 115 w 228"/>
              <a:gd name="T37" fmla="*/ 240 h 240"/>
              <a:gd name="T38" fmla="*/ 129 w 228"/>
              <a:gd name="T39" fmla="*/ 226 h 240"/>
              <a:gd name="T40" fmla="*/ 129 w 228"/>
              <a:gd name="T41" fmla="*/ 145 h 240"/>
              <a:gd name="T42" fmla="*/ 150 w 228"/>
              <a:gd name="T43" fmla="*/ 114 h 240"/>
              <a:gd name="T44" fmla="*/ 116 w 228"/>
              <a:gd name="T45" fmla="*/ 79 h 240"/>
              <a:gd name="T46" fmla="*/ 114 w 228"/>
              <a:gd name="T47" fmla="*/ 0 h 240"/>
              <a:gd name="T48" fmla="*/ 0 w 228"/>
              <a:gd name="T49" fmla="*/ 114 h 240"/>
              <a:gd name="T50" fmla="*/ 52 w 228"/>
              <a:gd name="T51" fmla="*/ 209 h 240"/>
              <a:gd name="T52" fmla="*/ 57 w 228"/>
              <a:gd name="T53" fmla="*/ 211 h 240"/>
              <a:gd name="T54" fmla="*/ 65 w 228"/>
              <a:gd name="T55" fmla="*/ 206 h 240"/>
              <a:gd name="T56" fmla="*/ 62 w 228"/>
              <a:gd name="T57" fmla="*/ 193 h 240"/>
              <a:gd name="T58" fmla="*/ 19 w 228"/>
              <a:gd name="T59" fmla="*/ 114 h 240"/>
              <a:gd name="T60" fmla="*/ 114 w 228"/>
              <a:gd name="T61" fmla="*/ 18 h 240"/>
              <a:gd name="T62" fmla="*/ 209 w 228"/>
              <a:gd name="T63" fmla="*/ 114 h 240"/>
              <a:gd name="T64" fmla="*/ 168 w 228"/>
              <a:gd name="T65" fmla="*/ 192 h 240"/>
              <a:gd name="T66" fmla="*/ 165 w 228"/>
              <a:gd name="T67" fmla="*/ 205 h 240"/>
              <a:gd name="T68" fmla="*/ 178 w 228"/>
              <a:gd name="T69" fmla="*/ 208 h 240"/>
              <a:gd name="T70" fmla="*/ 228 w 228"/>
              <a:gd name="T71" fmla="*/ 114 h 240"/>
              <a:gd name="T72" fmla="*/ 114 w 228"/>
              <a:gd name="T73" fmla="*/ 0 h 2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28" h="240">
                <a:moveTo>
                  <a:pt x="187" y="114"/>
                </a:moveTo>
                <a:cubicBezTo>
                  <a:pt x="187" y="73"/>
                  <a:pt x="154" y="40"/>
                  <a:pt x="114" y="40"/>
                </a:cubicBezTo>
                <a:cubicBezTo>
                  <a:pt x="73" y="40"/>
                  <a:pt x="40" y="73"/>
                  <a:pt x="40" y="114"/>
                </a:cubicBezTo>
                <a:cubicBezTo>
                  <a:pt x="40" y="136"/>
                  <a:pt x="50" y="157"/>
                  <a:pt x="68" y="171"/>
                </a:cubicBezTo>
                <a:cubicBezTo>
                  <a:pt x="69" y="172"/>
                  <a:pt x="71" y="173"/>
                  <a:pt x="74" y="173"/>
                </a:cubicBezTo>
                <a:cubicBezTo>
                  <a:pt x="76" y="173"/>
                  <a:pt x="79" y="171"/>
                  <a:pt x="81" y="169"/>
                </a:cubicBezTo>
                <a:cubicBezTo>
                  <a:pt x="84" y="165"/>
                  <a:pt x="83" y="159"/>
                  <a:pt x="79" y="156"/>
                </a:cubicBezTo>
                <a:cubicBezTo>
                  <a:pt x="67" y="146"/>
                  <a:pt x="59" y="130"/>
                  <a:pt x="59" y="114"/>
                </a:cubicBezTo>
                <a:cubicBezTo>
                  <a:pt x="59" y="83"/>
                  <a:pt x="84" y="59"/>
                  <a:pt x="114" y="59"/>
                </a:cubicBezTo>
                <a:cubicBezTo>
                  <a:pt x="144" y="59"/>
                  <a:pt x="169" y="83"/>
                  <a:pt x="169" y="114"/>
                </a:cubicBezTo>
                <a:cubicBezTo>
                  <a:pt x="169" y="129"/>
                  <a:pt x="163" y="143"/>
                  <a:pt x="152" y="153"/>
                </a:cubicBezTo>
                <a:cubicBezTo>
                  <a:pt x="148" y="157"/>
                  <a:pt x="148" y="163"/>
                  <a:pt x="151" y="166"/>
                </a:cubicBezTo>
                <a:cubicBezTo>
                  <a:pt x="155" y="170"/>
                  <a:pt x="161" y="170"/>
                  <a:pt x="165" y="167"/>
                </a:cubicBezTo>
                <a:cubicBezTo>
                  <a:pt x="179" y="153"/>
                  <a:pt x="187" y="134"/>
                  <a:pt x="187" y="114"/>
                </a:cubicBezTo>
                <a:close/>
                <a:moveTo>
                  <a:pt x="116" y="79"/>
                </a:moveTo>
                <a:cubicBezTo>
                  <a:pt x="97" y="79"/>
                  <a:pt x="81" y="95"/>
                  <a:pt x="81" y="114"/>
                </a:cubicBezTo>
                <a:cubicBezTo>
                  <a:pt x="81" y="127"/>
                  <a:pt x="89" y="139"/>
                  <a:pt x="101" y="144"/>
                </a:cubicBezTo>
                <a:cubicBezTo>
                  <a:pt x="101" y="226"/>
                  <a:pt x="101" y="226"/>
                  <a:pt x="101" y="226"/>
                </a:cubicBezTo>
                <a:cubicBezTo>
                  <a:pt x="101" y="233"/>
                  <a:pt x="107" y="240"/>
                  <a:pt x="115" y="240"/>
                </a:cubicBezTo>
                <a:cubicBezTo>
                  <a:pt x="123" y="240"/>
                  <a:pt x="129" y="233"/>
                  <a:pt x="129" y="226"/>
                </a:cubicBezTo>
                <a:cubicBezTo>
                  <a:pt x="129" y="145"/>
                  <a:pt x="129" y="145"/>
                  <a:pt x="129" y="145"/>
                </a:cubicBezTo>
                <a:cubicBezTo>
                  <a:pt x="141" y="140"/>
                  <a:pt x="150" y="128"/>
                  <a:pt x="150" y="114"/>
                </a:cubicBezTo>
                <a:cubicBezTo>
                  <a:pt x="150" y="95"/>
                  <a:pt x="134" y="79"/>
                  <a:pt x="116" y="79"/>
                </a:cubicBezTo>
                <a:close/>
                <a:moveTo>
                  <a:pt x="114" y="0"/>
                </a:moveTo>
                <a:cubicBezTo>
                  <a:pt x="51" y="0"/>
                  <a:pt x="0" y="51"/>
                  <a:pt x="0" y="114"/>
                </a:cubicBezTo>
                <a:cubicBezTo>
                  <a:pt x="0" y="152"/>
                  <a:pt x="19" y="188"/>
                  <a:pt x="52" y="209"/>
                </a:cubicBezTo>
                <a:cubicBezTo>
                  <a:pt x="54" y="210"/>
                  <a:pt x="55" y="211"/>
                  <a:pt x="57" y="211"/>
                </a:cubicBezTo>
                <a:cubicBezTo>
                  <a:pt x="60" y="211"/>
                  <a:pt x="63" y="209"/>
                  <a:pt x="65" y="206"/>
                </a:cubicBezTo>
                <a:cubicBezTo>
                  <a:pt x="68" y="202"/>
                  <a:pt x="67" y="196"/>
                  <a:pt x="62" y="193"/>
                </a:cubicBezTo>
                <a:cubicBezTo>
                  <a:pt x="35" y="176"/>
                  <a:pt x="19" y="146"/>
                  <a:pt x="19" y="114"/>
                </a:cubicBezTo>
                <a:cubicBezTo>
                  <a:pt x="19" y="61"/>
                  <a:pt x="61" y="18"/>
                  <a:pt x="114" y="18"/>
                </a:cubicBezTo>
                <a:cubicBezTo>
                  <a:pt x="166" y="18"/>
                  <a:pt x="209" y="61"/>
                  <a:pt x="209" y="114"/>
                </a:cubicBezTo>
                <a:cubicBezTo>
                  <a:pt x="209" y="145"/>
                  <a:pt x="194" y="174"/>
                  <a:pt x="168" y="192"/>
                </a:cubicBezTo>
                <a:cubicBezTo>
                  <a:pt x="163" y="195"/>
                  <a:pt x="162" y="201"/>
                  <a:pt x="165" y="205"/>
                </a:cubicBezTo>
                <a:cubicBezTo>
                  <a:pt x="168" y="209"/>
                  <a:pt x="174" y="211"/>
                  <a:pt x="178" y="208"/>
                </a:cubicBezTo>
                <a:cubicBezTo>
                  <a:pt x="209" y="186"/>
                  <a:pt x="228" y="151"/>
                  <a:pt x="228" y="114"/>
                </a:cubicBezTo>
                <a:cubicBezTo>
                  <a:pt x="228" y="51"/>
                  <a:pt x="177" y="0"/>
                  <a:pt x="114" y="0"/>
                </a:cubicBezTo>
                <a:close/>
              </a:path>
            </a:pathLst>
          </a:custGeom>
          <a:solidFill>
            <a:schemeClr val="bg1"/>
          </a:solidFill>
          <a:ln>
            <a:noFill/>
          </a:ln>
          <a:extLst/>
        </p:spPr>
        <p:txBody>
          <a:bodyPr anchor="ctr"/>
          <a:lstStyle/>
          <a:p>
            <a:pPr algn="ctr"/>
            <a:endParaRPr/>
          </a:p>
        </p:txBody>
      </p:sp>
      <p:sp>
        <p:nvSpPr>
          <p:cNvPr id="41" name="Freeform: Shape 34"/>
          <p:cNvSpPr>
            <a:spLocks/>
          </p:cNvSpPr>
          <p:nvPr/>
        </p:nvSpPr>
        <p:spPr bwMode="auto">
          <a:xfrm>
            <a:off x="8947320" y="3317337"/>
            <a:ext cx="633204" cy="633204"/>
          </a:xfrm>
          <a:custGeom>
            <a:avLst/>
            <a:gdLst>
              <a:gd name="T0" fmla="*/ 74 w 236"/>
              <a:gd name="T1" fmla="*/ 160 h 236"/>
              <a:gd name="T2" fmla="*/ 93 w 236"/>
              <a:gd name="T3" fmla="*/ 160 h 236"/>
              <a:gd name="T4" fmla="*/ 93 w 236"/>
              <a:gd name="T5" fmla="*/ 103 h 236"/>
              <a:gd name="T6" fmla="*/ 74 w 236"/>
              <a:gd name="T7" fmla="*/ 103 h 236"/>
              <a:gd name="T8" fmla="*/ 74 w 236"/>
              <a:gd name="T9" fmla="*/ 160 h 236"/>
              <a:gd name="T10" fmla="*/ 140 w 236"/>
              <a:gd name="T11" fmla="*/ 102 h 236"/>
              <a:gd name="T12" fmla="*/ 122 w 236"/>
              <a:gd name="T13" fmla="*/ 111 h 236"/>
              <a:gd name="T14" fmla="*/ 122 w 236"/>
              <a:gd name="T15" fmla="*/ 103 h 236"/>
              <a:gd name="T16" fmla="*/ 103 w 236"/>
              <a:gd name="T17" fmla="*/ 103 h 236"/>
              <a:gd name="T18" fmla="*/ 103 w 236"/>
              <a:gd name="T19" fmla="*/ 160 h 236"/>
              <a:gd name="T20" fmla="*/ 122 w 236"/>
              <a:gd name="T21" fmla="*/ 160 h 236"/>
              <a:gd name="T22" fmla="*/ 122 w 236"/>
              <a:gd name="T23" fmla="*/ 128 h 236"/>
              <a:gd name="T24" fmla="*/ 123 w 236"/>
              <a:gd name="T25" fmla="*/ 124 h 236"/>
              <a:gd name="T26" fmla="*/ 133 w 236"/>
              <a:gd name="T27" fmla="*/ 117 h 236"/>
              <a:gd name="T28" fmla="*/ 142 w 236"/>
              <a:gd name="T29" fmla="*/ 130 h 236"/>
              <a:gd name="T30" fmla="*/ 142 w 236"/>
              <a:gd name="T31" fmla="*/ 160 h 236"/>
              <a:gd name="T32" fmla="*/ 161 w 236"/>
              <a:gd name="T33" fmla="*/ 160 h 236"/>
              <a:gd name="T34" fmla="*/ 161 w 236"/>
              <a:gd name="T35" fmla="*/ 160 h 236"/>
              <a:gd name="T36" fmla="*/ 161 w 236"/>
              <a:gd name="T37" fmla="*/ 127 h 236"/>
              <a:gd name="T38" fmla="*/ 140 w 236"/>
              <a:gd name="T39" fmla="*/ 102 h 236"/>
              <a:gd name="T40" fmla="*/ 122 w 236"/>
              <a:gd name="T41" fmla="*/ 111 h 236"/>
              <a:gd name="T42" fmla="*/ 122 w 236"/>
              <a:gd name="T43" fmla="*/ 111 h 236"/>
              <a:gd name="T44" fmla="*/ 122 w 236"/>
              <a:gd name="T45" fmla="*/ 111 h 236"/>
              <a:gd name="T46" fmla="*/ 83 w 236"/>
              <a:gd name="T47" fmla="*/ 75 h 236"/>
              <a:gd name="T48" fmla="*/ 73 w 236"/>
              <a:gd name="T49" fmla="*/ 85 h 236"/>
              <a:gd name="T50" fmla="*/ 83 w 236"/>
              <a:gd name="T51" fmla="*/ 95 h 236"/>
              <a:gd name="T52" fmla="*/ 83 w 236"/>
              <a:gd name="T53" fmla="*/ 95 h 236"/>
              <a:gd name="T54" fmla="*/ 94 w 236"/>
              <a:gd name="T55" fmla="*/ 85 h 236"/>
              <a:gd name="T56" fmla="*/ 83 w 236"/>
              <a:gd name="T57" fmla="*/ 75 h 236"/>
              <a:gd name="T58" fmla="*/ 118 w 236"/>
              <a:gd name="T59" fmla="*/ 0 h 236"/>
              <a:gd name="T60" fmla="*/ 0 w 236"/>
              <a:gd name="T61" fmla="*/ 118 h 236"/>
              <a:gd name="T62" fmla="*/ 118 w 236"/>
              <a:gd name="T63" fmla="*/ 236 h 236"/>
              <a:gd name="T64" fmla="*/ 236 w 236"/>
              <a:gd name="T65" fmla="*/ 118 h 236"/>
              <a:gd name="T66" fmla="*/ 118 w 236"/>
              <a:gd name="T67" fmla="*/ 0 h 236"/>
              <a:gd name="T68" fmla="*/ 181 w 236"/>
              <a:gd name="T69" fmla="*/ 172 h 236"/>
              <a:gd name="T70" fmla="*/ 171 w 236"/>
              <a:gd name="T71" fmla="*/ 181 h 236"/>
              <a:gd name="T72" fmla="*/ 64 w 236"/>
              <a:gd name="T73" fmla="*/ 181 h 236"/>
              <a:gd name="T74" fmla="*/ 55 w 236"/>
              <a:gd name="T75" fmla="*/ 172 h 236"/>
              <a:gd name="T76" fmla="*/ 55 w 236"/>
              <a:gd name="T77" fmla="*/ 63 h 236"/>
              <a:gd name="T78" fmla="*/ 64 w 236"/>
              <a:gd name="T79" fmla="*/ 54 h 236"/>
              <a:gd name="T80" fmla="*/ 171 w 236"/>
              <a:gd name="T81" fmla="*/ 54 h 236"/>
              <a:gd name="T82" fmla="*/ 181 w 236"/>
              <a:gd name="T83" fmla="*/ 63 h 236"/>
              <a:gd name="T84" fmla="*/ 181 w 236"/>
              <a:gd name="T85" fmla="*/ 172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236" h="236">
                <a:moveTo>
                  <a:pt x="74" y="160"/>
                </a:moveTo>
                <a:cubicBezTo>
                  <a:pt x="93" y="160"/>
                  <a:pt x="93" y="160"/>
                  <a:pt x="93" y="160"/>
                </a:cubicBezTo>
                <a:cubicBezTo>
                  <a:pt x="93" y="103"/>
                  <a:pt x="93" y="103"/>
                  <a:pt x="93" y="103"/>
                </a:cubicBezTo>
                <a:cubicBezTo>
                  <a:pt x="74" y="103"/>
                  <a:pt x="74" y="103"/>
                  <a:pt x="74" y="103"/>
                </a:cubicBezTo>
                <a:lnTo>
                  <a:pt x="74" y="160"/>
                </a:lnTo>
                <a:close/>
                <a:moveTo>
                  <a:pt x="140" y="102"/>
                </a:moveTo>
                <a:cubicBezTo>
                  <a:pt x="129" y="102"/>
                  <a:pt x="125" y="107"/>
                  <a:pt x="122" y="111"/>
                </a:cubicBezTo>
                <a:cubicBezTo>
                  <a:pt x="122" y="103"/>
                  <a:pt x="122" y="103"/>
                  <a:pt x="122" y="103"/>
                </a:cubicBezTo>
                <a:cubicBezTo>
                  <a:pt x="103" y="103"/>
                  <a:pt x="103" y="103"/>
                  <a:pt x="103" y="103"/>
                </a:cubicBezTo>
                <a:cubicBezTo>
                  <a:pt x="104" y="108"/>
                  <a:pt x="103" y="160"/>
                  <a:pt x="103" y="160"/>
                </a:cubicBezTo>
                <a:cubicBezTo>
                  <a:pt x="122" y="160"/>
                  <a:pt x="122" y="160"/>
                  <a:pt x="122" y="160"/>
                </a:cubicBezTo>
                <a:cubicBezTo>
                  <a:pt x="122" y="128"/>
                  <a:pt x="122" y="128"/>
                  <a:pt x="122" y="128"/>
                </a:cubicBezTo>
                <a:cubicBezTo>
                  <a:pt x="122" y="127"/>
                  <a:pt x="123" y="125"/>
                  <a:pt x="123" y="124"/>
                </a:cubicBezTo>
                <a:cubicBezTo>
                  <a:pt x="124" y="120"/>
                  <a:pt x="128" y="117"/>
                  <a:pt x="133" y="117"/>
                </a:cubicBezTo>
                <a:cubicBezTo>
                  <a:pt x="140" y="117"/>
                  <a:pt x="142" y="122"/>
                  <a:pt x="142" y="130"/>
                </a:cubicBezTo>
                <a:cubicBezTo>
                  <a:pt x="142" y="160"/>
                  <a:pt x="142" y="160"/>
                  <a:pt x="142" y="160"/>
                </a:cubicBezTo>
                <a:cubicBezTo>
                  <a:pt x="161" y="160"/>
                  <a:pt x="161" y="160"/>
                  <a:pt x="161" y="160"/>
                </a:cubicBezTo>
                <a:cubicBezTo>
                  <a:pt x="161" y="160"/>
                  <a:pt x="161" y="160"/>
                  <a:pt x="161" y="160"/>
                </a:cubicBezTo>
                <a:cubicBezTo>
                  <a:pt x="161" y="127"/>
                  <a:pt x="161" y="127"/>
                  <a:pt x="161" y="127"/>
                </a:cubicBezTo>
                <a:cubicBezTo>
                  <a:pt x="161" y="110"/>
                  <a:pt x="152" y="102"/>
                  <a:pt x="140" y="102"/>
                </a:cubicBezTo>
                <a:close/>
                <a:moveTo>
                  <a:pt x="122" y="111"/>
                </a:moveTo>
                <a:cubicBezTo>
                  <a:pt x="122" y="111"/>
                  <a:pt x="122" y="111"/>
                  <a:pt x="122" y="111"/>
                </a:cubicBezTo>
                <a:cubicBezTo>
                  <a:pt x="122" y="111"/>
                  <a:pt x="122" y="111"/>
                  <a:pt x="122" y="111"/>
                </a:cubicBezTo>
                <a:close/>
                <a:moveTo>
                  <a:pt x="83" y="75"/>
                </a:moveTo>
                <a:cubicBezTo>
                  <a:pt x="77" y="75"/>
                  <a:pt x="73" y="80"/>
                  <a:pt x="73" y="85"/>
                </a:cubicBezTo>
                <a:cubicBezTo>
                  <a:pt x="73" y="91"/>
                  <a:pt x="77" y="95"/>
                  <a:pt x="83" y="95"/>
                </a:cubicBezTo>
                <a:cubicBezTo>
                  <a:pt x="83" y="95"/>
                  <a:pt x="83" y="95"/>
                  <a:pt x="83" y="95"/>
                </a:cubicBezTo>
                <a:cubicBezTo>
                  <a:pt x="90" y="95"/>
                  <a:pt x="94" y="91"/>
                  <a:pt x="94" y="85"/>
                </a:cubicBezTo>
                <a:cubicBezTo>
                  <a:pt x="94" y="80"/>
                  <a:pt x="90" y="75"/>
                  <a:pt x="83" y="75"/>
                </a:cubicBezTo>
                <a:close/>
                <a:moveTo>
                  <a:pt x="118" y="0"/>
                </a:moveTo>
                <a:cubicBezTo>
                  <a:pt x="53" y="0"/>
                  <a:pt x="0" y="53"/>
                  <a:pt x="0" y="118"/>
                </a:cubicBezTo>
                <a:cubicBezTo>
                  <a:pt x="0" y="183"/>
                  <a:pt x="53" y="236"/>
                  <a:pt x="118" y="236"/>
                </a:cubicBezTo>
                <a:cubicBezTo>
                  <a:pt x="183" y="236"/>
                  <a:pt x="236" y="183"/>
                  <a:pt x="236" y="118"/>
                </a:cubicBezTo>
                <a:cubicBezTo>
                  <a:pt x="236" y="53"/>
                  <a:pt x="183" y="0"/>
                  <a:pt x="118" y="0"/>
                </a:cubicBezTo>
                <a:close/>
                <a:moveTo>
                  <a:pt x="181" y="172"/>
                </a:moveTo>
                <a:cubicBezTo>
                  <a:pt x="181" y="177"/>
                  <a:pt x="176" y="181"/>
                  <a:pt x="171" y="181"/>
                </a:cubicBezTo>
                <a:cubicBezTo>
                  <a:pt x="64" y="181"/>
                  <a:pt x="64" y="181"/>
                  <a:pt x="64" y="181"/>
                </a:cubicBezTo>
                <a:cubicBezTo>
                  <a:pt x="59" y="181"/>
                  <a:pt x="55" y="177"/>
                  <a:pt x="55" y="172"/>
                </a:cubicBezTo>
                <a:cubicBezTo>
                  <a:pt x="55" y="63"/>
                  <a:pt x="55" y="63"/>
                  <a:pt x="55" y="63"/>
                </a:cubicBezTo>
                <a:cubicBezTo>
                  <a:pt x="55" y="58"/>
                  <a:pt x="59" y="54"/>
                  <a:pt x="64" y="54"/>
                </a:cubicBezTo>
                <a:cubicBezTo>
                  <a:pt x="171" y="54"/>
                  <a:pt x="171" y="54"/>
                  <a:pt x="171" y="54"/>
                </a:cubicBezTo>
                <a:cubicBezTo>
                  <a:pt x="176" y="54"/>
                  <a:pt x="181" y="58"/>
                  <a:pt x="181" y="63"/>
                </a:cubicBezTo>
                <a:cubicBezTo>
                  <a:pt x="181" y="172"/>
                  <a:pt x="181" y="172"/>
                  <a:pt x="181" y="172"/>
                </a:cubicBezTo>
                <a:close/>
              </a:path>
            </a:pathLst>
          </a:custGeom>
          <a:solidFill>
            <a:schemeClr val="bg1"/>
          </a:solidFill>
          <a:ln>
            <a:noFill/>
          </a:ln>
          <a:extLst/>
        </p:spPr>
        <p:txBody>
          <a:bodyPr anchor="ctr"/>
          <a:lstStyle/>
          <a:p>
            <a:pPr algn="ctr"/>
            <a:endParaRPr/>
          </a:p>
        </p:txBody>
      </p:sp>
      <p:sp>
        <p:nvSpPr>
          <p:cNvPr id="42" name="Freeform: Shape 35"/>
          <p:cNvSpPr>
            <a:spLocks/>
          </p:cNvSpPr>
          <p:nvPr/>
        </p:nvSpPr>
        <p:spPr bwMode="auto">
          <a:xfrm>
            <a:off x="4680080" y="3315766"/>
            <a:ext cx="633204" cy="633204"/>
          </a:xfrm>
          <a:custGeom>
            <a:avLst/>
            <a:gdLst>
              <a:gd name="T0" fmla="*/ 0 w 236"/>
              <a:gd name="T1" fmla="*/ 118 h 236"/>
              <a:gd name="T2" fmla="*/ 236 w 236"/>
              <a:gd name="T3" fmla="*/ 118 h 236"/>
              <a:gd name="T4" fmla="*/ 150 w 236"/>
              <a:gd name="T5" fmla="*/ 168 h 236"/>
              <a:gd name="T6" fmla="*/ 128 w 236"/>
              <a:gd name="T7" fmla="*/ 196 h 236"/>
              <a:gd name="T8" fmla="*/ 125 w 236"/>
              <a:gd name="T9" fmla="*/ 199 h 236"/>
              <a:gd name="T10" fmla="*/ 111 w 236"/>
              <a:gd name="T11" fmla="*/ 198 h 236"/>
              <a:gd name="T12" fmla="*/ 110 w 236"/>
              <a:gd name="T13" fmla="*/ 180 h 236"/>
              <a:gd name="T14" fmla="*/ 90 w 236"/>
              <a:gd name="T15" fmla="*/ 173 h 236"/>
              <a:gd name="T16" fmla="*/ 79 w 236"/>
              <a:gd name="T17" fmla="*/ 166 h 236"/>
              <a:gd name="T18" fmla="*/ 78 w 236"/>
              <a:gd name="T19" fmla="*/ 160 h 236"/>
              <a:gd name="T20" fmla="*/ 89 w 236"/>
              <a:gd name="T21" fmla="*/ 147 h 236"/>
              <a:gd name="T22" fmla="*/ 91 w 236"/>
              <a:gd name="T23" fmla="*/ 148 h 236"/>
              <a:gd name="T24" fmla="*/ 119 w 236"/>
              <a:gd name="T25" fmla="*/ 160 h 236"/>
              <a:gd name="T26" fmla="*/ 137 w 236"/>
              <a:gd name="T27" fmla="*/ 145 h 236"/>
              <a:gd name="T28" fmla="*/ 133 w 236"/>
              <a:gd name="T29" fmla="*/ 137 h 236"/>
              <a:gd name="T30" fmla="*/ 122 w 236"/>
              <a:gd name="T31" fmla="*/ 130 h 236"/>
              <a:gd name="T32" fmla="*/ 109 w 236"/>
              <a:gd name="T33" fmla="*/ 125 h 236"/>
              <a:gd name="T34" fmla="*/ 98 w 236"/>
              <a:gd name="T35" fmla="*/ 120 h 236"/>
              <a:gd name="T36" fmla="*/ 89 w 236"/>
              <a:gd name="T37" fmla="*/ 113 h 236"/>
              <a:gd name="T38" fmla="*/ 82 w 236"/>
              <a:gd name="T39" fmla="*/ 103 h 236"/>
              <a:gd name="T40" fmla="*/ 79 w 236"/>
              <a:gd name="T41" fmla="*/ 90 h 236"/>
              <a:gd name="T42" fmla="*/ 110 w 236"/>
              <a:gd name="T43" fmla="*/ 57 h 236"/>
              <a:gd name="T44" fmla="*/ 111 w 236"/>
              <a:gd name="T45" fmla="*/ 38 h 236"/>
              <a:gd name="T46" fmla="*/ 125 w 236"/>
              <a:gd name="T47" fmla="*/ 37 h 236"/>
              <a:gd name="T48" fmla="*/ 128 w 236"/>
              <a:gd name="T49" fmla="*/ 40 h 236"/>
              <a:gd name="T50" fmla="*/ 137 w 236"/>
              <a:gd name="T51" fmla="*/ 58 h 236"/>
              <a:gd name="T52" fmla="*/ 151 w 236"/>
              <a:gd name="T53" fmla="*/ 65 h 236"/>
              <a:gd name="T54" fmla="*/ 155 w 236"/>
              <a:gd name="T55" fmla="*/ 69 h 236"/>
              <a:gd name="T56" fmla="*/ 149 w 236"/>
              <a:gd name="T57" fmla="*/ 85 h 236"/>
              <a:gd name="T58" fmla="*/ 144 w 236"/>
              <a:gd name="T59" fmla="*/ 86 h 236"/>
              <a:gd name="T60" fmla="*/ 140 w 236"/>
              <a:gd name="T61" fmla="*/ 82 h 236"/>
              <a:gd name="T62" fmla="*/ 128 w 236"/>
              <a:gd name="T63" fmla="*/ 77 h 236"/>
              <a:gd name="T64" fmla="*/ 107 w 236"/>
              <a:gd name="T65" fmla="*/ 80 h 236"/>
              <a:gd name="T66" fmla="*/ 102 w 236"/>
              <a:gd name="T67" fmla="*/ 94 h 236"/>
              <a:gd name="T68" fmla="*/ 108 w 236"/>
              <a:gd name="T69" fmla="*/ 101 h 236"/>
              <a:gd name="T70" fmla="*/ 118 w 236"/>
              <a:gd name="T71" fmla="*/ 106 h 236"/>
              <a:gd name="T72" fmla="*/ 132 w 236"/>
              <a:gd name="T73" fmla="*/ 112 h 236"/>
              <a:gd name="T74" fmla="*/ 145 w 236"/>
              <a:gd name="T75" fmla="*/ 119 h 236"/>
              <a:gd name="T76" fmla="*/ 155 w 236"/>
              <a:gd name="T77" fmla="*/ 129 h 236"/>
              <a:gd name="T78" fmla="*/ 159 w 236"/>
              <a:gd name="T79" fmla="*/ 144 h 2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36" h="236">
                <a:moveTo>
                  <a:pt x="118" y="0"/>
                </a:moveTo>
                <a:cubicBezTo>
                  <a:pt x="53" y="0"/>
                  <a:pt x="0" y="53"/>
                  <a:pt x="0" y="118"/>
                </a:cubicBezTo>
                <a:cubicBezTo>
                  <a:pt x="0" y="183"/>
                  <a:pt x="53" y="236"/>
                  <a:pt x="118" y="236"/>
                </a:cubicBezTo>
                <a:cubicBezTo>
                  <a:pt x="183" y="236"/>
                  <a:pt x="236" y="183"/>
                  <a:pt x="236" y="118"/>
                </a:cubicBezTo>
                <a:cubicBezTo>
                  <a:pt x="236" y="53"/>
                  <a:pt x="183" y="0"/>
                  <a:pt x="118" y="0"/>
                </a:cubicBezTo>
                <a:moveTo>
                  <a:pt x="150" y="168"/>
                </a:moveTo>
                <a:cubicBezTo>
                  <a:pt x="145" y="175"/>
                  <a:pt x="137" y="179"/>
                  <a:pt x="128" y="180"/>
                </a:cubicBezTo>
                <a:cubicBezTo>
                  <a:pt x="128" y="196"/>
                  <a:pt x="128" y="196"/>
                  <a:pt x="128" y="196"/>
                </a:cubicBezTo>
                <a:cubicBezTo>
                  <a:pt x="128" y="197"/>
                  <a:pt x="127" y="198"/>
                  <a:pt x="127" y="198"/>
                </a:cubicBezTo>
                <a:cubicBezTo>
                  <a:pt x="126" y="199"/>
                  <a:pt x="126" y="199"/>
                  <a:pt x="125" y="199"/>
                </a:cubicBezTo>
                <a:cubicBezTo>
                  <a:pt x="113" y="199"/>
                  <a:pt x="113" y="199"/>
                  <a:pt x="113" y="199"/>
                </a:cubicBezTo>
                <a:cubicBezTo>
                  <a:pt x="112" y="199"/>
                  <a:pt x="111" y="199"/>
                  <a:pt x="111" y="198"/>
                </a:cubicBezTo>
                <a:cubicBezTo>
                  <a:pt x="110" y="197"/>
                  <a:pt x="110" y="197"/>
                  <a:pt x="110" y="196"/>
                </a:cubicBezTo>
                <a:cubicBezTo>
                  <a:pt x="110" y="180"/>
                  <a:pt x="110" y="180"/>
                  <a:pt x="110" y="180"/>
                </a:cubicBezTo>
                <a:cubicBezTo>
                  <a:pt x="106" y="180"/>
                  <a:pt x="102" y="179"/>
                  <a:pt x="99" y="177"/>
                </a:cubicBezTo>
                <a:cubicBezTo>
                  <a:pt x="95" y="176"/>
                  <a:pt x="92" y="175"/>
                  <a:pt x="90" y="173"/>
                </a:cubicBezTo>
                <a:cubicBezTo>
                  <a:pt x="88" y="172"/>
                  <a:pt x="85" y="171"/>
                  <a:pt x="83" y="169"/>
                </a:cubicBezTo>
                <a:cubicBezTo>
                  <a:pt x="81" y="168"/>
                  <a:pt x="80" y="166"/>
                  <a:pt x="79" y="166"/>
                </a:cubicBezTo>
                <a:cubicBezTo>
                  <a:pt x="79" y="165"/>
                  <a:pt x="78" y="164"/>
                  <a:pt x="78" y="164"/>
                </a:cubicBezTo>
                <a:cubicBezTo>
                  <a:pt x="77" y="163"/>
                  <a:pt x="77" y="162"/>
                  <a:pt x="78" y="160"/>
                </a:cubicBezTo>
                <a:cubicBezTo>
                  <a:pt x="87" y="148"/>
                  <a:pt x="87" y="148"/>
                  <a:pt x="87" y="148"/>
                </a:cubicBezTo>
                <a:cubicBezTo>
                  <a:pt x="87" y="148"/>
                  <a:pt x="88" y="147"/>
                  <a:pt x="89" y="147"/>
                </a:cubicBezTo>
                <a:cubicBezTo>
                  <a:pt x="90" y="147"/>
                  <a:pt x="90" y="147"/>
                  <a:pt x="91" y="148"/>
                </a:cubicBezTo>
                <a:cubicBezTo>
                  <a:pt x="91" y="148"/>
                  <a:pt x="91" y="148"/>
                  <a:pt x="91" y="148"/>
                </a:cubicBezTo>
                <a:cubicBezTo>
                  <a:pt x="98" y="154"/>
                  <a:pt x="105" y="158"/>
                  <a:pt x="112" y="159"/>
                </a:cubicBezTo>
                <a:cubicBezTo>
                  <a:pt x="115" y="160"/>
                  <a:pt x="117" y="160"/>
                  <a:pt x="119" y="160"/>
                </a:cubicBezTo>
                <a:cubicBezTo>
                  <a:pt x="124" y="160"/>
                  <a:pt x="128" y="159"/>
                  <a:pt x="131" y="156"/>
                </a:cubicBezTo>
                <a:cubicBezTo>
                  <a:pt x="135" y="154"/>
                  <a:pt x="137" y="150"/>
                  <a:pt x="137" y="145"/>
                </a:cubicBezTo>
                <a:cubicBezTo>
                  <a:pt x="137" y="144"/>
                  <a:pt x="136" y="142"/>
                  <a:pt x="136" y="140"/>
                </a:cubicBezTo>
                <a:cubicBezTo>
                  <a:pt x="135" y="139"/>
                  <a:pt x="134" y="138"/>
                  <a:pt x="133" y="137"/>
                </a:cubicBezTo>
                <a:cubicBezTo>
                  <a:pt x="132" y="136"/>
                  <a:pt x="130" y="135"/>
                  <a:pt x="127" y="133"/>
                </a:cubicBezTo>
                <a:cubicBezTo>
                  <a:pt x="125" y="132"/>
                  <a:pt x="123" y="131"/>
                  <a:pt x="122" y="130"/>
                </a:cubicBezTo>
                <a:cubicBezTo>
                  <a:pt x="120" y="130"/>
                  <a:pt x="118" y="129"/>
                  <a:pt x="115" y="128"/>
                </a:cubicBezTo>
                <a:cubicBezTo>
                  <a:pt x="112" y="127"/>
                  <a:pt x="110" y="126"/>
                  <a:pt x="109" y="125"/>
                </a:cubicBezTo>
                <a:cubicBezTo>
                  <a:pt x="108" y="125"/>
                  <a:pt x="106" y="124"/>
                  <a:pt x="104" y="123"/>
                </a:cubicBezTo>
                <a:cubicBezTo>
                  <a:pt x="101" y="122"/>
                  <a:pt x="100" y="121"/>
                  <a:pt x="98" y="120"/>
                </a:cubicBezTo>
                <a:cubicBezTo>
                  <a:pt x="97" y="119"/>
                  <a:pt x="95" y="118"/>
                  <a:pt x="93" y="117"/>
                </a:cubicBezTo>
                <a:cubicBezTo>
                  <a:pt x="91" y="116"/>
                  <a:pt x="90" y="114"/>
                  <a:pt x="89" y="113"/>
                </a:cubicBezTo>
                <a:cubicBezTo>
                  <a:pt x="87" y="112"/>
                  <a:pt x="86" y="110"/>
                  <a:pt x="85" y="109"/>
                </a:cubicBezTo>
                <a:cubicBezTo>
                  <a:pt x="83" y="107"/>
                  <a:pt x="82" y="105"/>
                  <a:pt x="82" y="103"/>
                </a:cubicBezTo>
                <a:cubicBezTo>
                  <a:pt x="81" y="102"/>
                  <a:pt x="80" y="100"/>
                  <a:pt x="80" y="97"/>
                </a:cubicBezTo>
                <a:cubicBezTo>
                  <a:pt x="79" y="95"/>
                  <a:pt x="79" y="93"/>
                  <a:pt x="79" y="90"/>
                </a:cubicBezTo>
                <a:cubicBezTo>
                  <a:pt x="79" y="82"/>
                  <a:pt x="82" y="75"/>
                  <a:pt x="88" y="69"/>
                </a:cubicBezTo>
                <a:cubicBezTo>
                  <a:pt x="93" y="62"/>
                  <a:pt x="101" y="58"/>
                  <a:pt x="110" y="57"/>
                </a:cubicBezTo>
                <a:cubicBezTo>
                  <a:pt x="110" y="40"/>
                  <a:pt x="110" y="40"/>
                  <a:pt x="110" y="40"/>
                </a:cubicBezTo>
                <a:cubicBezTo>
                  <a:pt x="110" y="40"/>
                  <a:pt x="110" y="39"/>
                  <a:pt x="111" y="38"/>
                </a:cubicBezTo>
                <a:cubicBezTo>
                  <a:pt x="111" y="38"/>
                  <a:pt x="112" y="37"/>
                  <a:pt x="113" y="37"/>
                </a:cubicBezTo>
                <a:cubicBezTo>
                  <a:pt x="125" y="37"/>
                  <a:pt x="125" y="37"/>
                  <a:pt x="125" y="37"/>
                </a:cubicBezTo>
                <a:cubicBezTo>
                  <a:pt x="126" y="37"/>
                  <a:pt x="126" y="38"/>
                  <a:pt x="127" y="38"/>
                </a:cubicBezTo>
                <a:cubicBezTo>
                  <a:pt x="127" y="39"/>
                  <a:pt x="128" y="39"/>
                  <a:pt x="128" y="40"/>
                </a:cubicBezTo>
                <a:cubicBezTo>
                  <a:pt x="128" y="56"/>
                  <a:pt x="128" y="56"/>
                  <a:pt x="128" y="56"/>
                </a:cubicBezTo>
                <a:cubicBezTo>
                  <a:pt x="131" y="57"/>
                  <a:pt x="134" y="57"/>
                  <a:pt x="137" y="58"/>
                </a:cubicBezTo>
                <a:cubicBezTo>
                  <a:pt x="140" y="59"/>
                  <a:pt x="143" y="60"/>
                  <a:pt x="145" y="61"/>
                </a:cubicBezTo>
                <a:cubicBezTo>
                  <a:pt x="147" y="62"/>
                  <a:pt x="149" y="63"/>
                  <a:pt x="151" y="65"/>
                </a:cubicBezTo>
                <a:cubicBezTo>
                  <a:pt x="152" y="66"/>
                  <a:pt x="153" y="67"/>
                  <a:pt x="154" y="67"/>
                </a:cubicBezTo>
                <a:cubicBezTo>
                  <a:pt x="155" y="68"/>
                  <a:pt x="155" y="68"/>
                  <a:pt x="155" y="69"/>
                </a:cubicBezTo>
                <a:cubicBezTo>
                  <a:pt x="156" y="70"/>
                  <a:pt x="156" y="71"/>
                  <a:pt x="156" y="72"/>
                </a:cubicBezTo>
                <a:cubicBezTo>
                  <a:pt x="149" y="85"/>
                  <a:pt x="149" y="85"/>
                  <a:pt x="149" y="85"/>
                </a:cubicBezTo>
                <a:cubicBezTo>
                  <a:pt x="148" y="86"/>
                  <a:pt x="148" y="86"/>
                  <a:pt x="147" y="87"/>
                </a:cubicBezTo>
                <a:cubicBezTo>
                  <a:pt x="146" y="87"/>
                  <a:pt x="145" y="86"/>
                  <a:pt x="144" y="86"/>
                </a:cubicBezTo>
                <a:cubicBezTo>
                  <a:pt x="144" y="86"/>
                  <a:pt x="144" y="85"/>
                  <a:pt x="143" y="85"/>
                </a:cubicBezTo>
                <a:cubicBezTo>
                  <a:pt x="142" y="84"/>
                  <a:pt x="141" y="83"/>
                  <a:pt x="140" y="82"/>
                </a:cubicBezTo>
                <a:cubicBezTo>
                  <a:pt x="138" y="81"/>
                  <a:pt x="136" y="80"/>
                  <a:pt x="134" y="80"/>
                </a:cubicBezTo>
                <a:cubicBezTo>
                  <a:pt x="133" y="79"/>
                  <a:pt x="130" y="78"/>
                  <a:pt x="128" y="77"/>
                </a:cubicBezTo>
                <a:cubicBezTo>
                  <a:pt x="125" y="77"/>
                  <a:pt x="123" y="76"/>
                  <a:pt x="120" y="76"/>
                </a:cubicBezTo>
                <a:cubicBezTo>
                  <a:pt x="115" y="76"/>
                  <a:pt x="110" y="77"/>
                  <a:pt x="107" y="80"/>
                </a:cubicBezTo>
                <a:cubicBezTo>
                  <a:pt x="103" y="83"/>
                  <a:pt x="101" y="86"/>
                  <a:pt x="101" y="90"/>
                </a:cubicBezTo>
                <a:cubicBezTo>
                  <a:pt x="101" y="92"/>
                  <a:pt x="102" y="93"/>
                  <a:pt x="102" y="94"/>
                </a:cubicBezTo>
                <a:cubicBezTo>
                  <a:pt x="103" y="96"/>
                  <a:pt x="103" y="97"/>
                  <a:pt x="105" y="98"/>
                </a:cubicBezTo>
                <a:cubicBezTo>
                  <a:pt x="106" y="99"/>
                  <a:pt x="107" y="100"/>
                  <a:pt x="108" y="101"/>
                </a:cubicBezTo>
                <a:cubicBezTo>
                  <a:pt x="109" y="102"/>
                  <a:pt x="111" y="103"/>
                  <a:pt x="113" y="104"/>
                </a:cubicBezTo>
                <a:cubicBezTo>
                  <a:pt x="115" y="105"/>
                  <a:pt x="117" y="106"/>
                  <a:pt x="118" y="106"/>
                </a:cubicBezTo>
                <a:cubicBezTo>
                  <a:pt x="120" y="107"/>
                  <a:pt x="122" y="108"/>
                  <a:pt x="125" y="109"/>
                </a:cubicBezTo>
                <a:cubicBezTo>
                  <a:pt x="128" y="110"/>
                  <a:pt x="130" y="111"/>
                  <a:pt x="132" y="112"/>
                </a:cubicBezTo>
                <a:cubicBezTo>
                  <a:pt x="133" y="112"/>
                  <a:pt x="136" y="113"/>
                  <a:pt x="138" y="115"/>
                </a:cubicBezTo>
                <a:cubicBezTo>
                  <a:pt x="141" y="116"/>
                  <a:pt x="143" y="117"/>
                  <a:pt x="145" y="119"/>
                </a:cubicBezTo>
                <a:cubicBezTo>
                  <a:pt x="147" y="120"/>
                  <a:pt x="149" y="121"/>
                  <a:pt x="151" y="123"/>
                </a:cubicBezTo>
                <a:cubicBezTo>
                  <a:pt x="153" y="125"/>
                  <a:pt x="154" y="127"/>
                  <a:pt x="155" y="129"/>
                </a:cubicBezTo>
                <a:cubicBezTo>
                  <a:pt x="156" y="131"/>
                  <a:pt x="157" y="133"/>
                  <a:pt x="158" y="136"/>
                </a:cubicBezTo>
                <a:cubicBezTo>
                  <a:pt x="159" y="138"/>
                  <a:pt x="159" y="141"/>
                  <a:pt x="159" y="144"/>
                </a:cubicBezTo>
                <a:cubicBezTo>
                  <a:pt x="159" y="153"/>
                  <a:pt x="156" y="161"/>
                  <a:pt x="150" y="168"/>
                </a:cubicBezTo>
              </a:path>
            </a:pathLst>
          </a:custGeom>
          <a:solidFill>
            <a:schemeClr val="bg1"/>
          </a:solidFill>
          <a:ln>
            <a:noFill/>
          </a:ln>
          <a:extLst/>
        </p:spPr>
        <p:txBody>
          <a:bodyPr anchor="ctr"/>
          <a:lstStyle/>
          <a:p>
            <a:pPr algn="ctr"/>
            <a:endParaRPr/>
          </a:p>
        </p:txBody>
      </p:sp>
      <p:grpSp>
        <p:nvGrpSpPr>
          <p:cNvPr id="43" name="组合 42"/>
          <p:cNvGrpSpPr/>
          <p:nvPr/>
        </p:nvGrpSpPr>
        <p:grpSpPr>
          <a:xfrm>
            <a:off x="964246" y="2192146"/>
            <a:ext cx="2449035" cy="1032607"/>
            <a:chOff x="2850228" y="1996460"/>
            <a:chExt cx="2449035" cy="1032607"/>
          </a:xfrm>
        </p:grpSpPr>
        <p:sp>
          <p:nvSpPr>
            <p:cNvPr id="44" name="TextBox 11"/>
            <p:cNvSpPr txBox="1"/>
            <p:nvPr/>
          </p:nvSpPr>
          <p:spPr>
            <a:xfrm>
              <a:off x="3004222" y="2336570"/>
              <a:ext cx="2141048" cy="692497"/>
            </a:xfrm>
            <a:prstGeom prst="rect">
              <a:avLst/>
            </a:prstGeom>
            <a:noFill/>
          </p:spPr>
          <p:txBody>
            <a:bodyPr wrap="square" lIns="0" tIns="0" rIns="0" bIns="0" rtlCol="0">
              <a:spAutoFit/>
              <a:scene3d>
                <a:camera prst="orthographicFront"/>
                <a:lightRig rig="threePt" dir="t"/>
              </a:scene3d>
              <a:sp3d contourW="12700"/>
            </a:bodyPr>
            <a:lstStyle/>
            <a:p>
              <a:pPr algn="ctr">
                <a:lnSpc>
                  <a:spcPct val="125000"/>
                </a:lnSpc>
              </a:pPr>
              <a:r>
                <a:rPr lang="zh-CN" altLang="en-US" sz="1200" dirty="0" smtClean="0">
                  <a:solidFill>
                    <a:schemeClr val="tx1">
                      <a:lumMod val="85000"/>
                      <a:lumOff val="15000"/>
                    </a:schemeClr>
                  </a:solidFill>
                  <a:latin typeface="冬青黑体简体中文 W3" panose="020B0300000000000000" pitchFamily="34" charset="-122"/>
                  <a:ea typeface="冬青黑体简体中文 W3" panose="020B0300000000000000" pitchFamily="34" charset="-122"/>
                </a:rPr>
                <a:t>点击输入简要文字内容，文字内容需概括精炼，不用多余的文字修饰，言简意赅的说明分项内容。</a:t>
              </a:r>
              <a:endParaRPr lang="zh-CN" altLang="en-US" sz="1200" dirty="0">
                <a:solidFill>
                  <a:schemeClr val="tx1">
                    <a:lumMod val="85000"/>
                    <a:lumOff val="15000"/>
                  </a:schemeClr>
                </a:solidFill>
                <a:latin typeface="冬青黑体简体中文 W3" panose="020B0300000000000000" pitchFamily="34" charset="-122"/>
                <a:ea typeface="冬青黑体简体中文 W3" panose="020B0300000000000000" pitchFamily="34" charset="-122"/>
                <a:sym typeface="微软雅黑" panose="020B0503020204020204" pitchFamily="34" charset="-122"/>
              </a:endParaRPr>
            </a:p>
          </p:txBody>
        </p:sp>
        <p:sp>
          <p:nvSpPr>
            <p:cNvPr id="45" name="TextBox 11"/>
            <p:cNvSpPr txBox="1"/>
            <p:nvPr/>
          </p:nvSpPr>
          <p:spPr>
            <a:xfrm>
              <a:off x="2850228" y="1996460"/>
              <a:ext cx="2449035" cy="276999"/>
            </a:xfrm>
            <a:prstGeom prst="rect">
              <a:avLst/>
            </a:prstGeom>
            <a:noFill/>
          </p:spPr>
          <p:txBody>
            <a:bodyPr wrap="square" lIns="0" tIns="0" rIns="0" bIns="0" rtlCol="0">
              <a:spAutoFit/>
              <a:scene3d>
                <a:camera prst="orthographicFront"/>
                <a:lightRig rig="threePt" dir="t"/>
              </a:scene3d>
              <a:sp3d contourW="12700"/>
            </a:bodyPr>
            <a:lstStyle/>
            <a:p>
              <a:pPr algn="ctr"/>
              <a:r>
                <a:rPr lang="zh-CN" altLang="en-US" dirty="0" smtClean="0">
                  <a:solidFill>
                    <a:srgbClr val="9B1E23"/>
                  </a:solidFill>
                  <a:latin typeface="迷你简菱心" panose="02010609000101010101" pitchFamily="49" charset="-122"/>
                  <a:ea typeface="迷你简菱心" panose="02010609000101010101" pitchFamily="49" charset="-122"/>
                </a:rPr>
                <a:t>固执型</a:t>
              </a:r>
              <a:endParaRPr lang="en-US" dirty="0">
                <a:solidFill>
                  <a:srgbClr val="9B1E23"/>
                </a:solidFill>
                <a:latin typeface="迷你简菱心" panose="02010609000101010101" pitchFamily="49" charset="-122"/>
                <a:ea typeface="迷你简菱心" panose="02010609000101010101" pitchFamily="49" charset="-122"/>
              </a:endParaRPr>
            </a:p>
          </p:txBody>
        </p:sp>
      </p:grpSp>
      <p:grpSp>
        <p:nvGrpSpPr>
          <p:cNvPr id="46" name="组合 45"/>
          <p:cNvGrpSpPr/>
          <p:nvPr/>
        </p:nvGrpSpPr>
        <p:grpSpPr>
          <a:xfrm>
            <a:off x="3535252" y="4725094"/>
            <a:ext cx="2449035" cy="1032607"/>
            <a:chOff x="2850228" y="1996460"/>
            <a:chExt cx="2449035" cy="1032607"/>
          </a:xfrm>
        </p:grpSpPr>
        <p:sp>
          <p:nvSpPr>
            <p:cNvPr id="47" name="TextBox 11"/>
            <p:cNvSpPr txBox="1"/>
            <p:nvPr/>
          </p:nvSpPr>
          <p:spPr>
            <a:xfrm>
              <a:off x="3004222" y="2336570"/>
              <a:ext cx="2141048" cy="692497"/>
            </a:xfrm>
            <a:prstGeom prst="rect">
              <a:avLst/>
            </a:prstGeom>
            <a:noFill/>
          </p:spPr>
          <p:txBody>
            <a:bodyPr wrap="square" lIns="0" tIns="0" rIns="0" bIns="0" rtlCol="0">
              <a:spAutoFit/>
              <a:scene3d>
                <a:camera prst="orthographicFront"/>
                <a:lightRig rig="threePt" dir="t"/>
              </a:scene3d>
              <a:sp3d contourW="12700"/>
            </a:bodyPr>
            <a:lstStyle/>
            <a:p>
              <a:pPr algn="ctr">
                <a:lnSpc>
                  <a:spcPct val="125000"/>
                </a:lnSpc>
              </a:pPr>
              <a:r>
                <a:rPr lang="zh-CN" altLang="en-US" sz="1200" dirty="0" smtClean="0">
                  <a:solidFill>
                    <a:schemeClr val="tx1">
                      <a:lumMod val="85000"/>
                      <a:lumOff val="15000"/>
                    </a:schemeClr>
                  </a:solidFill>
                  <a:latin typeface="冬青黑体简体中文 W3" panose="020B0300000000000000" pitchFamily="34" charset="-122"/>
                  <a:ea typeface="冬青黑体简体中文 W3" panose="020B0300000000000000" pitchFamily="34" charset="-122"/>
                </a:rPr>
                <a:t>点击输入简要文字内容，文字内容需概括精炼，不用多余的文字修饰，言简意赅的说明分项内容。</a:t>
              </a:r>
              <a:endParaRPr lang="zh-CN" altLang="en-US" sz="1200" dirty="0">
                <a:solidFill>
                  <a:schemeClr val="tx1">
                    <a:lumMod val="85000"/>
                    <a:lumOff val="15000"/>
                  </a:schemeClr>
                </a:solidFill>
                <a:latin typeface="冬青黑体简体中文 W3" panose="020B0300000000000000" pitchFamily="34" charset="-122"/>
                <a:ea typeface="冬青黑体简体中文 W3" panose="020B0300000000000000" pitchFamily="34" charset="-122"/>
                <a:sym typeface="微软雅黑" panose="020B0503020204020204" pitchFamily="34" charset="-122"/>
              </a:endParaRPr>
            </a:p>
          </p:txBody>
        </p:sp>
        <p:sp>
          <p:nvSpPr>
            <p:cNvPr id="48" name="TextBox 11"/>
            <p:cNvSpPr txBox="1"/>
            <p:nvPr/>
          </p:nvSpPr>
          <p:spPr>
            <a:xfrm>
              <a:off x="2850228" y="1996460"/>
              <a:ext cx="2449035" cy="276999"/>
            </a:xfrm>
            <a:prstGeom prst="rect">
              <a:avLst/>
            </a:prstGeom>
            <a:noFill/>
          </p:spPr>
          <p:txBody>
            <a:bodyPr wrap="square" lIns="0" tIns="0" rIns="0" bIns="0" rtlCol="0">
              <a:spAutoFit/>
              <a:scene3d>
                <a:camera prst="orthographicFront"/>
                <a:lightRig rig="threePt" dir="t"/>
              </a:scene3d>
              <a:sp3d contourW="12700"/>
            </a:bodyPr>
            <a:lstStyle/>
            <a:p>
              <a:pPr algn="ctr"/>
              <a:r>
                <a:rPr lang="zh-CN" altLang="en-US" dirty="0" smtClean="0">
                  <a:solidFill>
                    <a:srgbClr val="9B1E23"/>
                  </a:solidFill>
                  <a:latin typeface="迷你简菱心" panose="02010609000101010101" pitchFamily="49" charset="-122"/>
                  <a:ea typeface="迷你简菱心" panose="02010609000101010101" pitchFamily="49" charset="-122"/>
                </a:rPr>
                <a:t>固执型</a:t>
              </a:r>
              <a:endParaRPr lang="en-US" altLang="zh-CN" dirty="0">
                <a:solidFill>
                  <a:srgbClr val="9B1E23"/>
                </a:solidFill>
                <a:latin typeface="迷你简菱心" panose="02010609000101010101" pitchFamily="49" charset="-122"/>
                <a:ea typeface="迷你简菱心" panose="02010609000101010101" pitchFamily="49" charset="-122"/>
              </a:endParaRPr>
            </a:p>
          </p:txBody>
        </p:sp>
      </p:grpSp>
      <p:grpSp>
        <p:nvGrpSpPr>
          <p:cNvPr id="49" name="组合 48"/>
          <p:cNvGrpSpPr/>
          <p:nvPr/>
        </p:nvGrpSpPr>
        <p:grpSpPr>
          <a:xfrm>
            <a:off x="8677264" y="4725094"/>
            <a:ext cx="2449035" cy="1032607"/>
            <a:chOff x="2850228" y="1996460"/>
            <a:chExt cx="2449035" cy="1032607"/>
          </a:xfrm>
        </p:grpSpPr>
        <p:sp>
          <p:nvSpPr>
            <p:cNvPr id="50" name="TextBox 11"/>
            <p:cNvSpPr txBox="1"/>
            <p:nvPr/>
          </p:nvSpPr>
          <p:spPr>
            <a:xfrm>
              <a:off x="3004222" y="2336570"/>
              <a:ext cx="2141048" cy="692497"/>
            </a:xfrm>
            <a:prstGeom prst="rect">
              <a:avLst/>
            </a:prstGeom>
            <a:noFill/>
          </p:spPr>
          <p:txBody>
            <a:bodyPr wrap="square" lIns="0" tIns="0" rIns="0" bIns="0" rtlCol="0">
              <a:spAutoFit/>
              <a:scene3d>
                <a:camera prst="orthographicFront"/>
                <a:lightRig rig="threePt" dir="t"/>
              </a:scene3d>
              <a:sp3d contourW="12700"/>
            </a:bodyPr>
            <a:lstStyle/>
            <a:p>
              <a:pPr algn="ctr">
                <a:lnSpc>
                  <a:spcPct val="125000"/>
                </a:lnSpc>
              </a:pPr>
              <a:r>
                <a:rPr lang="zh-CN" altLang="en-US" sz="1200" dirty="0" smtClean="0">
                  <a:solidFill>
                    <a:schemeClr val="tx1">
                      <a:lumMod val="85000"/>
                      <a:lumOff val="15000"/>
                    </a:schemeClr>
                  </a:solidFill>
                  <a:latin typeface="冬青黑体简体中文 W3" panose="020B0300000000000000" pitchFamily="34" charset="-122"/>
                  <a:ea typeface="冬青黑体简体中文 W3" panose="020B0300000000000000" pitchFamily="34" charset="-122"/>
                </a:rPr>
                <a:t>点击输入简要文字内容，文字内容需概括精炼，不用多余的文字修饰，言简意赅的说明分项内容。</a:t>
              </a:r>
              <a:endParaRPr lang="zh-CN" altLang="en-US" sz="1200" dirty="0">
                <a:solidFill>
                  <a:schemeClr val="tx1">
                    <a:lumMod val="85000"/>
                    <a:lumOff val="15000"/>
                  </a:schemeClr>
                </a:solidFill>
                <a:latin typeface="冬青黑体简体中文 W3" panose="020B0300000000000000" pitchFamily="34" charset="-122"/>
                <a:ea typeface="冬青黑体简体中文 W3" panose="020B0300000000000000" pitchFamily="34" charset="-122"/>
                <a:sym typeface="微软雅黑" panose="020B0503020204020204" pitchFamily="34" charset="-122"/>
              </a:endParaRPr>
            </a:p>
          </p:txBody>
        </p:sp>
        <p:sp>
          <p:nvSpPr>
            <p:cNvPr id="51" name="TextBox 11"/>
            <p:cNvSpPr txBox="1"/>
            <p:nvPr/>
          </p:nvSpPr>
          <p:spPr>
            <a:xfrm>
              <a:off x="2850228" y="1996460"/>
              <a:ext cx="2449035" cy="276999"/>
            </a:xfrm>
            <a:prstGeom prst="rect">
              <a:avLst/>
            </a:prstGeom>
            <a:noFill/>
          </p:spPr>
          <p:txBody>
            <a:bodyPr wrap="square" lIns="0" tIns="0" rIns="0" bIns="0" rtlCol="0">
              <a:spAutoFit/>
              <a:scene3d>
                <a:camera prst="orthographicFront"/>
                <a:lightRig rig="threePt" dir="t"/>
              </a:scene3d>
              <a:sp3d contourW="12700"/>
            </a:bodyPr>
            <a:lstStyle/>
            <a:p>
              <a:pPr algn="ctr"/>
              <a:r>
                <a:rPr lang="zh-CN" altLang="en-US" dirty="0" smtClean="0">
                  <a:solidFill>
                    <a:srgbClr val="9B1E23"/>
                  </a:solidFill>
                  <a:latin typeface="迷你简菱心" panose="02010609000101010101" pitchFamily="49" charset="-122"/>
                  <a:ea typeface="迷你简菱心" panose="02010609000101010101" pitchFamily="49" charset="-122"/>
                </a:rPr>
                <a:t>固执型</a:t>
              </a:r>
              <a:endParaRPr lang="en-US" altLang="zh-CN" dirty="0">
                <a:solidFill>
                  <a:srgbClr val="9B1E23"/>
                </a:solidFill>
                <a:latin typeface="迷你简菱心" panose="02010609000101010101" pitchFamily="49" charset="-122"/>
                <a:ea typeface="迷你简菱心" panose="02010609000101010101" pitchFamily="49" charset="-122"/>
              </a:endParaRPr>
            </a:p>
          </p:txBody>
        </p:sp>
      </p:grpSp>
      <p:grpSp>
        <p:nvGrpSpPr>
          <p:cNvPr id="52" name="组合 51"/>
          <p:cNvGrpSpPr/>
          <p:nvPr/>
        </p:nvGrpSpPr>
        <p:grpSpPr>
          <a:xfrm>
            <a:off x="6106258" y="2192146"/>
            <a:ext cx="2449035" cy="1032607"/>
            <a:chOff x="2850228" y="1996460"/>
            <a:chExt cx="2449035" cy="1032607"/>
          </a:xfrm>
        </p:grpSpPr>
        <p:sp>
          <p:nvSpPr>
            <p:cNvPr id="53" name="TextBox 11"/>
            <p:cNvSpPr txBox="1"/>
            <p:nvPr/>
          </p:nvSpPr>
          <p:spPr>
            <a:xfrm>
              <a:off x="3004222" y="2336570"/>
              <a:ext cx="2141048" cy="692497"/>
            </a:xfrm>
            <a:prstGeom prst="rect">
              <a:avLst/>
            </a:prstGeom>
            <a:noFill/>
          </p:spPr>
          <p:txBody>
            <a:bodyPr wrap="square" lIns="0" tIns="0" rIns="0" bIns="0" rtlCol="0">
              <a:spAutoFit/>
              <a:scene3d>
                <a:camera prst="orthographicFront"/>
                <a:lightRig rig="threePt" dir="t"/>
              </a:scene3d>
              <a:sp3d contourW="12700"/>
            </a:bodyPr>
            <a:lstStyle/>
            <a:p>
              <a:pPr algn="ctr">
                <a:lnSpc>
                  <a:spcPct val="125000"/>
                </a:lnSpc>
              </a:pPr>
              <a:r>
                <a:rPr lang="zh-CN" altLang="en-US" sz="1200" dirty="0" smtClean="0">
                  <a:solidFill>
                    <a:schemeClr val="tx1">
                      <a:lumMod val="85000"/>
                      <a:lumOff val="15000"/>
                    </a:schemeClr>
                  </a:solidFill>
                  <a:latin typeface="冬青黑体简体中文 W3" panose="020B0300000000000000" pitchFamily="34" charset="-122"/>
                  <a:ea typeface="冬青黑体简体中文 W3" panose="020B0300000000000000" pitchFamily="34" charset="-122"/>
                </a:rPr>
                <a:t>点击输入简要文字内容，文字内容需概括精炼，不用多余的文字修饰，言简意赅的说明分项内容。</a:t>
              </a:r>
              <a:endParaRPr lang="zh-CN" altLang="en-US" sz="1200" dirty="0">
                <a:solidFill>
                  <a:schemeClr val="tx1">
                    <a:lumMod val="85000"/>
                    <a:lumOff val="15000"/>
                  </a:schemeClr>
                </a:solidFill>
                <a:latin typeface="冬青黑体简体中文 W3" panose="020B0300000000000000" pitchFamily="34" charset="-122"/>
                <a:ea typeface="冬青黑体简体中文 W3" panose="020B0300000000000000" pitchFamily="34" charset="-122"/>
                <a:sym typeface="微软雅黑" panose="020B0503020204020204" pitchFamily="34" charset="-122"/>
              </a:endParaRPr>
            </a:p>
          </p:txBody>
        </p:sp>
        <p:sp>
          <p:nvSpPr>
            <p:cNvPr id="54" name="TextBox 11"/>
            <p:cNvSpPr txBox="1"/>
            <p:nvPr/>
          </p:nvSpPr>
          <p:spPr>
            <a:xfrm>
              <a:off x="2850228" y="1996460"/>
              <a:ext cx="2449035" cy="276999"/>
            </a:xfrm>
            <a:prstGeom prst="rect">
              <a:avLst/>
            </a:prstGeom>
            <a:noFill/>
          </p:spPr>
          <p:txBody>
            <a:bodyPr wrap="square" lIns="0" tIns="0" rIns="0" bIns="0" rtlCol="0">
              <a:spAutoFit/>
              <a:scene3d>
                <a:camera prst="orthographicFront"/>
                <a:lightRig rig="threePt" dir="t"/>
              </a:scene3d>
              <a:sp3d contourW="12700"/>
            </a:bodyPr>
            <a:lstStyle/>
            <a:p>
              <a:pPr algn="ctr"/>
              <a:r>
                <a:rPr lang="zh-CN" altLang="en-US" dirty="0" smtClean="0">
                  <a:solidFill>
                    <a:srgbClr val="9B1E23"/>
                  </a:solidFill>
                  <a:latin typeface="迷你简菱心" panose="02010609000101010101" pitchFamily="49" charset="-122"/>
                  <a:ea typeface="迷你简菱心" panose="02010609000101010101" pitchFamily="49" charset="-122"/>
                </a:rPr>
                <a:t>固执型</a:t>
              </a:r>
              <a:endParaRPr lang="en-US" altLang="zh-CN" dirty="0">
                <a:solidFill>
                  <a:srgbClr val="9B1E23"/>
                </a:solidFill>
                <a:latin typeface="迷你简菱心" panose="02010609000101010101" pitchFamily="49" charset="-122"/>
                <a:ea typeface="迷你简菱心" panose="02010609000101010101" pitchFamily="49" charset="-122"/>
              </a:endParaRPr>
            </a:p>
          </p:txBody>
        </p:sp>
      </p:grpSp>
    </p:spTree>
    <p:extLst>
      <p:ext uri="{BB962C8B-B14F-4D97-AF65-F5344CB8AC3E}">
        <p14:creationId xmlns:p14="http://schemas.microsoft.com/office/powerpoint/2010/main" val="2796157801"/>
      </p:ext>
    </p:ext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14:presetBounceEnd="40000">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14:bounceEnd="40000">
                                          <p:cBhvr additive="base">
                                            <p:cTn id="7" dur="1000" fill="hold"/>
                                            <p:tgtEl>
                                              <p:spTgt spid="2"/>
                                            </p:tgtEl>
                                            <p:attrNameLst>
                                              <p:attrName>ppt_x</p:attrName>
                                            </p:attrNameLst>
                                          </p:cBhvr>
                                          <p:tavLst>
                                            <p:tav tm="0">
                                              <p:val>
                                                <p:strVal val="0-#ppt_w/2"/>
                                              </p:val>
                                            </p:tav>
                                            <p:tav tm="100000">
                                              <p:val>
                                                <p:strVal val="#ppt_x"/>
                                              </p:val>
                                            </p:tav>
                                          </p:tavLst>
                                        </p:anim>
                                        <p:anim calcmode="lin" valueType="num" p14:bounceEnd="40000">
                                          <p:cBhvr additive="base">
                                            <p:cTn id="8" dur="10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14:presetBounceEnd="40000">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14:bounceEnd="40000">
                                          <p:cBhvr additive="base">
                                            <p:cTn id="11" dur="1000" fill="hold"/>
                                            <p:tgtEl>
                                              <p:spTgt spid="3"/>
                                            </p:tgtEl>
                                            <p:attrNameLst>
                                              <p:attrName>ppt_x</p:attrName>
                                            </p:attrNameLst>
                                          </p:cBhvr>
                                          <p:tavLst>
                                            <p:tav tm="0">
                                              <p:val>
                                                <p:strVal val="0-#ppt_w/2"/>
                                              </p:val>
                                            </p:tav>
                                            <p:tav tm="100000">
                                              <p:val>
                                                <p:strVal val="#ppt_x"/>
                                              </p:val>
                                            </p:tav>
                                          </p:tavLst>
                                        </p:anim>
                                        <p:anim calcmode="lin" valueType="num" p14:bounceEnd="40000">
                                          <p:cBhvr additive="base">
                                            <p:cTn id="12" dur="1000" fill="hold"/>
                                            <p:tgtEl>
                                              <p:spTgt spid="3"/>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53" presetClass="entr" presetSubtype="16" fill="hold" grpId="0" nodeType="afterEffect">
                                      <p:stCondLst>
                                        <p:cond delay="0"/>
                                      </p:stCondLst>
                                      <p:iterate type="lt">
                                        <p:tmPct val="10000"/>
                                      </p:iterate>
                                      <p:childTnLst>
                                        <p:set>
                                          <p:cBhvr>
                                            <p:cTn id="15" dur="1" fill="hold">
                                              <p:stCondLst>
                                                <p:cond delay="0"/>
                                              </p:stCondLst>
                                            </p:cTn>
                                            <p:tgtEl>
                                              <p:spTgt spid="9"/>
                                            </p:tgtEl>
                                            <p:attrNameLst>
                                              <p:attrName>style.visibility</p:attrName>
                                            </p:attrNameLst>
                                          </p:cBhvr>
                                          <p:to>
                                            <p:strVal val="visible"/>
                                          </p:to>
                                        </p:set>
                                        <p:anim calcmode="lin" valueType="num">
                                          <p:cBhvr>
                                            <p:cTn id="16" dur="500" fill="hold"/>
                                            <p:tgtEl>
                                              <p:spTgt spid="9"/>
                                            </p:tgtEl>
                                            <p:attrNameLst>
                                              <p:attrName>ppt_w</p:attrName>
                                            </p:attrNameLst>
                                          </p:cBhvr>
                                          <p:tavLst>
                                            <p:tav tm="0">
                                              <p:val>
                                                <p:fltVal val="0"/>
                                              </p:val>
                                            </p:tav>
                                            <p:tav tm="100000">
                                              <p:val>
                                                <p:strVal val="#ppt_w"/>
                                              </p:val>
                                            </p:tav>
                                          </p:tavLst>
                                        </p:anim>
                                        <p:anim calcmode="lin" valueType="num">
                                          <p:cBhvr>
                                            <p:cTn id="17" dur="500" fill="hold"/>
                                            <p:tgtEl>
                                              <p:spTgt spid="9"/>
                                            </p:tgtEl>
                                            <p:attrNameLst>
                                              <p:attrName>ppt_h</p:attrName>
                                            </p:attrNameLst>
                                          </p:cBhvr>
                                          <p:tavLst>
                                            <p:tav tm="0">
                                              <p:val>
                                                <p:fltVal val="0"/>
                                              </p:val>
                                            </p:tav>
                                            <p:tav tm="100000">
                                              <p:val>
                                                <p:strVal val="#ppt_h"/>
                                              </p:val>
                                            </p:tav>
                                          </p:tavLst>
                                        </p:anim>
                                        <p:animEffect transition="in" filter="fade">
                                          <p:cBhvr>
                                            <p:cTn id="18" dur="500"/>
                                            <p:tgtEl>
                                              <p:spTgt spid="9"/>
                                            </p:tgtEl>
                                          </p:cBhvr>
                                        </p:animEffect>
                                      </p:childTnLst>
                                    </p:cTn>
                                  </p:par>
                                  <p:par>
                                    <p:cTn id="19" presetID="53" presetClass="entr" presetSubtype="16" fill="hold" nodeType="with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p:cTn id="21" dur="500" fill="hold"/>
                                            <p:tgtEl>
                                              <p:spTgt spid="5"/>
                                            </p:tgtEl>
                                            <p:attrNameLst>
                                              <p:attrName>ppt_w</p:attrName>
                                            </p:attrNameLst>
                                          </p:cBhvr>
                                          <p:tavLst>
                                            <p:tav tm="0">
                                              <p:val>
                                                <p:fltVal val="0"/>
                                              </p:val>
                                            </p:tav>
                                            <p:tav tm="100000">
                                              <p:val>
                                                <p:strVal val="#ppt_w"/>
                                              </p:val>
                                            </p:tav>
                                          </p:tavLst>
                                        </p:anim>
                                        <p:anim calcmode="lin" valueType="num">
                                          <p:cBhvr>
                                            <p:cTn id="22" dur="500" fill="hold"/>
                                            <p:tgtEl>
                                              <p:spTgt spid="5"/>
                                            </p:tgtEl>
                                            <p:attrNameLst>
                                              <p:attrName>ppt_h</p:attrName>
                                            </p:attrNameLst>
                                          </p:cBhvr>
                                          <p:tavLst>
                                            <p:tav tm="0">
                                              <p:val>
                                                <p:fltVal val="0"/>
                                              </p:val>
                                            </p:tav>
                                            <p:tav tm="100000">
                                              <p:val>
                                                <p:strVal val="#ppt_h"/>
                                              </p:val>
                                            </p:tav>
                                          </p:tavLst>
                                        </p:anim>
                                        <p:animEffect transition="in" filter="fade">
                                          <p:cBhvr>
                                            <p:cTn id="23" dur="500"/>
                                            <p:tgtEl>
                                              <p:spTgt spid="5"/>
                                            </p:tgtEl>
                                          </p:cBhvr>
                                        </p:animEffect>
                                      </p:childTnLst>
                                    </p:cTn>
                                  </p:par>
                                  <p:par>
                                    <p:cTn id="24" presetID="22" presetClass="entr" presetSubtype="2" fill="hold" nodeType="with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wipe(right)">
                                          <p:cBhvr>
                                            <p:cTn id="26" dur="500"/>
                                            <p:tgtEl>
                                              <p:spTgt spid="4"/>
                                            </p:tgtEl>
                                          </p:cBhvr>
                                        </p:animEffect>
                                      </p:childTnLst>
                                    </p:cTn>
                                  </p:par>
                                </p:childTnLst>
                              </p:cTn>
                            </p:par>
                            <p:par>
                              <p:cTn id="27" fill="hold">
                                <p:stCondLst>
                                  <p:cond delay="1750"/>
                                </p:stCondLst>
                                <p:childTnLst>
                                  <p:par>
                                    <p:cTn id="28" presetID="53" presetClass="entr" presetSubtype="16" fill="hold" grpId="0" nodeType="afterEffect">
                                      <p:stCondLst>
                                        <p:cond delay="0"/>
                                      </p:stCondLst>
                                      <p:childTnLst>
                                        <p:set>
                                          <p:cBhvr>
                                            <p:cTn id="29" dur="1" fill="hold">
                                              <p:stCondLst>
                                                <p:cond delay="0"/>
                                              </p:stCondLst>
                                            </p:cTn>
                                            <p:tgtEl>
                                              <p:spTgt spid="39"/>
                                            </p:tgtEl>
                                            <p:attrNameLst>
                                              <p:attrName>style.visibility</p:attrName>
                                            </p:attrNameLst>
                                          </p:cBhvr>
                                          <p:to>
                                            <p:strVal val="visible"/>
                                          </p:to>
                                        </p:set>
                                        <p:anim calcmode="lin" valueType="num">
                                          <p:cBhvr>
                                            <p:cTn id="30" dur="500" fill="hold"/>
                                            <p:tgtEl>
                                              <p:spTgt spid="39"/>
                                            </p:tgtEl>
                                            <p:attrNameLst>
                                              <p:attrName>ppt_w</p:attrName>
                                            </p:attrNameLst>
                                          </p:cBhvr>
                                          <p:tavLst>
                                            <p:tav tm="0">
                                              <p:val>
                                                <p:fltVal val="0"/>
                                              </p:val>
                                            </p:tav>
                                            <p:tav tm="100000">
                                              <p:val>
                                                <p:strVal val="#ppt_w"/>
                                              </p:val>
                                            </p:tav>
                                          </p:tavLst>
                                        </p:anim>
                                        <p:anim calcmode="lin" valueType="num">
                                          <p:cBhvr>
                                            <p:cTn id="31" dur="500" fill="hold"/>
                                            <p:tgtEl>
                                              <p:spTgt spid="39"/>
                                            </p:tgtEl>
                                            <p:attrNameLst>
                                              <p:attrName>ppt_h</p:attrName>
                                            </p:attrNameLst>
                                          </p:cBhvr>
                                          <p:tavLst>
                                            <p:tav tm="0">
                                              <p:val>
                                                <p:fltVal val="0"/>
                                              </p:val>
                                            </p:tav>
                                            <p:tav tm="100000">
                                              <p:val>
                                                <p:strVal val="#ppt_h"/>
                                              </p:val>
                                            </p:tav>
                                          </p:tavLst>
                                        </p:anim>
                                        <p:animEffect transition="in" filter="fade">
                                          <p:cBhvr>
                                            <p:cTn id="32" dur="500"/>
                                            <p:tgtEl>
                                              <p:spTgt spid="39"/>
                                            </p:tgtEl>
                                          </p:cBhvr>
                                        </p:animEffect>
                                      </p:childTnLst>
                                    </p:cTn>
                                  </p:par>
                                  <p:par>
                                    <p:cTn id="33" presetID="53" presetClass="entr" presetSubtype="16" fill="hold" grpId="0" nodeType="withEffect">
                                      <p:stCondLst>
                                        <p:cond delay="0"/>
                                      </p:stCondLst>
                                      <p:childTnLst>
                                        <p:set>
                                          <p:cBhvr>
                                            <p:cTn id="34" dur="1" fill="hold">
                                              <p:stCondLst>
                                                <p:cond delay="0"/>
                                              </p:stCondLst>
                                            </p:cTn>
                                            <p:tgtEl>
                                              <p:spTgt spid="32"/>
                                            </p:tgtEl>
                                            <p:attrNameLst>
                                              <p:attrName>style.visibility</p:attrName>
                                            </p:attrNameLst>
                                          </p:cBhvr>
                                          <p:to>
                                            <p:strVal val="visible"/>
                                          </p:to>
                                        </p:set>
                                        <p:anim calcmode="lin" valueType="num">
                                          <p:cBhvr>
                                            <p:cTn id="35" dur="500" fill="hold"/>
                                            <p:tgtEl>
                                              <p:spTgt spid="32"/>
                                            </p:tgtEl>
                                            <p:attrNameLst>
                                              <p:attrName>ppt_w</p:attrName>
                                            </p:attrNameLst>
                                          </p:cBhvr>
                                          <p:tavLst>
                                            <p:tav tm="0">
                                              <p:val>
                                                <p:fltVal val="0"/>
                                              </p:val>
                                            </p:tav>
                                            <p:tav tm="100000">
                                              <p:val>
                                                <p:strVal val="#ppt_w"/>
                                              </p:val>
                                            </p:tav>
                                          </p:tavLst>
                                        </p:anim>
                                        <p:anim calcmode="lin" valueType="num">
                                          <p:cBhvr>
                                            <p:cTn id="36" dur="500" fill="hold"/>
                                            <p:tgtEl>
                                              <p:spTgt spid="32"/>
                                            </p:tgtEl>
                                            <p:attrNameLst>
                                              <p:attrName>ppt_h</p:attrName>
                                            </p:attrNameLst>
                                          </p:cBhvr>
                                          <p:tavLst>
                                            <p:tav tm="0">
                                              <p:val>
                                                <p:fltVal val="0"/>
                                              </p:val>
                                            </p:tav>
                                            <p:tav tm="100000">
                                              <p:val>
                                                <p:strVal val="#ppt_h"/>
                                              </p:val>
                                            </p:tav>
                                          </p:tavLst>
                                        </p:anim>
                                        <p:animEffect transition="in" filter="fade">
                                          <p:cBhvr>
                                            <p:cTn id="37" dur="500"/>
                                            <p:tgtEl>
                                              <p:spTgt spid="32"/>
                                            </p:tgtEl>
                                          </p:cBhvr>
                                        </p:animEffect>
                                      </p:childTnLst>
                                    </p:cTn>
                                  </p:par>
                                </p:childTnLst>
                              </p:cTn>
                            </p:par>
                            <p:par>
                              <p:cTn id="38" fill="hold">
                                <p:stCondLst>
                                  <p:cond delay="2250"/>
                                </p:stCondLst>
                                <p:childTnLst>
                                  <p:par>
                                    <p:cTn id="39" presetID="22" presetClass="entr" presetSubtype="8" fill="hold" nodeType="afterEffect">
                                      <p:stCondLst>
                                        <p:cond delay="0"/>
                                      </p:stCondLst>
                                      <p:childTnLst>
                                        <p:set>
                                          <p:cBhvr>
                                            <p:cTn id="40" dur="1" fill="hold">
                                              <p:stCondLst>
                                                <p:cond delay="0"/>
                                              </p:stCondLst>
                                            </p:cTn>
                                            <p:tgtEl>
                                              <p:spTgt spid="37"/>
                                            </p:tgtEl>
                                            <p:attrNameLst>
                                              <p:attrName>style.visibility</p:attrName>
                                            </p:attrNameLst>
                                          </p:cBhvr>
                                          <p:to>
                                            <p:strVal val="visible"/>
                                          </p:to>
                                        </p:set>
                                        <p:animEffect transition="in" filter="wipe(left)">
                                          <p:cBhvr>
                                            <p:cTn id="41" dur="500"/>
                                            <p:tgtEl>
                                              <p:spTgt spid="37"/>
                                            </p:tgtEl>
                                          </p:cBhvr>
                                        </p:animEffect>
                                      </p:childTnLst>
                                    </p:cTn>
                                  </p:par>
                                </p:childTnLst>
                              </p:cTn>
                            </p:par>
                            <p:par>
                              <p:cTn id="42" fill="hold">
                                <p:stCondLst>
                                  <p:cond delay="2750"/>
                                </p:stCondLst>
                                <p:childTnLst>
                                  <p:par>
                                    <p:cTn id="43" presetID="53" presetClass="entr" presetSubtype="16" fill="hold" grpId="0" nodeType="afterEffect">
                                      <p:stCondLst>
                                        <p:cond delay="0"/>
                                      </p:stCondLst>
                                      <p:childTnLst>
                                        <p:set>
                                          <p:cBhvr>
                                            <p:cTn id="44" dur="1" fill="hold">
                                              <p:stCondLst>
                                                <p:cond delay="0"/>
                                              </p:stCondLst>
                                            </p:cTn>
                                            <p:tgtEl>
                                              <p:spTgt spid="33"/>
                                            </p:tgtEl>
                                            <p:attrNameLst>
                                              <p:attrName>style.visibility</p:attrName>
                                            </p:attrNameLst>
                                          </p:cBhvr>
                                          <p:to>
                                            <p:strVal val="visible"/>
                                          </p:to>
                                        </p:set>
                                        <p:anim calcmode="lin" valueType="num">
                                          <p:cBhvr>
                                            <p:cTn id="45" dur="500" fill="hold"/>
                                            <p:tgtEl>
                                              <p:spTgt spid="33"/>
                                            </p:tgtEl>
                                            <p:attrNameLst>
                                              <p:attrName>ppt_w</p:attrName>
                                            </p:attrNameLst>
                                          </p:cBhvr>
                                          <p:tavLst>
                                            <p:tav tm="0">
                                              <p:val>
                                                <p:fltVal val="0"/>
                                              </p:val>
                                            </p:tav>
                                            <p:tav tm="100000">
                                              <p:val>
                                                <p:strVal val="#ppt_w"/>
                                              </p:val>
                                            </p:tav>
                                          </p:tavLst>
                                        </p:anim>
                                        <p:anim calcmode="lin" valueType="num">
                                          <p:cBhvr>
                                            <p:cTn id="46" dur="500" fill="hold"/>
                                            <p:tgtEl>
                                              <p:spTgt spid="33"/>
                                            </p:tgtEl>
                                            <p:attrNameLst>
                                              <p:attrName>ppt_h</p:attrName>
                                            </p:attrNameLst>
                                          </p:cBhvr>
                                          <p:tavLst>
                                            <p:tav tm="0">
                                              <p:val>
                                                <p:fltVal val="0"/>
                                              </p:val>
                                            </p:tav>
                                            <p:tav tm="100000">
                                              <p:val>
                                                <p:strVal val="#ppt_h"/>
                                              </p:val>
                                            </p:tav>
                                          </p:tavLst>
                                        </p:anim>
                                        <p:animEffect transition="in" filter="fade">
                                          <p:cBhvr>
                                            <p:cTn id="47" dur="500"/>
                                            <p:tgtEl>
                                              <p:spTgt spid="33"/>
                                            </p:tgtEl>
                                          </p:cBhvr>
                                        </p:animEffect>
                                      </p:childTnLst>
                                    </p:cTn>
                                  </p:par>
                                  <p:par>
                                    <p:cTn id="48" presetID="53" presetClass="entr" presetSubtype="16" fill="hold" grpId="0" nodeType="withEffect">
                                      <p:stCondLst>
                                        <p:cond delay="0"/>
                                      </p:stCondLst>
                                      <p:childTnLst>
                                        <p:set>
                                          <p:cBhvr>
                                            <p:cTn id="49" dur="1" fill="hold">
                                              <p:stCondLst>
                                                <p:cond delay="0"/>
                                              </p:stCondLst>
                                            </p:cTn>
                                            <p:tgtEl>
                                              <p:spTgt spid="42"/>
                                            </p:tgtEl>
                                            <p:attrNameLst>
                                              <p:attrName>style.visibility</p:attrName>
                                            </p:attrNameLst>
                                          </p:cBhvr>
                                          <p:to>
                                            <p:strVal val="visible"/>
                                          </p:to>
                                        </p:set>
                                        <p:anim calcmode="lin" valueType="num">
                                          <p:cBhvr>
                                            <p:cTn id="50" dur="500" fill="hold"/>
                                            <p:tgtEl>
                                              <p:spTgt spid="42"/>
                                            </p:tgtEl>
                                            <p:attrNameLst>
                                              <p:attrName>ppt_w</p:attrName>
                                            </p:attrNameLst>
                                          </p:cBhvr>
                                          <p:tavLst>
                                            <p:tav tm="0">
                                              <p:val>
                                                <p:fltVal val="0"/>
                                              </p:val>
                                            </p:tav>
                                            <p:tav tm="100000">
                                              <p:val>
                                                <p:strVal val="#ppt_w"/>
                                              </p:val>
                                            </p:tav>
                                          </p:tavLst>
                                        </p:anim>
                                        <p:anim calcmode="lin" valueType="num">
                                          <p:cBhvr>
                                            <p:cTn id="51" dur="500" fill="hold"/>
                                            <p:tgtEl>
                                              <p:spTgt spid="42"/>
                                            </p:tgtEl>
                                            <p:attrNameLst>
                                              <p:attrName>ppt_h</p:attrName>
                                            </p:attrNameLst>
                                          </p:cBhvr>
                                          <p:tavLst>
                                            <p:tav tm="0">
                                              <p:val>
                                                <p:fltVal val="0"/>
                                              </p:val>
                                            </p:tav>
                                            <p:tav tm="100000">
                                              <p:val>
                                                <p:strVal val="#ppt_h"/>
                                              </p:val>
                                            </p:tav>
                                          </p:tavLst>
                                        </p:anim>
                                        <p:animEffect transition="in" filter="fade">
                                          <p:cBhvr>
                                            <p:cTn id="52" dur="500"/>
                                            <p:tgtEl>
                                              <p:spTgt spid="42"/>
                                            </p:tgtEl>
                                          </p:cBhvr>
                                        </p:animEffect>
                                      </p:childTnLst>
                                    </p:cTn>
                                  </p:par>
                                </p:childTnLst>
                              </p:cTn>
                            </p:par>
                            <p:par>
                              <p:cTn id="53" fill="hold">
                                <p:stCondLst>
                                  <p:cond delay="3250"/>
                                </p:stCondLst>
                                <p:childTnLst>
                                  <p:par>
                                    <p:cTn id="54" presetID="22" presetClass="entr" presetSubtype="8" fill="hold" nodeType="afterEffect">
                                      <p:stCondLst>
                                        <p:cond delay="0"/>
                                      </p:stCondLst>
                                      <p:childTnLst>
                                        <p:set>
                                          <p:cBhvr>
                                            <p:cTn id="55" dur="1" fill="hold">
                                              <p:stCondLst>
                                                <p:cond delay="0"/>
                                              </p:stCondLst>
                                            </p:cTn>
                                            <p:tgtEl>
                                              <p:spTgt spid="36"/>
                                            </p:tgtEl>
                                            <p:attrNameLst>
                                              <p:attrName>style.visibility</p:attrName>
                                            </p:attrNameLst>
                                          </p:cBhvr>
                                          <p:to>
                                            <p:strVal val="visible"/>
                                          </p:to>
                                        </p:set>
                                        <p:animEffect transition="in" filter="wipe(left)">
                                          <p:cBhvr>
                                            <p:cTn id="56" dur="500"/>
                                            <p:tgtEl>
                                              <p:spTgt spid="36"/>
                                            </p:tgtEl>
                                          </p:cBhvr>
                                        </p:animEffect>
                                      </p:childTnLst>
                                    </p:cTn>
                                  </p:par>
                                </p:childTnLst>
                              </p:cTn>
                            </p:par>
                            <p:par>
                              <p:cTn id="57" fill="hold">
                                <p:stCondLst>
                                  <p:cond delay="3750"/>
                                </p:stCondLst>
                                <p:childTnLst>
                                  <p:par>
                                    <p:cTn id="58" presetID="53" presetClass="entr" presetSubtype="16" fill="hold" grpId="0" nodeType="afterEffect">
                                      <p:stCondLst>
                                        <p:cond delay="0"/>
                                      </p:stCondLst>
                                      <p:childTnLst>
                                        <p:set>
                                          <p:cBhvr>
                                            <p:cTn id="59" dur="1" fill="hold">
                                              <p:stCondLst>
                                                <p:cond delay="0"/>
                                              </p:stCondLst>
                                            </p:cTn>
                                            <p:tgtEl>
                                              <p:spTgt spid="34"/>
                                            </p:tgtEl>
                                            <p:attrNameLst>
                                              <p:attrName>style.visibility</p:attrName>
                                            </p:attrNameLst>
                                          </p:cBhvr>
                                          <p:to>
                                            <p:strVal val="visible"/>
                                          </p:to>
                                        </p:set>
                                        <p:anim calcmode="lin" valueType="num">
                                          <p:cBhvr>
                                            <p:cTn id="60" dur="500" fill="hold"/>
                                            <p:tgtEl>
                                              <p:spTgt spid="34"/>
                                            </p:tgtEl>
                                            <p:attrNameLst>
                                              <p:attrName>ppt_w</p:attrName>
                                            </p:attrNameLst>
                                          </p:cBhvr>
                                          <p:tavLst>
                                            <p:tav tm="0">
                                              <p:val>
                                                <p:fltVal val="0"/>
                                              </p:val>
                                            </p:tav>
                                            <p:tav tm="100000">
                                              <p:val>
                                                <p:strVal val="#ppt_w"/>
                                              </p:val>
                                            </p:tav>
                                          </p:tavLst>
                                        </p:anim>
                                        <p:anim calcmode="lin" valueType="num">
                                          <p:cBhvr>
                                            <p:cTn id="61" dur="500" fill="hold"/>
                                            <p:tgtEl>
                                              <p:spTgt spid="34"/>
                                            </p:tgtEl>
                                            <p:attrNameLst>
                                              <p:attrName>ppt_h</p:attrName>
                                            </p:attrNameLst>
                                          </p:cBhvr>
                                          <p:tavLst>
                                            <p:tav tm="0">
                                              <p:val>
                                                <p:fltVal val="0"/>
                                              </p:val>
                                            </p:tav>
                                            <p:tav tm="100000">
                                              <p:val>
                                                <p:strVal val="#ppt_h"/>
                                              </p:val>
                                            </p:tav>
                                          </p:tavLst>
                                        </p:anim>
                                        <p:animEffect transition="in" filter="fade">
                                          <p:cBhvr>
                                            <p:cTn id="62" dur="500"/>
                                            <p:tgtEl>
                                              <p:spTgt spid="34"/>
                                            </p:tgtEl>
                                          </p:cBhvr>
                                        </p:animEffect>
                                      </p:childTnLst>
                                    </p:cTn>
                                  </p:par>
                                  <p:par>
                                    <p:cTn id="63" presetID="53" presetClass="entr" presetSubtype="16" fill="hold" grpId="0" nodeType="withEffect">
                                      <p:stCondLst>
                                        <p:cond delay="0"/>
                                      </p:stCondLst>
                                      <p:childTnLst>
                                        <p:set>
                                          <p:cBhvr>
                                            <p:cTn id="64" dur="1" fill="hold">
                                              <p:stCondLst>
                                                <p:cond delay="0"/>
                                              </p:stCondLst>
                                            </p:cTn>
                                            <p:tgtEl>
                                              <p:spTgt spid="40"/>
                                            </p:tgtEl>
                                            <p:attrNameLst>
                                              <p:attrName>style.visibility</p:attrName>
                                            </p:attrNameLst>
                                          </p:cBhvr>
                                          <p:to>
                                            <p:strVal val="visible"/>
                                          </p:to>
                                        </p:set>
                                        <p:anim calcmode="lin" valueType="num">
                                          <p:cBhvr>
                                            <p:cTn id="65" dur="500" fill="hold"/>
                                            <p:tgtEl>
                                              <p:spTgt spid="40"/>
                                            </p:tgtEl>
                                            <p:attrNameLst>
                                              <p:attrName>ppt_w</p:attrName>
                                            </p:attrNameLst>
                                          </p:cBhvr>
                                          <p:tavLst>
                                            <p:tav tm="0">
                                              <p:val>
                                                <p:fltVal val="0"/>
                                              </p:val>
                                            </p:tav>
                                            <p:tav tm="100000">
                                              <p:val>
                                                <p:strVal val="#ppt_w"/>
                                              </p:val>
                                            </p:tav>
                                          </p:tavLst>
                                        </p:anim>
                                        <p:anim calcmode="lin" valueType="num">
                                          <p:cBhvr>
                                            <p:cTn id="66" dur="500" fill="hold"/>
                                            <p:tgtEl>
                                              <p:spTgt spid="40"/>
                                            </p:tgtEl>
                                            <p:attrNameLst>
                                              <p:attrName>ppt_h</p:attrName>
                                            </p:attrNameLst>
                                          </p:cBhvr>
                                          <p:tavLst>
                                            <p:tav tm="0">
                                              <p:val>
                                                <p:fltVal val="0"/>
                                              </p:val>
                                            </p:tav>
                                            <p:tav tm="100000">
                                              <p:val>
                                                <p:strVal val="#ppt_h"/>
                                              </p:val>
                                            </p:tav>
                                          </p:tavLst>
                                        </p:anim>
                                        <p:animEffect transition="in" filter="fade">
                                          <p:cBhvr>
                                            <p:cTn id="67" dur="500"/>
                                            <p:tgtEl>
                                              <p:spTgt spid="40"/>
                                            </p:tgtEl>
                                          </p:cBhvr>
                                        </p:animEffect>
                                      </p:childTnLst>
                                    </p:cTn>
                                  </p:par>
                                </p:childTnLst>
                              </p:cTn>
                            </p:par>
                            <p:par>
                              <p:cTn id="68" fill="hold">
                                <p:stCondLst>
                                  <p:cond delay="4250"/>
                                </p:stCondLst>
                                <p:childTnLst>
                                  <p:par>
                                    <p:cTn id="69" presetID="22" presetClass="entr" presetSubtype="8" fill="hold" nodeType="afterEffect">
                                      <p:stCondLst>
                                        <p:cond delay="0"/>
                                      </p:stCondLst>
                                      <p:childTnLst>
                                        <p:set>
                                          <p:cBhvr>
                                            <p:cTn id="70" dur="1" fill="hold">
                                              <p:stCondLst>
                                                <p:cond delay="0"/>
                                              </p:stCondLst>
                                            </p:cTn>
                                            <p:tgtEl>
                                              <p:spTgt spid="38"/>
                                            </p:tgtEl>
                                            <p:attrNameLst>
                                              <p:attrName>style.visibility</p:attrName>
                                            </p:attrNameLst>
                                          </p:cBhvr>
                                          <p:to>
                                            <p:strVal val="visible"/>
                                          </p:to>
                                        </p:set>
                                        <p:animEffect transition="in" filter="wipe(left)">
                                          <p:cBhvr>
                                            <p:cTn id="71" dur="500"/>
                                            <p:tgtEl>
                                              <p:spTgt spid="38"/>
                                            </p:tgtEl>
                                          </p:cBhvr>
                                        </p:animEffect>
                                      </p:childTnLst>
                                    </p:cTn>
                                  </p:par>
                                </p:childTnLst>
                              </p:cTn>
                            </p:par>
                            <p:par>
                              <p:cTn id="72" fill="hold">
                                <p:stCondLst>
                                  <p:cond delay="4750"/>
                                </p:stCondLst>
                                <p:childTnLst>
                                  <p:par>
                                    <p:cTn id="73" presetID="53" presetClass="entr" presetSubtype="16" fill="hold" grpId="0" nodeType="afterEffect">
                                      <p:stCondLst>
                                        <p:cond delay="0"/>
                                      </p:stCondLst>
                                      <p:childTnLst>
                                        <p:set>
                                          <p:cBhvr>
                                            <p:cTn id="74" dur="1" fill="hold">
                                              <p:stCondLst>
                                                <p:cond delay="0"/>
                                              </p:stCondLst>
                                            </p:cTn>
                                            <p:tgtEl>
                                              <p:spTgt spid="35"/>
                                            </p:tgtEl>
                                            <p:attrNameLst>
                                              <p:attrName>style.visibility</p:attrName>
                                            </p:attrNameLst>
                                          </p:cBhvr>
                                          <p:to>
                                            <p:strVal val="visible"/>
                                          </p:to>
                                        </p:set>
                                        <p:anim calcmode="lin" valueType="num">
                                          <p:cBhvr>
                                            <p:cTn id="75" dur="500" fill="hold"/>
                                            <p:tgtEl>
                                              <p:spTgt spid="35"/>
                                            </p:tgtEl>
                                            <p:attrNameLst>
                                              <p:attrName>ppt_w</p:attrName>
                                            </p:attrNameLst>
                                          </p:cBhvr>
                                          <p:tavLst>
                                            <p:tav tm="0">
                                              <p:val>
                                                <p:fltVal val="0"/>
                                              </p:val>
                                            </p:tav>
                                            <p:tav tm="100000">
                                              <p:val>
                                                <p:strVal val="#ppt_w"/>
                                              </p:val>
                                            </p:tav>
                                          </p:tavLst>
                                        </p:anim>
                                        <p:anim calcmode="lin" valueType="num">
                                          <p:cBhvr>
                                            <p:cTn id="76" dur="500" fill="hold"/>
                                            <p:tgtEl>
                                              <p:spTgt spid="35"/>
                                            </p:tgtEl>
                                            <p:attrNameLst>
                                              <p:attrName>ppt_h</p:attrName>
                                            </p:attrNameLst>
                                          </p:cBhvr>
                                          <p:tavLst>
                                            <p:tav tm="0">
                                              <p:val>
                                                <p:fltVal val="0"/>
                                              </p:val>
                                            </p:tav>
                                            <p:tav tm="100000">
                                              <p:val>
                                                <p:strVal val="#ppt_h"/>
                                              </p:val>
                                            </p:tav>
                                          </p:tavLst>
                                        </p:anim>
                                        <p:animEffect transition="in" filter="fade">
                                          <p:cBhvr>
                                            <p:cTn id="77" dur="500"/>
                                            <p:tgtEl>
                                              <p:spTgt spid="35"/>
                                            </p:tgtEl>
                                          </p:cBhvr>
                                        </p:animEffect>
                                      </p:childTnLst>
                                    </p:cTn>
                                  </p:par>
                                  <p:par>
                                    <p:cTn id="78" presetID="53" presetClass="entr" presetSubtype="16" fill="hold" grpId="0" nodeType="withEffect">
                                      <p:stCondLst>
                                        <p:cond delay="0"/>
                                      </p:stCondLst>
                                      <p:childTnLst>
                                        <p:set>
                                          <p:cBhvr>
                                            <p:cTn id="79" dur="1" fill="hold">
                                              <p:stCondLst>
                                                <p:cond delay="0"/>
                                              </p:stCondLst>
                                            </p:cTn>
                                            <p:tgtEl>
                                              <p:spTgt spid="41"/>
                                            </p:tgtEl>
                                            <p:attrNameLst>
                                              <p:attrName>style.visibility</p:attrName>
                                            </p:attrNameLst>
                                          </p:cBhvr>
                                          <p:to>
                                            <p:strVal val="visible"/>
                                          </p:to>
                                        </p:set>
                                        <p:anim calcmode="lin" valueType="num">
                                          <p:cBhvr>
                                            <p:cTn id="80" dur="500" fill="hold"/>
                                            <p:tgtEl>
                                              <p:spTgt spid="41"/>
                                            </p:tgtEl>
                                            <p:attrNameLst>
                                              <p:attrName>ppt_w</p:attrName>
                                            </p:attrNameLst>
                                          </p:cBhvr>
                                          <p:tavLst>
                                            <p:tav tm="0">
                                              <p:val>
                                                <p:fltVal val="0"/>
                                              </p:val>
                                            </p:tav>
                                            <p:tav tm="100000">
                                              <p:val>
                                                <p:strVal val="#ppt_w"/>
                                              </p:val>
                                            </p:tav>
                                          </p:tavLst>
                                        </p:anim>
                                        <p:anim calcmode="lin" valueType="num">
                                          <p:cBhvr>
                                            <p:cTn id="81" dur="500" fill="hold"/>
                                            <p:tgtEl>
                                              <p:spTgt spid="41"/>
                                            </p:tgtEl>
                                            <p:attrNameLst>
                                              <p:attrName>ppt_h</p:attrName>
                                            </p:attrNameLst>
                                          </p:cBhvr>
                                          <p:tavLst>
                                            <p:tav tm="0">
                                              <p:val>
                                                <p:fltVal val="0"/>
                                              </p:val>
                                            </p:tav>
                                            <p:tav tm="100000">
                                              <p:val>
                                                <p:strVal val="#ppt_h"/>
                                              </p:val>
                                            </p:tav>
                                          </p:tavLst>
                                        </p:anim>
                                        <p:animEffect transition="in" filter="fade">
                                          <p:cBhvr>
                                            <p:cTn id="82" dur="500"/>
                                            <p:tgtEl>
                                              <p:spTgt spid="41"/>
                                            </p:tgtEl>
                                          </p:cBhvr>
                                        </p:animEffect>
                                      </p:childTnLst>
                                    </p:cTn>
                                  </p:par>
                                </p:childTnLst>
                              </p:cTn>
                            </p:par>
                            <p:par>
                              <p:cTn id="83" fill="hold">
                                <p:stCondLst>
                                  <p:cond delay="5250"/>
                                </p:stCondLst>
                                <p:childTnLst>
                                  <p:par>
                                    <p:cTn id="84" presetID="14" presetClass="entr" presetSubtype="10" fill="hold" nodeType="afterEffect">
                                      <p:stCondLst>
                                        <p:cond delay="0"/>
                                      </p:stCondLst>
                                      <p:childTnLst>
                                        <p:set>
                                          <p:cBhvr>
                                            <p:cTn id="85" dur="1" fill="hold">
                                              <p:stCondLst>
                                                <p:cond delay="0"/>
                                              </p:stCondLst>
                                            </p:cTn>
                                            <p:tgtEl>
                                              <p:spTgt spid="43"/>
                                            </p:tgtEl>
                                            <p:attrNameLst>
                                              <p:attrName>style.visibility</p:attrName>
                                            </p:attrNameLst>
                                          </p:cBhvr>
                                          <p:to>
                                            <p:strVal val="visible"/>
                                          </p:to>
                                        </p:set>
                                        <p:animEffect transition="in" filter="randombar(horizontal)">
                                          <p:cBhvr>
                                            <p:cTn id="86" dur="500"/>
                                            <p:tgtEl>
                                              <p:spTgt spid="43"/>
                                            </p:tgtEl>
                                          </p:cBhvr>
                                        </p:animEffect>
                                      </p:childTnLst>
                                    </p:cTn>
                                  </p:par>
                                  <p:par>
                                    <p:cTn id="87" presetID="14" presetClass="entr" presetSubtype="10" fill="hold" nodeType="withEffect">
                                      <p:stCondLst>
                                        <p:cond delay="0"/>
                                      </p:stCondLst>
                                      <p:childTnLst>
                                        <p:set>
                                          <p:cBhvr>
                                            <p:cTn id="88" dur="1" fill="hold">
                                              <p:stCondLst>
                                                <p:cond delay="0"/>
                                              </p:stCondLst>
                                            </p:cTn>
                                            <p:tgtEl>
                                              <p:spTgt spid="46"/>
                                            </p:tgtEl>
                                            <p:attrNameLst>
                                              <p:attrName>style.visibility</p:attrName>
                                            </p:attrNameLst>
                                          </p:cBhvr>
                                          <p:to>
                                            <p:strVal val="visible"/>
                                          </p:to>
                                        </p:set>
                                        <p:animEffect transition="in" filter="randombar(horizontal)">
                                          <p:cBhvr>
                                            <p:cTn id="89" dur="500"/>
                                            <p:tgtEl>
                                              <p:spTgt spid="46"/>
                                            </p:tgtEl>
                                          </p:cBhvr>
                                        </p:animEffect>
                                      </p:childTnLst>
                                    </p:cTn>
                                  </p:par>
                                  <p:par>
                                    <p:cTn id="90" presetID="14" presetClass="entr" presetSubtype="10" fill="hold" nodeType="withEffect">
                                      <p:stCondLst>
                                        <p:cond delay="0"/>
                                      </p:stCondLst>
                                      <p:childTnLst>
                                        <p:set>
                                          <p:cBhvr>
                                            <p:cTn id="91" dur="1" fill="hold">
                                              <p:stCondLst>
                                                <p:cond delay="0"/>
                                              </p:stCondLst>
                                            </p:cTn>
                                            <p:tgtEl>
                                              <p:spTgt spid="52"/>
                                            </p:tgtEl>
                                            <p:attrNameLst>
                                              <p:attrName>style.visibility</p:attrName>
                                            </p:attrNameLst>
                                          </p:cBhvr>
                                          <p:to>
                                            <p:strVal val="visible"/>
                                          </p:to>
                                        </p:set>
                                        <p:animEffect transition="in" filter="randombar(horizontal)">
                                          <p:cBhvr>
                                            <p:cTn id="92" dur="500"/>
                                            <p:tgtEl>
                                              <p:spTgt spid="52"/>
                                            </p:tgtEl>
                                          </p:cBhvr>
                                        </p:animEffect>
                                      </p:childTnLst>
                                    </p:cTn>
                                  </p:par>
                                  <p:par>
                                    <p:cTn id="93" presetID="14" presetClass="entr" presetSubtype="10" fill="hold" nodeType="withEffect">
                                      <p:stCondLst>
                                        <p:cond delay="0"/>
                                      </p:stCondLst>
                                      <p:childTnLst>
                                        <p:set>
                                          <p:cBhvr>
                                            <p:cTn id="94" dur="1" fill="hold">
                                              <p:stCondLst>
                                                <p:cond delay="0"/>
                                              </p:stCondLst>
                                            </p:cTn>
                                            <p:tgtEl>
                                              <p:spTgt spid="49"/>
                                            </p:tgtEl>
                                            <p:attrNameLst>
                                              <p:attrName>style.visibility</p:attrName>
                                            </p:attrNameLst>
                                          </p:cBhvr>
                                          <p:to>
                                            <p:strVal val="visible"/>
                                          </p:to>
                                        </p:set>
                                        <p:animEffect transition="in" filter="randombar(horizontal)">
                                          <p:cBhvr>
                                            <p:cTn id="95"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9" grpId="0"/>
          <p:bldP spid="32" grpId="0" animBg="1"/>
          <p:bldP spid="33" grpId="0" animBg="1"/>
          <p:bldP spid="34" grpId="0" animBg="1"/>
          <p:bldP spid="35" grpId="0" animBg="1"/>
          <p:bldP spid="39" grpId="0" animBg="1"/>
          <p:bldP spid="40" grpId="0" animBg="1"/>
          <p:bldP spid="41" grpId="0" animBg="1"/>
          <p:bldP spid="42"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0-#ppt_w/2"/>
                                              </p:val>
                                            </p:tav>
                                            <p:tav tm="100000">
                                              <p:val>
                                                <p:strVal val="#ppt_x"/>
                                              </p:val>
                                            </p:tav>
                                          </p:tavLst>
                                        </p:anim>
                                        <p:anim calcmode="lin" valueType="num">
                                          <p:cBhvr additive="base">
                                            <p:cTn id="8" dur="10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0-#ppt_w/2"/>
                                              </p:val>
                                            </p:tav>
                                            <p:tav tm="100000">
                                              <p:val>
                                                <p:strVal val="#ppt_x"/>
                                              </p:val>
                                            </p:tav>
                                          </p:tavLst>
                                        </p:anim>
                                        <p:anim calcmode="lin" valueType="num">
                                          <p:cBhvr additive="base">
                                            <p:cTn id="12" dur="1000" fill="hold"/>
                                            <p:tgtEl>
                                              <p:spTgt spid="3"/>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53" presetClass="entr" presetSubtype="16" fill="hold" grpId="0" nodeType="afterEffect">
                                      <p:stCondLst>
                                        <p:cond delay="0"/>
                                      </p:stCondLst>
                                      <p:iterate type="lt">
                                        <p:tmPct val="10000"/>
                                      </p:iterate>
                                      <p:childTnLst>
                                        <p:set>
                                          <p:cBhvr>
                                            <p:cTn id="15" dur="1" fill="hold">
                                              <p:stCondLst>
                                                <p:cond delay="0"/>
                                              </p:stCondLst>
                                            </p:cTn>
                                            <p:tgtEl>
                                              <p:spTgt spid="9"/>
                                            </p:tgtEl>
                                            <p:attrNameLst>
                                              <p:attrName>style.visibility</p:attrName>
                                            </p:attrNameLst>
                                          </p:cBhvr>
                                          <p:to>
                                            <p:strVal val="visible"/>
                                          </p:to>
                                        </p:set>
                                        <p:anim calcmode="lin" valueType="num">
                                          <p:cBhvr>
                                            <p:cTn id="16" dur="500" fill="hold"/>
                                            <p:tgtEl>
                                              <p:spTgt spid="9"/>
                                            </p:tgtEl>
                                            <p:attrNameLst>
                                              <p:attrName>ppt_w</p:attrName>
                                            </p:attrNameLst>
                                          </p:cBhvr>
                                          <p:tavLst>
                                            <p:tav tm="0">
                                              <p:val>
                                                <p:fltVal val="0"/>
                                              </p:val>
                                            </p:tav>
                                            <p:tav tm="100000">
                                              <p:val>
                                                <p:strVal val="#ppt_w"/>
                                              </p:val>
                                            </p:tav>
                                          </p:tavLst>
                                        </p:anim>
                                        <p:anim calcmode="lin" valueType="num">
                                          <p:cBhvr>
                                            <p:cTn id="17" dur="500" fill="hold"/>
                                            <p:tgtEl>
                                              <p:spTgt spid="9"/>
                                            </p:tgtEl>
                                            <p:attrNameLst>
                                              <p:attrName>ppt_h</p:attrName>
                                            </p:attrNameLst>
                                          </p:cBhvr>
                                          <p:tavLst>
                                            <p:tav tm="0">
                                              <p:val>
                                                <p:fltVal val="0"/>
                                              </p:val>
                                            </p:tav>
                                            <p:tav tm="100000">
                                              <p:val>
                                                <p:strVal val="#ppt_h"/>
                                              </p:val>
                                            </p:tav>
                                          </p:tavLst>
                                        </p:anim>
                                        <p:animEffect transition="in" filter="fade">
                                          <p:cBhvr>
                                            <p:cTn id="18" dur="500"/>
                                            <p:tgtEl>
                                              <p:spTgt spid="9"/>
                                            </p:tgtEl>
                                          </p:cBhvr>
                                        </p:animEffect>
                                      </p:childTnLst>
                                    </p:cTn>
                                  </p:par>
                                  <p:par>
                                    <p:cTn id="19" presetID="53" presetClass="entr" presetSubtype="16" fill="hold" nodeType="with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p:cTn id="21" dur="500" fill="hold"/>
                                            <p:tgtEl>
                                              <p:spTgt spid="5"/>
                                            </p:tgtEl>
                                            <p:attrNameLst>
                                              <p:attrName>ppt_w</p:attrName>
                                            </p:attrNameLst>
                                          </p:cBhvr>
                                          <p:tavLst>
                                            <p:tav tm="0">
                                              <p:val>
                                                <p:fltVal val="0"/>
                                              </p:val>
                                            </p:tav>
                                            <p:tav tm="100000">
                                              <p:val>
                                                <p:strVal val="#ppt_w"/>
                                              </p:val>
                                            </p:tav>
                                          </p:tavLst>
                                        </p:anim>
                                        <p:anim calcmode="lin" valueType="num">
                                          <p:cBhvr>
                                            <p:cTn id="22" dur="500" fill="hold"/>
                                            <p:tgtEl>
                                              <p:spTgt spid="5"/>
                                            </p:tgtEl>
                                            <p:attrNameLst>
                                              <p:attrName>ppt_h</p:attrName>
                                            </p:attrNameLst>
                                          </p:cBhvr>
                                          <p:tavLst>
                                            <p:tav tm="0">
                                              <p:val>
                                                <p:fltVal val="0"/>
                                              </p:val>
                                            </p:tav>
                                            <p:tav tm="100000">
                                              <p:val>
                                                <p:strVal val="#ppt_h"/>
                                              </p:val>
                                            </p:tav>
                                          </p:tavLst>
                                        </p:anim>
                                        <p:animEffect transition="in" filter="fade">
                                          <p:cBhvr>
                                            <p:cTn id="23" dur="500"/>
                                            <p:tgtEl>
                                              <p:spTgt spid="5"/>
                                            </p:tgtEl>
                                          </p:cBhvr>
                                        </p:animEffect>
                                      </p:childTnLst>
                                    </p:cTn>
                                  </p:par>
                                  <p:par>
                                    <p:cTn id="24" presetID="22" presetClass="entr" presetSubtype="2" fill="hold" nodeType="with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wipe(right)">
                                          <p:cBhvr>
                                            <p:cTn id="26" dur="500"/>
                                            <p:tgtEl>
                                              <p:spTgt spid="4"/>
                                            </p:tgtEl>
                                          </p:cBhvr>
                                        </p:animEffect>
                                      </p:childTnLst>
                                    </p:cTn>
                                  </p:par>
                                </p:childTnLst>
                              </p:cTn>
                            </p:par>
                            <p:par>
                              <p:cTn id="27" fill="hold">
                                <p:stCondLst>
                                  <p:cond delay="1750"/>
                                </p:stCondLst>
                                <p:childTnLst>
                                  <p:par>
                                    <p:cTn id="28" presetID="53" presetClass="entr" presetSubtype="16" fill="hold" grpId="0" nodeType="afterEffect">
                                      <p:stCondLst>
                                        <p:cond delay="0"/>
                                      </p:stCondLst>
                                      <p:childTnLst>
                                        <p:set>
                                          <p:cBhvr>
                                            <p:cTn id="29" dur="1" fill="hold">
                                              <p:stCondLst>
                                                <p:cond delay="0"/>
                                              </p:stCondLst>
                                            </p:cTn>
                                            <p:tgtEl>
                                              <p:spTgt spid="39"/>
                                            </p:tgtEl>
                                            <p:attrNameLst>
                                              <p:attrName>style.visibility</p:attrName>
                                            </p:attrNameLst>
                                          </p:cBhvr>
                                          <p:to>
                                            <p:strVal val="visible"/>
                                          </p:to>
                                        </p:set>
                                        <p:anim calcmode="lin" valueType="num">
                                          <p:cBhvr>
                                            <p:cTn id="30" dur="500" fill="hold"/>
                                            <p:tgtEl>
                                              <p:spTgt spid="39"/>
                                            </p:tgtEl>
                                            <p:attrNameLst>
                                              <p:attrName>ppt_w</p:attrName>
                                            </p:attrNameLst>
                                          </p:cBhvr>
                                          <p:tavLst>
                                            <p:tav tm="0">
                                              <p:val>
                                                <p:fltVal val="0"/>
                                              </p:val>
                                            </p:tav>
                                            <p:tav tm="100000">
                                              <p:val>
                                                <p:strVal val="#ppt_w"/>
                                              </p:val>
                                            </p:tav>
                                          </p:tavLst>
                                        </p:anim>
                                        <p:anim calcmode="lin" valueType="num">
                                          <p:cBhvr>
                                            <p:cTn id="31" dur="500" fill="hold"/>
                                            <p:tgtEl>
                                              <p:spTgt spid="39"/>
                                            </p:tgtEl>
                                            <p:attrNameLst>
                                              <p:attrName>ppt_h</p:attrName>
                                            </p:attrNameLst>
                                          </p:cBhvr>
                                          <p:tavLst>
                                            <p:tav tm="0">
                                              <p:val>
                                                <p:fltVal val="0"/>
                                              </p:val>
                                            </p:tav>
                                            <p:tav tm="100000">
                                              <p:val>
                                                <p:strVal val="#ppt_h"/>
                                              </p:val>
                                            </p:tav>
                                          </p:tavLst>
                                        </p:anim>
                                        <p:animEffect transition="in" filter="fade">
                                          <p:cBhvr>
                                            <p:cTn id="32" dur="500"/>
                                            <p:tgtEl>
                                              <p:spTgt spid="39"/>
                                            </p:tgtEl>
                                          </p:cBhvr>
                                        </p:animEffect>
                                      </p:childTnLst>
                                    </p:cTn>
                                  </p:par>
                                  <p:par>
                                    <p:cTn id="33" presetID="53" presetClass="entr" presetSubtype="16" fill="hold" grpId="0" nodeType="withEffect">
                                      <p:stCondLst>
                                        <p:cond delay="0"/>
                                      </p:stCondLst>
                                      <p:childTnLst>
                                        <p:set>
                                          <p:cBhvr>
                                            <p:cTn id="34" dur="1" fill="hold">
                                              <p:stCondLst>
                                                <p:cond delay="0"/>
                                              </p:stCondLst>
                                            </p:cTn>
                                            <p:tgtEl>
                                              <p:spTgt spid="32"/>
                                            </p:tgtEl>
                                            <p:attrNameLst>
                                              <p:attrName>style.visibility</p:attrName>
                                            </p:attrNameLst>
                                          </p:cBhvr>
                                          <p:to>
                                            <p:strVal val="visible"/>
                                          </p:to>
                                        </p:set>
                                        <p:anim calcmode="lin" valueType="num">
                                          <p:cBhvr>
                                            <p:cTn id="35" dur="500" fill="hold"/>
                                            <p:tgtEl>
                                              <p:spTgt spid="32"/>
                                            </p:tgtEl>
                                            <p:attrNameLst>
                                              <p:attrName>ppt_w</p:attrName>
                                            </p:attrNameLst>
                                          </p:cBhvr>
                                          <p:tavLst>
                                            <p:tav tm="0">
                                              <p:val>
                                                <p:fltVal val="0"/>
                                              </p:val>
                                            </p:tav>
                                            <p:tav tm="100000">
                                              <p:val>
                                                <p:strVal val="#ppt_w"/>
                                              </p:val>
                                            </p:tav>
                                          </p:tavLst>
                                        </p:anim>
                                        <p:anim calcmode="lin" valueType="num">
                                          <p:cBhvr>
                                            <p:cTn id="36" dur="500" fill="hold"/>
                                            <p:tgtEl>
                                              <p:spTgt spid="32"/>
                                            </p:tgtEl>
                                            <p:attrNameLst>
                                              <p:attrName>ppt_h</p:attrName>
                                            </p:attrNameLst>
                                          </p:cBhvr>
                                          <p:tavLst>
                                            <p:tav tm="0">
                                              <p:val>
                                                <p:fltVal val="0"/>
                                              </p:val>
                                            </p:tav>
                                            <p:tav tm="100000">
                                              <p:val>
                                                <p:strVal val="#ppt_h"/>
                                              </p:val>
                                            </p:tav>
                                          </p:tavLst>
                                        </p:anim>
                                        <p:animEffect transition="in" filter="fade">
                                          <p:cBhvr>
                                            <p:cTn id="37" dur="500"/>
                                            <p:tgtEl>
                                              <p:spTgt spid="32"/>
                                            </p:tgtEl>
                                          </p:cBhvr>
                                        </p:animEffect>
                                      </p:childTnLst>
                                    </p:cTn>
                                  </p:par>
                                </p:childTnLst>
                              </p:cTn>
                            </p:par>
                            <p:par>
                              <p:cTn id="38" fill="hold">
                                <p:stCondLst>
                                  <p:cond delay="2250"/>
                                </p:stCondLst>
                                <p:childTnLst>
                                  <p:par>
                                    <p:cTn id="39" presetID="22" presetClass="entr" presetSubtype="8" fill="hold" nodeType="afterEffect">
                                      <p:stCondLst>
                                        <p:cond delay="0"/>
                                      </p:stCondLst>
                                      <p:childTnLst>
                                        <p:set>
                                          <p:cBhvr>
                                            <p:cTn id="40" dur="1" fill="hold">
                                              <p:stCondLst>
                                                <p:cond delay="0"/>
                                              </p:stCondLst>
                                            </p:cTn>
                                            <p:tgtEl>
                                              <p:spTgt spid="37"/>
                                            </p:tgtEl>
                                            <p:attrNameLst>
                                              <p:attrName>style.visibility</p:attrName>
                                            </p:attrNameLst>
                                          </p:cBhvr>
                                          <p:to>
                                            <p:strVal val="visible"/>
                                          </p:to>
                                        </p:set>
                                        <p:animEffect transition="in" filter="wipe(left)">
                                          <p:cBhvr>
                                            <p:cTn id="41" dur="500"/>
                                            <p:tgtEl>
                                              <p:spTgt spid="37"/>
                                            </p:tgtEl>
                                          </p:cBhvr>
                                        </p:animEffect>
                                      </p:childTnLst>
                                    </p:cTn>
                                  </p:par>
                                </p:childTnLst>
                              </p:cTn>
                            </p:par>
                            <p:par>
                              <p:cTn id="42" fill="hold">
                                <p:stCondLst>
                                  <p:cond delay="2750"/>
                                </p:stCondLst>
                                <p:childTnLst>
                                  <p:par>
                                    <p:cTn id="43" presetID="53" presetClass="entr" presetSubtype="16" fill="hold" grpId="0" nodeType="afterEffect">
                                      <p:stCondLst>
                                        <p:cond delay="0"/>
                                      </p:stCondLst>
                                      <p:childTnLst>
                                        <p:set>
                                          <p:cBhvr>
                                            <p:cTn id="44" dur="1" fill="hold">
                                              <p:stCondLst>
                                                <p:cond delay="0"/>
                                              </p:stCondLst>
                                            </p:cTn>
                                            <p:tgtEl>
                                              <p:spTgt spid="33"/>
                                            </p:tgtEl>
                                            <p:attrNameLst>
                                              <p:attrName>style.visibility</p:attrName>
                                            </p:attrNameLst>
                                          </p:cBhvr>
                                          <p:to>
                                            <p:strVal val="visible"/>
                                          </p:to>
                                        </p:set>
                                        <p:anim calcmode="lin" valueType="num">
                                          <p:cBhvr>
                                            <p:cTn id="45" dur="500" fill="hold"/>
                                            <p:tgtEl>
                                              <p:spTgt spid="33"/>
                                            </p:tgtEl>
                                            <p:attrNameLst>
                                              <p:attrName>ppt_w</p:attrName>
                                            </p:attrNameLst>
                                          </p:cBhvr>
                                          <p:tavLst>
                                            <p:tav tm="0">
                                              <p:val>
                                                <p:fltVal val="0"/>
                                              </p:val>
                                            </p:tav>
                                            <p:tav tm="100000">
                                              <p:val>
                                                <p:strVal val="#ppt_w"/>
                                              </p:val>
                                            </p:tav>
                                          </p:tavLst>
                                        </p:anim>
                                        <p:anim calcmode="lin" valueType="num">
                                          <p:cBhvr>
                                            <p:cTn id="46" dur="500" fill="hold"/>
                                            <p:tgtEl>
                                              <p:spTgt spid="33"/>
                                            </p:tgtEl>
                                            <p:attrNameLst>
                                              <p:attrName>ppt_h</p:attrName>
                                            </p:attrNameLst>
                                          </p:cBhvr>
                                          <p:tavLst>
                                            <p:tav tm="0">
                                              <p:val>
                                                <p:fltVal val="0"/>
                                              </p:val>
                                            </p:tav>
                                            <p:tav tm="100000">
                                              <p:val>
                                                <p:strVal val="#ppt_h"/>
                                              </p:val>
                                            </p:tav>
                                          </p:tavLst>
                                        </p:anim>
                                        <p:animEffect transition="in" filter="fade">
                                          <p:cBhvr>
                                            <p:cTn id="47" dur="500"/>
                                            <p:tgtEl>
                                              <p:spTgt spid="33"/>
                                            </p:tgtEl>
                                          </p:cBhvr>
                                        </p:animEffect>
                                      </p:childTnLst>
                                    </p:cTn>
                                  </p:par>
                                  <p:par>
                                    <p:cTn id="48" presetID="53" presetClass="entr" presetSubtype="16" fill="hold" grpId="0" nodeType="withEffect">
                                      <p:stCondLst>
                                        <p:cond delay="0"/>
                                      </p:stCondLst>
                                      <p:childTnLst>
                                        <p:set>
                                          <p:cBhvr>
                                            <p:cTn id="49" dur="1" fill="hold">
                                              <p:stCondLst>
                                                <p:cond delay="0"/>
                                              </p:stCondLst>
                                            </p:cTn>
                                            <p:tgtEl>
                                              <p:spTgt spid="42"/>
                                            </p:tgtEl>
                                            <p:attrNameLst>
                                              <p:attrName>style.visibility</p:attrName>
                                            </p:attrNameLst>
                                          </p:cBhvr>
                                          <p:to>
                                            <p:strVal val="visible"/>
                                          </p:to>
                                        </p:set>
                                        <p:anim calcmode="lin" valueType="num">
                                          <p:cBhvr>
                                            <p:cTn id="50" dur="500" fill="hold"/>
                                            <p:tgtEl>
                                              <p:spTgt spid="42"/>
                                            </p:tgtEl>
                                            <p:attrNameLst>
                                              <p:attrName>ppt_w</p:attrName>
                                            </p:attrNameLst>
                                          </p:cBhvr>
                                          <p:tavLst>
                                            <p:tav tm="0">
                                              <p:val>
                                                <p:fltVal val="0"/>
                                              </p:val>
                                            </p:tav>
                                            <p:tav tm="100000">
                                              <p:val>
                                                <p:strVal val="#ppt_w"/>
                                              </p:val>
                                            </p:tav>
                                          </p:tavLst>
                                        </p:anim>
                                        <p:anim calcmode="lin" valueType="num">
                                          <p:cBhvr>
                                            <p:cTn id="51" dur="500" fill="hold"/>
                                            <p:tgtEl>
                                              <p:spTgt spid="42"/>
                                            </p:tgtEl>
                                            <p:attrNameLst>
                                              <p:attrName>ppt_h</p:attrName>
                                            </p:attrNameLst>
                                          </p:cBhvr>
                                          <p:tavLst>
                                            <p:tav tm="0">
                                              <p:val>
                                                <p:fltVal val="0"/>
                                              </p:val>
                                            </p:tav>
                                            <p:tav tm="100000">
                                              <p:val>
                                                <p:strVal val="#ppt_h"/>
                                              </p:val>
                                            </p:tav>
                                          </p:tavLst>
                                        </p:anim>
                                        <p:animEffect transition="in" filter="fade">
                                          <p:cBhvr>
                                            <p:cTn id="52" dur="500"/>
                                            <p:tgtEl>
                                              <p:spTgt spid="42"/>
                                            </p:tgtEl>
                                          </p:cBhvr>
                                        </p:animEffect>
                                      </p:childTnLst>
                                    </p:cTn>
                                  </p:par>
                                </p:childTnLst>
                              </p:cTn>
                            </p:par>
                            <p:par>
                              <p:cTn id="53" fill="hold">
                                <p:stCondLst>
                                  <p:cond delay="3250"/>
                                </p:stCondLst>
                                <p:childTnLst>
                                  <p:par>
                                    <p:cTn id="54" presetID="22" presetClass="entr" presetSubtype="8" fill="hold" nodeType="afterEffect">
                                      <p:stCondLst>
                                        <p:cond delay="0"/>
                                      </p:stCondLst>
                                      <p:childTnLst>
                                        <p:set>
                                          <p:cBhvr>
                                            <p:cTn id="55" dur="1" fill="hold">
                                              <p:stCondLst>
                                                <p:cond delay="0"/>
                                              </p:stCondLst>
                                            </p:cTn>
                                            <p:tgtEl>
                                              <p:spTgt spid="36"/>
                                            </p:tgtEl>
                                            <p:attrNameLst>
                                              <p:attrName>style.visibility</p:attrName>
                                            </p:attrNameLst>
                                          </p:cBhvr>
                                          <p:to>
                                            <p:strVal val="visible"/>
                                          </p:to>
                                        </p:set>
                                        <p:animEffect transition="in" filter="wipe(left)">
                                          <p:cBhvr>
                                            <p:cTn id="56" dur="500"/>
                                            <p:tgtEl>
                                              <p:spTgt spid="36"/>
                                            </p:tgtEl>
                                          </p:cBhvr>
                                        </p:animEffect>
                                      </p:childTnLst>
                                    </p:cTn>
                                  </p:par>
                                </p:childTnLst>
                              </p:cTn>
                            </p:par>
                            <p:par>
                              <p:cTn id="57" fill="hold">
                                <p:stCondLst>
                                  <p:cond delay="3750"/>
                                </p:stCondLst>
                                <p:childTnLst>
                                  <p:par>
                                    <p:cTn id="58" presetID="53" presetClass="entr" presetSubtype="16" fill="hold" grpId="0" nodeType="afterEffect">
                                      <p:stCondLst>
                                        <p:cond delay="0"/>
                                      </p:stCondLst>
                                      <p:childTnLst>
                                        <p:set>
                                          <p:cBhvr>
                                            <p:cTn id="59" dur="1" fill="hold">
                                              <p:stCondLst>
                                                <p:cond delay="0"/>
                                              </p:stCondLst>
                                            </p:cTn>
                                            <p:tgtEl>
                                              <p:spTgt spid="34"/>
                                            </p:tgtEl>
                                            <p:attrNameLst>
                                              <p:attrName>style.visibility</p:attrName>
                                            </p:attrNameLst>
                                          </p:cBhvr>
                                          <p:to>
                                            <p:strVal val="visible"/>
                                          </p:to>
                                        </p:set>
                                        <p:anim calcmode="lin" valueType="num">
                                          <p:cBhvr>
                                            <p:cTn id="60" dur="500" fill="hold"/>
                                            <p:tgtEl>
                                              <p:spTgt spid="34"/>
                                            </p:tgtEl>
                                            <p:attrNameLst>
                                              <p:attrName>ppt_w</p:attrName>
                                            </p:attrNameLst>
                                          </p:cBhvr>
                                          <p:tavLst>
                                            <p:tav tm="0">
                                              <p:val>
                                                <p:fltVal val="0"/>
                                              </p:val>
                                            </p:tav>
                                            <p:tav tm="100000">
                                              <p:val>
                                                <p:strVal val="#ppt_w"/>
                                              </p:val>
                                            </p:tav>
                                          </p:tavLst>
                                        </p:anim>
                                        <p:anim calcmode="lin" valueType="num">
                                          <p:cBhvr>
                                            <p:cTn id="61" dur="500" fill="hold"/>
                                            <p:tgtEl>
                                              <p:spTgt spid="34"/>
                                            </p:tgtEl>
                                            <p:attrNameLst>
                                              <p:attrName>ppt_h</p:attrName>
                                            </p:attrNameLst>
                                          </p:cBhvr>
                                          <p:tavLst>
                                            <p:tav tm="0">
                                              <p:val>
                                                <p:fltVal val="0"/>
                                              </p:val>
                                            </p:tav>
                                            <p:tav tm="100000">
                                              <p:val>
                                                <p:strVal val="#ppt_h"/>
                                              </p:val>
                                            </p:tav>
                                          </p:tavLst>
                                        </p:anim>
                                        <p:animEffect transition="in" filter="fade">
                                          <p:cBhvr>
                                            <p:cTn id="62" dur="500"/>
                                            <p:tgtEl>
                                              <p:spTgt spid="34"/>
                                            </p:tgtEl>
                                          </p:cBhvr>
                                        </p:animEffect>
                                      </p:childTnLst>
                                    </p:cTn>
                                  </p:par>
                                  <p:par>
                                    <p:cTn id="63" presetID="53" presetClass="entr" presetSubtype="16" fill="hold" grpId="0" nodeType="withEffect">
                                      <p:stCondLst>
                                        <p:cond delay="0"/>
                                      </p:stCondLst>
                                      <p:childTnLst>
                                        <p:set>
                                          <p:cBhvr>
                                            <p:cTn id="64" dur="1" fill="hold">
                                              <p:stCondLst>
                                                <p:cond delay="0"/>
                                              </p:stCondLst>
                                            </p:cTn>
                                            <p:tgtEl>
                                              <p:spTgt spid="40"/>
                                            </p:tgtEl>
                                            <p:attrNameLst>
                                              <p:attrName>style.visibility</p:attrName>
                                            </p:attrNameLst>
                                          </p:cBhvr>
                                          <p:to>
                                            <p:strVal val="visible"/>
                                          </p:to>
                                        </p:set>
                                        <p:anim calcmode="lin" valueType="num">
                                          <p:cBhvr>
                                            <p:cTn id="65" dur="500" fill="hold"/>
                                            <p:tgtEl>
                                              <p:spTgt spid="40"/>
                                            </p:tgtEl>
                                            <p:attrNameLst>
                                              <p:attrName>ppt_w</p:attrName>
                                            </p:attrNameLst>
                                          </p:cBhvr>
                                          <p:tavLst>
                                            <p:tav tm="0">
                                              <p:val>
                                                <p:fltVal val="0"/>
                                              </p:val>
                                            </p:tav>
                                            <p:tav tm="100000">
                                              <p:val>
                                                <p:strVal val="#ppt_w"/>
                                              </p:val>
                                            </p:tav>
                                          </p:tavLst>
                                        </p:anim>
                                        <p:anim calcmode="lin" valueType="num">
                                          <p:cBhvr>
                                            <p:cTn id="66" dur="500" fill="hold"/>
                                            <p:tgtEl>
                                              <p:spTgt spid="40"/>
                                            </p:tgtEl>
                                            <p:attrNameLst>
                                              <p:attrName>ppt_h</p:attrName>
                                            </p:attrNameLst>
                                          </p:cBhvr>
                                          <p:tavLst>
                                            <p:tav tm="0">
                                              <p:val>
                                                <p:fltVal val="0"/>
                                              </p:val>
                                            </p:tav>
                                            <p:tav tm="100000">
                                              <p:val>
                                                <p:strVal val="#ppt_h"/>
                                              </p:val>
                                            </p:tav>
                                          </p:tavLst>
                                        </p:anim>
                                        <p:animEffect transition="in" filter="fade">
                                          <p:cBhvr>
                                            <p:cTn id="67" dur="500"/>
                                            <p:tgtEl>
                                              <p:spTgt spid="40"/>
                                            </p:tgtEl>
                                          </p:cBhvr>
                                        </p:animEffect>
                                      </p:childTnLst>
                                    </p:cTn>
                                  </p:par>
                                </p:childTnLst>
                              </p:cTn>
                            </p:par>
                            <p:par>
                              <p:cTn id="68" fill="hold">
                                <p:stCondLst>
                                  <p:cond delay="4250"/>
                                </p:stCondLst>
                                <p:childTnLst>
                                  <p:par>
                                    <p:cTn id="69" presetID="22" presetClass="entr" presetSubtype="8" fill="hold" nodeType="afterEffect">
                                      <p:stCondLst>
                                        <p:cond delay="0"/>
                                      </p:stCondLst>
                                      <p:childTnLst>
                                        <p:set>
                                          <p:cBhvr>
                                            <p:cTn id="70" dur="1" fill="hold">
                                              <p:stCondLst>
                                                <p:cond delay="0"/>
                                              </p:stCondLst>
                                            </p:cTn>
                                            <p:tgtEl>
                                              <p:spTgt spid="38"/>
                                            </p:tgtEl>
                                            <p:attrNameLst>
                                              <p:attrName>style.visibility</p:attrName>
                                            </p:attrNameLst>
                                          </p:cBhvr>
                                          <p:to>
                                            <p:strVal val="visible"/>
                                          </p:to>
                                        </p:set>
                                        <p:animEffect transition="in" filter="wipe(left)">
                                          <p:cBhvr>
                                            <p:cTn id="71" dur="500"/>
                                            <p:tgtEl>
                                              <p:spTgt spid="38"/>
                                            </p:tgtEl>
                                          </p:cBhvr>
                                        </p:animEffect>
                                      </p:childTnLst>
                                    </p:cTn>
                                  </p:par>
                                </p:childTnLst>
                              </p:cTn>
                            </p:par>
                            <p:par>
                              <p:cTn id="72" fill="hold">
                                <p:stCondLst>
                                  <p:cond delay="4750"/>
                                </p:stCondLst>
                                <p:childTnLst>
                                  <p:par>
                                    <p:cTn id="73" presetID="53" presetClass="entr" presetSubtype="16" fill="hold" grpId="0" nodeType="afterEffect">
                                      <p:stCondLst>
                                        <p:cond delay="0"/>
                                      </p:stCondLst>
                                      <p:childTnLst>
                                        <p:set>
                                          <p:cBhvr>
                                            <p:cTn id="74" dur="1" fill="hold">
                                              <p:stCondLst>
                                                <p:cond delay="0"/>
                                              </p:stCondLst>
                                            </p:cTn>
                                            <p:tgtEl>
                                              <p:spTgt spid="35"/>
                                            </p:tgtEl>
                                            <p:attrNameLst>
                                              <p:attrName>style.visibility</p:attrName>
                                            </p:attrNameLst>
                                          </p:cBhvr>
                                          <p:to>
                                            <p:strVal val="visible"/>
                                          </p:to>
                                        </p:set>
                                        <p:anim calcmode="lin" valueType="num">
                                          <p:cBhvr>
                                            <p:cTn id="75" dur="500" fill="hold"/>
                                            <p:tgtEl>
                                              <p:spTgt spid="35"/>
                                            </p:tgtEl>
                                            <p:attrNameLst>
                                              <p:attrName>ppt_w</p:attrName>
                                            </p:attrNameLst>
                                          </p:cBhvr>
                                          <p:tavLst>
                                            <p:tav tm="0">
                                              <p:val>
                                                <p:fltVal val="0"/>
                                              </p:val>
                                            </p:tav>
                                            <p:tav tm="100000">
                                              <p:val>
                                                <p:strVal val="#ppt_w"/>
                                              </p:val>
                                            </p:tav>
                                          </p:tavLst>
                                        </p:anim>
                                        <p:anim calcmode="lin" valueType="num">
                                          <p:cBhvr>
                                            <p:cTn id="76" dur="500" fill="hold"/>
                                            <p:tgtEl>
                                              <p:spTgt spid="35"/>
                                            </p:tgtEl>
                                            <p:attrNameLst>
                                              <p:attrName>ppt_h</p:attrName>
                                            </p:attrNameLst>
                                          </p:cBhvr>
                                          <p:tavLst>
                                            <p:tav tm="0">
                                              <p:val>
                                                <p:fltVal val="0"/>
                                              </p:val>
                                            </p:tav>
                                            <p:tav tm="100000">
                                              <p:val>
                                                <p:strVal val="#ppt_h"/>
                                              </p:val>
                                            </p:tav>
                                          </p:tavLst>
                                        </p:anim>
                                        <p:animEffect transition="in" filter="fade">
                                          <p:cBhvr>
                                            <p:cTn id="77" dur="500"/>
                                            <p:tgtEl>
                                              <p:spTgt spid="35"/>
                                            </p:tgtEl>
                                          </p:cBhvr>
                                        </p:animEffect>
                                      </p:childTnLst>
                                    </p:cTn>
                                  </p:par>
                                  <p:par>
                                    <p:cTn id="78" presetID="53" presetClass="entr" presetSubtype="16" fill="hold" grpId="0" nodeType="withEffect">
                                      <p:stCondLst>
                                        <p:cond delay="0"/>
                                      </p:stCondLst>
                                      <p:childTnLst>
                                        <p:set>
                                          <p:cBhvr>
                                            <p:cTn id="79" dur="1" fill="hold">
                                              <p:stCondLst>
                                                <p:cond delay="0"/>
                                              </p:stCondLst>
                                            </p:cTn>
                                            <p:tgtEl>
                                              <p:spTgt spid="41"/>
                                            </p:tgtEl>
                                            <p:attrNameLst>
                                              <p:attrName>style.visibility</p:attrName>
                                            </p:attrNameLst>
                                          </p:cBhvr>
                                          <p:to>
                                            <p:strVal val="visible"/>
                                          </p:to>
                                        </p:set>
                                        <p:anim calcmode="lin" valueType="num">
                                          <p:cBhvr>
                                            <p:cTn id="80" dur="500" fill="hold"/>
                                            <p:tgtEl>
                                              <p:spTgt spid="41"/>
                                            </p:tgtEl>
                                            <p:attrNameLst>
                                              <p:attrName>ppt_w</p:attrName>
                                            </p:attrNameLst>
                                          </p:cBhvr>
                                          <p:tavLst>
                                            <p:tav tm="0">
                                              <p:val>
                                                <p:fltVal val="0"/>
                                              </p:val>
                                            </p:tav>
                                            <p:tav tm="100000">
                                              <p:val>
                                                <p:strVal val="#ppt_w"/>
                                              </p:val>
                                            </p:tav>
                                          </p:tavLst>
                                        </p:anim>
                                        <p:anim calcmode="lin" valueType="num">
                                          <p:cBhvr>
                                            <p:cTn id="81" dur="500" fill="hold"/>
                                            <p:tgtEl>
                                              <p:spTgt spid="41"/>
                                            </p:tgtEl>
                                            <p:attrNameLst>
                                              <p:attrName>ppt_h</p:attrName>
                                            </p:attrNameLst>
                                          </p:cBhvr>
                                          <p:tavLst>
                                            <p:tav tm="0">
                                              <p:val>
                                                <p:fltVal val="0"/>
                                              </p:val>
                                            </p:tav>
                                            <p:tav tm="100000">
                                              <p:val>
                                                <p:strVal val="#ppt_h"/>
                                              </p:val>
                                            </p:tav>
                                          </p:tavLst>
                                        </p:anim>
                                        <p:animEffect transition="in" filter="fade">
                                          <p:cBhvr>
                                            <p:cTn id="82" dur="500"/>
                                            <p:tgtEl>
                                              <p:spTgt spid="41"/>
                                            </p:tgtEl>
                                          </p:cBhvr>
                                        </p:animEffect>
                                      </p:childTnLst>
                                    </p:cTn>
                                  </p:par>
                                </p:childTnLst>
                              </p:cTn>
                            </p:par>
                            <p:par>
                              <p:cTn id="83" fill="hold">
                                <p:stCondLst>
                                  <p:cond delay="5250"/>
                                </p:stCondLst>
                                <p:childTnLst>
                                  <p:par>
                                    <p:cTn id="84" presetID="14" presetClass="entr" presetSubtype="10" fill="hold" nodeType="afterEffect">
                                      <p:stCondLst>
                                        <p:cond delay="0"/>
                                      </p:stCondLst>
                                      <p:childTnLst>
                                        <p:set>
                                          <p:cBhvr>
                                            <p:cTn id="85" dur="1" fill="hold">
                                              <p:stCondLst>
                                                <p:cond delay="0"/>
                                              </p:stCondLst>
                                            </p:cTn>
                                            <p:tgtEl>
                                              <p:spTgt spid="43"/>
                                            </p:tgtEl>
                                            <p:attrNameLst>
                                              <p:attrName>style.visibility</p:attrName>
                                            </p:attrNameLst>
                                          </p:cBhvr>
                                          <p:to>
                                            <p:strVal val="visible"/>
                                          </p:to>
                                        </p:set>
                                        <p:animEffect transition="in" filter="randombar(horizontal)">
                                          <p:cBhvr>
                                            <p:cTn id="86" dur="500"/>
                                            <p:tgtEl>
                                              <p:spTgt spid="43"/>
                                            </p:tgtEl>
                                          </p:cBhvr>
                                        </p:animEffect>
                                      </p:childTnLst>
                                    </p:cTn>
                                  </p:par>
                                  <p:par>
                                    <p:cTn id="87" presetID="14" presetClass="entr" presetSubtype="10" fill="hold" nodeType="withEffect">
                                      <p:stCondLst>
                                        <p:cond delay="0"/>
                                      </p:stCondLst>
                                      <p:childTnLst>
                                        <p:set>
                                          <p:cBhvr>
                                            <p:cTn id="88" dur="1" fill="hold">
                                              <p:stCondLst>
                                                <p:cond delay="0"/>
                                              </p:stCondLst>
                                            </p:cTn>
                                            <p:tgtEl>
                                              <p:spTgt spid="46"/>
                                            </p:tgtEl>
                                            <p:attrNameLst>
                                              <p:attrName>style.visibility</p:attrName>
                                            </p:attrNameLst>
                                          </p:cBhvr>
                                          <p:to>
                                            <p:strVal val="visible"/>
                                          </p:to>
                                        </p:set>
                                        <p:animEffect transition="in" filter="randombar(horizontal)">
                                          <p:cBhvr>
                                            <p:cTn id="89" dur="500"/>
                                            <p:tgtEl>
                                              <p:spTgt spid="46"/>
                                            </p:tgtEl>
                                          </p:cBhvr>
                                        </p:animEffect>
                                      </p:childTnLst>
                                    </p:cTn>
                                  </p:par>
                                  <p:par>
                                    <p:cTn id="90" presetID="14" presetClass="entr" presetSubtype="10" fill="hold" nodeType="withEffect">
                                      <p:stCondLst>
                                        <p:cond delay="0"/>
                                      </p:stCondLst>
                                      <p:childTnLst>
                                        <p:set>
                                          <p:cBhvr>
                                            <p:cTn id="91" dur="1" fill="hold">
                                              <p:stCondLst>
                                                <p:cond delay="0"/>
                                              </p:stCondLst>
                                            </p:cTn>
                                            <p:tgtEl>
                                              <p:spTgt spid="52"/>
                                            </p:tgtEl>
                                            <p:attrNameLst>
                                              <p:attrName>style.visibility</p:attrName>
                                            </p:attrNameLst>
                                          </p:cBhvr>
                                          <p:to>
                                            <p:strVal val="visible"/>
                                          </p:to>
                                        </p:set>
                                        <p:animEffect transition="in" filter="randombar(horizontal)">
                                          <p:cBhvr>
                                            <p:cTn id="92" dur="500"/>
                                            <p:tgtEl>
                                              <p:spTgt spid="52"/>
                                            </p:tgtEl>
                                          </p:cBhvr>
                                        </p:animEffect>
                                      </p:childTnLst>
                                    </p:cTn>
                                  </p:par>
                                  <p:par>
                                    <p:cTn id="93" presetID="14" presetClass="entr" presetSubtype="10" fill="hold" nodeType="withEffect">
                                      <p:stCondLst>
                                        <p:cond delay="0"/>
                                      </p:stCondLst>
                                      <p:childTnLst>
                                        <p:set>
                                          <p:cBhvr>
                                            <p:cTn id="94" dur="1" fill="hold">
                                              <p:stCondLst>
                                                <p:cond delay="0"/>
                                              </p:stCondLst>
                                            </p:cTn>
                                            <p:tgtEl>
                                              <p:spTgt spid="49"/>
                                            </p:tgtEl>
                                            <p:attrNameLst>
                                              <p:attrName>style.visibility</p:attrName>
                                            </p:attrNameLst>
                                          </p:cBhvr>
                                          <p:to>
                                            <p:strVal val="visible"/>
                                          </p:to>
                                        </p:set>
                                        <p:animEffect transition="in" filter="randombar(horizontal)">
                                          <p:cBhvr>
                                            <p:cTn id="95" dur="500"/>
                                            <p:tgtEl>
                                              <p:spTgt spid="4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9" grpId="0"/>
          <p:bldP spid="32" grpId="0" animBg="1"/>
          <p:bldP spid="33" grpId="0" animBg="1"/>
          <p:bldP spid="34" grpId="0" animBg="1"/>
          <p:bldP spid="35" grpId="0" animBg="1"/>
          <p:bldP spid="39" grpId="0" animBg="1"/>
          <p:bldP spid="40" grpId="0" animBg="1"/>
          <p:bldP spid="41" grpId="0" animBg="1"/>
          <p:bldP spid="42" grpId="0" animBg="1"/>
        </p:bldLst>
      </p:timing>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箭头: V 形 21"/>
          <p:cNvSpPr/>
          <p:nvPr/>
        </p:nvSpPr>
        <p:spPr>
          <a:xfrm>
            <a:off x="464457" y="362856"/>
            <a:ext cx="361606" cy="377372"/>
          </a:xfrm>
          <a:prstGeom prst="chevron">
            <a:avLst/>
          </a:prstGeom>
          <a:solidFill>
            <a:srgbClr val="9B1E23"/>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spc="300">
              <a:solidFill>
                <a:prstClr val="white"/>
              </a:solidFill>
              <a:latin typeface="Agency FB" panose="020B0503020202020204" pitchFamily="34" charset="0"/>
              <a:ea typeface="宋体" panose="02010600030101010101" pitchFamily="2" charset="-122"/>
            </a:endParaRPr>
          </a:p>
        </p:txBody>
      </p:sp>
      <p:sp>
        <p:nvSpPr>
          <p:cNvPr id="3" name="箭头: V 形 22"/>
          <p:cNvSpPr/>
          <p:nvPr/>
        </p:nvSpPr>
        <p:spPr>
          <a:xfrm>
            <a:off x="745335" y="362856"/>
            <a:ext cx="361606" cy="377372"/>
          </a:xfrm>
          <a:prstGeom prst="chevron">
            <a:avLst/>
          </a:prstGeom>
          <a:solidFill>
            <a:srgbClr val="1B2F47"/>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spc="300">
              <a:solidFill>
                <a:prstClr val="white"/>
              </a:solidFill>
              <a:latin typeface="Agency FB" panose="020B0503020202020204" pitchFamily="34" charset="0"/>
              <a:ea typeface="宋体" panose="02010600030101010101" pitchFamily="2" charset="-122"/>
            </a:endParaRPr>
          </a:p>
        </p:txBody>
      </p:sp>
      <p:cxnSp>
        <p:nvCxnSpPr>
          <p:cNvPr id="4" name="直接连接符 3"/>
          <p:cNvCxnSpPr>
            <a:cxnSpLocks/>
            <a:stCxn id="9" idx="3"/>
          </p:cNvCxnSpPr>
          <p:nvPr/>
        </p:nvCxnSpPr>
        <p:spPr>
          <a:xfrm>
            <a:off x="3528819" y="562131"/>
            <a:ext cx="7526896" cy="392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5" name="组合 4"/>
          <p:cNvGrpSpPr/>
          <p:nvPr/>
        </p:nvGrpSpPr>
        <p:grpSpPr>
          <a:xfrm>
            <a:off x="11239724" y="468469"/>
            <a:ext cx="324304" cy="187323"/>
            <a:chOff x="9419771" y="-562044"/>
            <a:chExt cx="551543" cy="187323"/>
          </a:xfrm>
        </p:grpSpPr>
        <p:cxnSp>
          <p:nvCxnSpPr>
            <p:cNvPr id="6" name="直接连接符 5"/>
            <p:cNvCxnSpPr/>
            <p:nvPr/>
          </p:nvCxnSpPr>
          <p:spPr>
            <a:xfrm>
              <a:off x="9419771" y="-562044"/>
              <a:ext cx="551543" cy="0"/>
            </a:xfrm>
            <a:prstGeom prst="line">
              <a:avLst/>
            </a:prstGeom>
            <a:ln w="28575" cap="rnd">
              <a:solidFill>
                <a:schemeClr val="tx1">
                  <a:lumMod val="50000"/>
                  <a:lumOff val="50000"/>
                </a:schemeClr>
              </a:solidFill>
              <a:round/>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9419771" y="-468382"/>
              <a:ext cx="551543" cy="0"/>
            </a:xfrm>
            <a:prstGeom prst="line">
              <a:avLst/>
            </a:prstGeom>
            <a:ln w="28575" cap="rnd">
              <a:solidFill>
                <a:schemeClr val="tx1">
                  <a:lumMod val="50000"/>
                  <a:lumOff val="50000"/>
                </a:schemeClr>
              </a:solidFill>
              <a:round/>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9419771" y="-374721"/>
              <a:ext cx="551543" cy="0"/>
            </a:xfrm>
            <a:prstGeom prst="line">
              <a:avLst/>
            </a:prstGeom>
            <a:ln w="28575" cap="rnd">
              <a:solidFill>
                <a:schemeClr val="tx1">
                  <a:lumMod val="50000"/>
                  <a:lumOff val="50000"/>
                </a:schemeClr>
              </a:solidFill>
              <a:round/>
            </a:ln>
          </p:spPr>
          <p:style>
            <a:lnRef idx="1">
              <a:schemeClr val="accent1"/>
            </a:lnRef>
            <a:fillRef idx="0">
              <a:schemeClr val="accent1"/>
            </a:fillRef>
            <a:effectRef idx="0">
              <a:schemeClr val="accent1"/>
            </a:effectRef>
            <a:fontRef idx="minor">
              <a:schemeClr val="tx1"/>
            </a:fontRef>
          </p:style>
        </p:cxnSp>
      </p:grpSp>
      <p:sp>
        <p:nvSpPr>
          <p:cNvPr id="9" name="文本框 8"/>
          <p:cNvSpPr txBox="1"/>
          <p:nvPr/>
        </p:nvSpPr>
        <p:spPr>
          <a:xfrm>
            <a:off x="1189717" y="300521"/>
            <a:ext cx="2339102" cy="523220"/>
          </a:xfrm>
          <a:prstGeom prst="rect">
            <a:avLst/>
          </a:prstGeom>
          <a:noFill/>
        </p:spPr>
        <p:txBody>
          <a:bodyPr wrap="none" rtlCol="0">
            <a:spAutoFit/>
            <a:scene3d>
              <a:camera prst="orthographicFront"/>
              <a:lightRig rig="threePt" dir="t"/>
            </a:scene3d>
            <a:sp3d contourW="12700"/>
          </a:bodyPr>
          <a:lstStyle/>
          <a:p>
            <a:r>
              <a:rPr lang="zh-CN" altLang="en-US" sz="2800" dirty="0" smtClean="0">
                <a:solidFill>
                  <a:srgbClr val="9B1E23"/>
                </a:solidFill>
                <a:latin typeface="方正尚酷简体" panose="03000509000000000000" pitchFamily="65" charset="-122"/>
                <a:ea typeface="方正尚酷简体" panose="03000509000000000000" pitchFamily="65" charset="-122"/>
              </a:rPr>
              <a:t>四、客户分析</a:t>
            </a:r>
            <a:endParaRPr lang="zh-CN" altLang="en-US" sz="2800" dirty="0">
              <a:solidFill>
                <a:srgbClr val="9B1E23"/>
              </a:solidFill>
              <a:latin typeface="方正尚酷简体" panose="03000509000000000000" pitchFamily="65" charset="-122"/>
              <a:ea typeface="方正尚酷简体" panose="03000509000000000000" pitchFamily="65" charset="-122"/>
            </a:endParaRPr>
          </a:p>
        </p:txBody>
      </p:sp>
      <p:sp>
        <p:nvSpPr>
          <p:cNvPr id="10" name="Freeform: Shape 8"/>
          <p:cNvSpPr/>
          <p:nvPr/>
        </p:nvSpPr>
        <p:spPr>
          <a:xfrm>
            <a:off x="2462302" y="1663920"/>
            <a:ext cx="1040613" cy="10406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9B1E23"/>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a:solidFill>
                <a:schemeClr val="lt1"/>
              </a:solidFill>
            </a:endParaRPr>
          </a:p>
        </p:txBody>
      </p:sp>
      <p:sp>
        <p:nvSpPr>
          <p:cNvPr id="11" name="Freeform: Shape 9"/>
          <p:cNvSpPr/>
          <p:nvPr/>
        </p:nvSpPr>
        <p:spPr>
          <a:xfrm>
            <a:off x="2791322" y="1977947"/>
            <a:ext cx="382574" cy="384795"/>
          </a:xfrm>
          <a:custGeom>
            <a:avLst/>
            <a:gdLst/>
            <a:ahLst/>
            <a:cxnLst>
              <a:cxn ang="0">
                <a:pos x="wd2" y="hd2"/>
              </a:cxn>
              <a:cxn ang="5400000">
                <a:pos x="wd2" y="hd2"/>
              </a:cxn>
              <a:cxn ang="10800000">
                <a:pos x="wd2" y="hd2"/>
              </a:cxn>
              <a:cxn ang="16200000">
                <a:pos x="wd2" y="hd2"/>
              </a:cxn>
            </a:cxnLst>
            <a:rect l="0" t="0" r="r" b="b"/>
            <a:pathLst>
              <a:path w="21600" h="21600" extrusionOk="0">
                <a:moveTo>
                  <a:pt x="19468" y="0"/>
                </a:moveTo>
                <a:cubicBezTo>
                  <a:pt x="18873" y="0"/>
                  <a:pt x="18313" y="269"/>
                  <a:pt x="17885" y="655"/>
                </a:cubicBezTo>
                <a:lnTo>
                  <a:pt x="10142" y="7636"/>
                </a:lnTo>
                <a:cubicBezTo>
                  <a:pt x="9425" y="8286"/>
                  <a:pt x="9029" y="9229"/>
                  <a:pt x="9029" y="10192"/>
                </a:cubicBezTo>
                <a:cubicBezTo>
                  <a:pt x="9029" y="12219"/>
                  <a:pt x="10706" y="13948"/>
                  <a:pt x="12759" y="13948"/>
                </a:cubicBezTo>
                <a:cubicBezTo>
                  <a:pt x="13790" y="13948"/>
                  <a:pt x="14668" y="13545"/>
                  <a:pt x="15408" y="12857"/>
                </a:cubicBezTo>
                <a:cubicBezTo>
                  <a:pt x="16928" y="11472"/>
                  <a:pt x="20104" y="5573"/>
                  <a:pt x="21051" y="3787"/>
                </a:cubicBezTo>
                <a:cubicBezTo>
                  <a:pt x="21344" y="3221"/>
                  <a:pt x="21600" y="2603"/>
                  <a:pt x="21600" y="1964"/>
                </a:cubicBezTo>
                <a:cubicBezTo>
                  <a:pt x="21600" y="818"/>
                  <a:pt x="20573" y="0"/>
                  <a:pt x="19468" y="0"/>
                </a:cubicBezTo>
                <a:close/>
                <a:moveTo>
                  <a:pt x="8574" y="12468"/>
                </a:moveTo>
                <a:cubicBezTo>
                  <a:pt x="5841" y="12587"/>
                  <a:pt x="4228" y="13063"/>
                  <a:pt x="3198" y="15740"/>
                </a:cubicBezTo>
                <a:cubicBezTo>
                  <a:pt x="3086" y="16015"/>
                  <a:pt x="2826" y="16192"/>
                  <a:pt x="2524" y="16192"/>
                </a:cubicBezTo>
                <a:cubicBezTo>
                  <a:pt x="2014" y="16192"/>
                  <a:pt x="449" y="14951"/>
                  <a:pt x="0" y="14649"/>
                </a:cubicBezTo>
                <a:cubicBezTo>
                  <a:pt x="0" y="18350"/>
                  <a:pt x="1777" y="21600"/>
                  <a:pt x="5894" y="21600"/>
                </a:cubicBezTo>
                <a:cubicBezTo>
                  <a:pt x="9368" y="21600"/>
                  <a:pt x="11781" y="19238"/>
                  <a:pt x="11709" y="15803"/>
                </a:cubicBezTo>
                <a:lnTo>
                  <a:pt x="11693" y="14945"/>
                </a:lnTo>
                <a:cubicBezTo>
                  <a:pt x="10357" y="14594"/>
                  <a:pt x="9206" y="13684"/>
                  <a:pt x="8574" y="12468"/>
                </a:cubicBezTo>
                <a:close/>
              </a:path>
            </a:pathLst>
          </a:custGeom>
          <a:solidFill>
            <a:srgbClr val="FFFFFF"/>
          </a:solidFill>
          <a:ln w="12700">
            <a:miter lim="400000"/>
          </a:ln>
        </p:spPr>
        <p:txBody>
          <a:bodyPr anchor="ctr"/>
          <a:lstStyle/>
          <a:p>
            <a:pPr algn="ctr"/>
            <a:endParaRPr/>
          </a:p>
        </p:txBody>
      </p:sp>
      <p:sp>
        <p:nvSpPr>
          <p:cNvPr id="12" name="Freeform: Shape 11"/>
          <p:cNvSpPr/>
          <p:nvPr/>
        </p:nvSpPr>
        <p:spPr>
          <a:xfrm>
            <a:off x="5575693" y="1663920"/>
            <a:ext cx="1040613" cy="10406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9B1E23"/>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a:solidFill>
                <a:schemeClr val="lt1"/>
              </a:solidFill>
            </a:endParaRPr>
          </a:p>
        </p:txBody>
      </p:sp>
      <p:sp>
        <p:nvSpPr>
          <p:cNvPr id="13" name="Freeform: Shape 12"/>
          <p:cNvSpPr/>
          <p:nvPr/>
        </p:nvSpPr>
        <p:spPr>
          <a:xfrm>
            <a:off x="5854897" y="1957445"/>
            <a:ext cx="482207" cy="407565"/>
          </a:xfrm>
          <a:custGeom>
            <a:avLst/>
            <a:gdLst/>
            <a:ahLst/>
            <a:cxnLst>
              <a:cxn ang="0">
                <a:pos x="wd2" y="hd2"/>
              </a:cxn>
              <a:cxn ang="5400000">
                <a:pos x="wd2" y="hd2"/>
              </a:cxn>
              <a:cxn ang="10800000">
                <a:pos x="wd2" y="hd2"/>
              </a:cxn>
              <a:cxn ang="16200000">
                <a:pos x="wd2" y="hd2"/>
              </a:cxn>
            </a:cxnLst>
            <a:rect l="0" t="0" r="r" b="b"/>
            <a:pathLst>
              <a:path w="21600" h="21600" extrusionOk="0">
                <a:moveTo>
                  <a:pt x="1040" y="17196"/>
                </a:moveTo>
                <a:lnTo>
                  <a:pt x="3439" y="17703"/>
                </a:lnTo>
                <a:cubicBezTo>
                  <a:pt x="3816" y="19374"/>
                  <a:pt x="5102" y="20618"/>
                  <a:pt x="6647" y="20618"/>
                </a:cubicBezTo>
                <a:lnTo>
                  <a:pt x="6647" y="21108"/>
                </a:lnTo>
                <a:cubicBezTo>
                  <a:pt x="6647" y="21386"/>
                  <a:pt x="6829" y="21600"/>
                  <a:pt x="7062" y="21600"/>
                </a:cubicBezTo>
                <a:lnTo>
                  <a:pt x="7891" y="21600"/>
                </a:lnTo>
                <a:cubicBezTo>
                  <a:pt x="8127" y="21600"/>
                  <a:pt x="8308" y="21386"/>
                  <a:pt x="8308" y="21108"/>
                </a:cubicBezTo>
                <a:lnTo>
                  <a:pt x="8308" y="12272"/>
                </a:lnTo>
                <a:cubicBezTo>
                  <a:pt x="8308" y="11995"/>
                  <a:pt x="8127" y="11781"/>
                  <a:pt x="7891" y="11781"/>
                </a:cubicBezTo>
                <a:lnTo>
                  <a:pt x="7062" y="11781"/>
                </a:lnTo>
                <a:cubicBezTo>
                  <a:pt x="6829" y="11781"/>
                  <a:pt x="6647" y="11995"/>
                  <a:pt x="6647" y="12272"/>
                </a:cubicBezTo>
                <a:lnTo>
                  <a:pt x="6647" y="12764"/>
                </a:lnTo>
                <a:cubicBezTo>
                  <a:pt x="5401" y="12764"/>
                  <a:pt x="4322" y="13576"/>
                  <a:pt x="3751" y="14773"/>
                </a:cubicBezTo>
                <a:lnTo>
                  <a:pt x="2868" y="14590"/>
                </a:lnTo>
                <a:cubicBezTo>
                  <a:pt x="2621" y="13637"/>
                  <a:pt x="2493" y="12656"/>
                  <a:pt x="2493" y="11627"/>
                </a:cubicBezTo>
                <a:cubicBezTo>
                  <a:pt x="2493" y="6995"/>
                  <a:pt x="6375" y="2946"/>
                  <a:pt x="10801" y="2946"/>
                </a:cubicBezTo>
                <a:cubicBezTo>
                  <a:pt x="15228" y="2946"/>
                  <a:pt x="19110" y="6995"/>
                  <a:pt x="19110" y="11627"/>
                </a:cubicBezTo>
                <a:cubicBezTo>
                  <a:pt x="19110" y="12656"/>
                  <a:pt x="18979" y="13637"/>
                  <a:pt x="18732" y="14590"/>
                </a:cubicBezTo>
                <a:lnTo>
                  <a:pt x="17849" y="14773"/>
                </a:lnTo>
                <a:cubicBezTo>
                  <a:pt x="17278" y="13576"/>
                  <a:pt x="16200" y="12764"/>
                  <a:pt x="14956" y="12764"/>
                </a:cubicBezTo>
                <a:lnTo>
                  <a:pt x="14956" y="12272"/>
                </a:lnTo>
                <a:cubicBezTo>
                  <a:pt x="14956" y="11995"/>
                  <a:pt x="14774" y="11781"/>
                  <a:pt x="14538" y="11781"/>
                </a:cubicBezTo>
                <a:lnTo>
                  <a:pt x="13709" y="11781"/>
                </a:lnTo>
                <a:cubicBezTo>
                  <a:pt x="13473" y="11781"/>
                  <a:pt x="13292" y="11995"/>
                  <a:pt x="13292" y="12272"/>
                </a:cubicBezTo>
                <a:lnTo>
                  <a:pt x="13292" y="21108"/>
                </a:lnTo>
                <a:cubicBezTo>
                  <a:pt x="13292" y="21386"/>
                  <a:pt x="13473" y="21600"/>
                  <a:pt x="13709" y="21600"/>
                </a:cubicBezTo>
                <a:lnTo>
                  <a:pt x="14538" y="21600"/>
                </a:lnTo>
                <a:cubicBezTo>
                  <a:pt x="14774" y="21600"/>
                  <a:pt x="14956" y="21386"/>
                  <a:pt x="14956" y="21108"/>
                </a:cubicBezTo>
                <a:lnTo>
                  <a:pt x="14956" y="20618"/>
                </a:lnTo>
                <a:cubicBezTo>
                  <a:pt x="16500" y="20618"/>
                  <a:pt x="17784" y="19374"/>
                  <a:pt x="18161" y="17703"/>
                </a:cubicBezTo>
                <a:lnTo>
                  <a:pt x="20564" y="17196"/>
                </a:lnTo>
                <a:lnTo>
                  <a:pt x="20822" y="16445"/>
                </a:lnTo>
                <a:cubicBezTo>
                  <a:pt x="21342" y="14926"/>
                  <a:pt x="21600" y="13300"/>
                  <a:pt x="21600" y="11627"/>
                </a:cubicBezTo>
                <a:cubicBezTo>
                  <a:pt x="21600" y="5323"/>
                  <a:pt x="16656" y="0"/>
                  <a:pt x="10801" y="0"/>
                </a:cubicBezTo>
                <a:cubicBezTo>
                  <a:pt x="4946" y="0"/>
                  <a:pt x="0" y="5323"/>
                  <a:pt x="0" y="11627"/>
                </a:cubicBezTo>
                <a:cubicBezTo>
                  <a:pt x="0" y="13300"/>
                  <a:pt x="258" y="14926"/>
                  <a:pt x="778" y="16445"/>
                </a:cubicBezTo>
                <a:cubicBezTo>
                  <a:pt x="778" y="16445"/>
                  <a:pt x="1040" y="17196"/>
                  <a:pt x="1040" y="17196"/>
                </a:cubicBezTo>
                <a:close/>
              </a:path>
            </a:pathLst>
          </a:custGeom>
          <a:solidFill>
            <a:srgbClr val="FFFFFF"/>
          </a:solidFill>
          <a:ln w="12700">
            <a:miter lim="400000"/>
          </a:ln>
        </p:spPr>
        <p:txBody>
          <a:bodyPr anchor="ctr"/>
          <a:lstStyle/>
          <a:p>
            <a:pPr algn="ctr"/>
            <a:endParaRPr/>
          </a:p>
        </p:txBody>
      </p:sp>
      <p:sp>
        <p:nvSpPr>
          <p:cNvPr id="14" name="Freeform: Shape 18"/>
          <p:cNvSpPr/>
          <p:nvPr/>
        </p:nvSpPr>
        <p:spPr>
          <a:xfrm>
            <a:off x="8689085" y="1663920"/>
            <a:ext cx="1040613" cy="10406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9B1E23"/>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a:solidFill>
                <a:schemeClr val="lt1"/>
              </a:solidFill>
            </a:endParaRPr>
          </a:p>
        </p:txBody>
      </p:sp>
      <p:sp>
        <p:nvSpPr>
          <p:cNvPr id="15" name="Freeform: Shape 19"/>
          <p:cNvSpPr/>
          <p:nvPr/>
        </p:nvSpPr>
        <p:spPr>
          <a:xfrm>
            <a:off x="8995957" y="1965781"/>
            <a:ext cx="426869" cy="405049"/>
          </a:xfrm>
          <a:custGeom>
            <a:avLst/>
            <a:gdLst/>
            <a:ahLst/>
            <a:cxnLst>
              <a:cxn ang="0">
                <a:pos x="wd2" y="hd2"/>
              </a:cxn>
              <a:cxn ang="5400000">
                <a:pos x="wd2" y="hd2"/>
              </a:cxn>
              <a:cxn ang="10800000">
                <a:pos x="wd2" y="hd2"/>
              </a:cxn>
              <a:cxn ang="16200000">
                <a:pos x="wd2" y="hd2"/>
              </a:cxn>
            </a:cxnLst>
            <a:rect l="0" t="0" r="r" b="b"/>
            <a:pathLst>
              <a:path w="21600" h="21600" extrusionOk="0">
                <a:moveTo>
                  <a:pt x="13474" y="0"/>
                </a:moveTo>
                <a:cubicBezTo>
                  <a:pt x="13246" y="0"/>
                  <a:pt x="13031" y="103"/>
                  <a:pt x="12870" y="273"/>
                </a:cubicBezTo>
                <a:cubicBezTo>
                  <a:pt x="12297" y="863"/>
                  <a:pt x="12138" y="1733"/>
                  <a:pt x="11990" y="2564"/>
                </a:cubicBezTo>
                <a:cubicBezTo>
                  <a:pt x="11829" y="3380"/>
                  <a:pt x="11683" y="4214"/>
                  <a:pt x="11162" y="4764"/>
                </a:cubicBezTo>
                <a:cubicBezTo>
                  <a:pt x="10747" y="5199"/>
                  <a:pt x="10282" y="5806"/>
                  <a:pt x="9799" y="6455"/>
                </a:cubicBezTo>
                <a:cubicBezTo>
                  <a:pt x="9212" y="7270"/>
                  <a:pt x="7930" y="8939"/>
                  <a:pt x="7436" y="8982"/>
                </a:cubicBezTo>
                <a:cubicBezTo>
                  <a:pt x="6994" y="9024"/>
                  <a:pt x="6625" y="9427"/>
                  <a:pt x="6625" y="9891"/>
                </a:cubicBezTo>
                <a:lnTo>
                  <a:pt x="6625" y="18909"/>
                </a:lnTo>
                <a:cubicBezTo>
                  <a:pt x="6625" y="19403"/>
                  <a:pt x="7035" y="19785"/>
                  <a:pt x="7488" y="19800"/>
                </a:cubicBezTo>
                <a:cubicBezTo>
                  <a:pt x="7957" y="19814"/>
                  <a:pt x="8750" y="20109"/>
                  <a:pt x="9592" y="20418"/>
                </a:cubicBezTo>
                <a:cubicBezTo>
                  <a:pt x="11036" y="20939"/>
                  <a:pt x="12839" y="21600"/>
                  <a:pt x="14751" y="21600"/>
                </a:cubicBezTo>
                <a:lnTo>
                  <a:pt x="16476" y="21600"/>
                </a:lnTo>
                <a:cubicBezTo>
                  <a:pt x="17651" y="21586"/>
                  <a:pt x="18543" y="21226"/>
                  <a:pt x="19116" y="20509"/>
                </a:cubicBezTo>
                <a:cubicBezTo>
                  <a:pt x="19624" y="19877"/>
                  <a:pt x="19850" y="19017"/>
                  <a:pt x="19771" y="17964"/>
                </a:cubicBezTo>
                <a:cubicBezTo>
                  <a:pt x="20104" y="17624"/>
                  <a:pt x="20344" y="17158"/>
                  <a:pt x="20479" y="16636"/>
                </a:cubicBezTo>
                <a:cubicBezTo>
                  <a:pt x="20625" y="16074"/>
                  <a:pt x="20625" y="15522"/>
                  <a:pt x="20479" y="15000"/>
                </a:cubicBezTo>
                <a:cubicBezTo>
                  <a:pt x="20879" y="14437"/>
                  <a:pt x="21093" y="13775"/>
                  <a:pt x="21065" y="13073"/>
                </a:cubicBezTo>
                <a:cubicBezTo>
                  <a:pt x="21065" y="12876"/>
                  <a:pt x="21006" y="12451"/>
                  <a:pt x="20858" y="12000"/>
                </a:cubicBezTo>
                <a:cubicBezTo>
                  <a:pt x="21313" y="11452"/>
                  <a:pt x="21600" y="10655"/>
                  <a:pt x="21600" y="9909"/>
                </a:cubicBezTo>
                <a:cubicBezTo>
                  <a:pt x="21600" y="8447"/>
                  <a:pt x="20420" y="7200"/>
                  <a:pt x="19029" y="7200"/>
                </a:cubicBezTo>
                <a:lnTo>
                  <a:pt x="15320" y="7200"/>
                </a:lnTo>
                <a:cubicBezTo>
                  <a:pt x="15427" y="6749"/>
                  <a:pt x="15569" y="6618"/>
                  <a:pt x="15717" y="6309"/>
                </a:cubicBezTo>
                <a:cubicBezTo>
                  <a:pt x="16078" y="5577"/>
                  <a:pt x="16459" y="4753"/>
                  <a:pt x="16459" y="3600"/>
                </a:cubicBezTo>
                <a:cubicBezTo>
                  <a:pt x="16459" y="2517"/>
                  <a:pt x="16467" y="0"/>
                  <a:pt x="13474" y="0"/>
                </a:cubicBezTo>
                <a:close/>
                <a:moveTo>
                  <a:pt x="863" y="8727"/>
                </a:moveTo>
                <a:cubicBezTo>
                  <a:pt x="395" y="8727"/>
                  <a:pt x="0" y="9144"/>
                  <a:pt x="0" y="9636"/>
                </a:cubicBezTo>
                <a:lnTo>
                  <a:pt x="0" y="18636"/>
                </a:lnTo>
                <a:cubicBezTo>
                  <a:pt x="0" y="19130"/>
                  <a:pt x="395" y="19527"/>
                  <a:pt x="863" y="19527"/>
                </a:cubicBezTo>
                <a:cubicBezTo>
                  <a:pt x="863" y="19527"/>
                  <a:pt x="4710" y="19527"/>
                  <a:pt x="4710" y="19527"/>
                </a:cubicBezTo>
                <a:cubicBezTo>
                  <a:pt x="5178" y="19527"/>
                  <a:pt x="5555" y="19130"/>
                  <a:pt x="5555" y="18636"/>
                </a:cubicBezTo>
                <a:lnTo>
                  <a:pt x="5555" y="9636"/>
                </a:lnTo>
                <a:cubicBezTo>
                  <a:pt x="5555" y="9144"/>
                  <a:pt x="5178" y="8727"/>
                  <a:pt x="4710" y="8727"/>
                </a:cubicBezTo>
                <a:lnTo>
                  <a:pt x="863" y="8727"/>
                </a:lnTo>
                <a:close/>
                <a:moveTo>
                  <a:pt x="2571" y="15927"/>
                </a:moveTo>
                <a:cubicBezTo>
                  <a:pt x="3039" y="15927"/>
                  <a:pt x="3416" y="16342"/>
                  <a:pt x="3416" y="16836"/>
                </a:cubicBezTo>
                <a:cubicBezTo>
                  <a:pt x="3416" y="17341"/>
                  <a:pt x="3039" y="17727"/>
                  <a:pt x="2571" y="17727"/>
                </a:cubicBezTo>
                <a:cubicBezTo>
                  <a:pt x="2090" y="17727"/>
                  <a:pt x="1708" y="17341"/>
                  <a:pt x="1708" y="16836"/>
                </a:cubicBezTo>
                <a:cubicBezTo>
                  <a:pt x="1708" y="16342"/>
                  <a:pt x="2090" y="15927"/>
                  <a:pt x="2571" y="15927"/>
                </a:cubicBezTo>
                <a:close/>
              </a:path>
            </a:pathLst>
          </a:custGeom>
          <a:solidFill>
            <a:srgbClr val="FFFFFF"/>
          </a:solidFill>
          <a:ln w="12700">
            <a:miter lim="400000"/>
          </a:ln>
        </p:spPr>
        <p:txBody>
          <a:bodyPr anchor="ctr"/>
          <a:lstStyle/>
          <a:p>
            <a:pPr algn="ctr"/>
            <a:endParaRPr/>
          </a:p>
        </p:txBody>
      </p:sp>
      <p:sp>
        <p:nvSpPr>
          <p:cNvPr id="16" name="Freeform: Shape 21"/>
          <p:cNvSpPr/>
          <p:nvPr/>
        </p:nvSpPr>
        <p:spPr>
          <a:xfrm>
            <a:off x="4018998" y="3876540"/>
            <a:ext cx="1040614" cy="10406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9B1E23"/>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a:solidFill>
                <a:schemeClr val="lt1"/>
              </a:solidFill>
            </a:endParaRPr>
          </a:p>
        </p:txBody>
      </p:sp>
      <p:sp>
        <p:nvSpPr>
          <p:cNvPr id="17" name="Freeform: Shape 22"/>
          <p:cNvSpPr/>
          <p:nvPr/>
        </p:nvSpPr>
        <p:spPr>
          <a:xfrm>
            <a:off x="4410917" y="4150226"/>
            <a:ext cx="256774" cy="493241"/>
          </a:xfrm>
          <a:custGeom>
            <a:avLst/>
            <a:gdLst/>
            <a:ahLst/>
            <a:cxnLst>
              <a:cxn ang="0">
                <a:pos x="wd2" y="hd2"/>
              </a:cxn>
              <a:cxn ang="5400000">
                <a:pos x="wd2" y="hd2"/>
              </a:cxn>
              <a:cxn ang="10800000">
                <a:pos x="wd2" y="hd2"/>
              </a:cxn>
              <a:cxn ang="16200000">
                <a:pos x="wd2" y="hd2"/>
              </a:cxn>
            </a:cxnLst>
            <a:rect l="0" t="0" r="r" b="b"/>
            <a:pathLst>
              <a:path w="21533" h="21600" extrusionOk="0">
                <a:moveTo>
                  <a:pt x="9405" y="21600"/>
                </a:moveTo>
                <a:lnTo>
                  <a:pt x="12523" y="21600"/>
                </a:lnTo>
                <a:cubicBezTo>
                  <a:pt x="12939" y="21600"/>
                  <a:pt x="13265" y="21433"/>
                  <a:pt x="13265" y="21216"/>
                </a:cubicBezTo>
                <a:lnTo>
                  <a:pt x="13265" y="19106"/>
                </a:lnTo>
                <a:cubicBezTo>
                  <a:pt x="18161" y="18684"/>
                  <a:pt x="21533" y="16742"/>
                  <a:pt x="21533" y="14283"/>
                </a:cubicBezTo>
                <a:cubicBezTo>
                  <a:pt x="21533" y="11378"/>
                  <a:pt x="16728" y="10402"/>
                  <a:pt x="12477" y="9546"/>
                </a:cubicBezTo>
                <a:cubicBezTo>
                  <a:pt x="9199" y="8883"/>
                  <a:pt x="6379" y="8318"/>
                  <a:pt x="6379" y="7039"/>
                </a:cubicBezTo>
                <a:cubicBezTo>
                  <a:pt x="6379" y="5941"/>
                  <a:pt x="8413" y="5184"/>
                  <a:pt x="11346" y="5184"/>
                </a:cubicBezTo>
                <a:cubicBezTo>
                  <a:pt x="14811" y="5184"/>
                  <a:pt x="17605" y="6471"/>
                  <a:pt x="17630" y="6485"/>
                </a:cubicBezTo>
                <a:cubicBezTo>
                  <a:pt x="17815" y="6556"/>
                  <a:pt x="18024" y="6594"/>
                  <a:pt x="18251" y="6569"/>
                </a:cubicBezTo>
                <a:cubicBezTo>
                  <a:pt x="18484" y="6556"/>
                  <a:pt x="18668" y="6485"/>
                  <a:pt x="18784" y="6377"/>
                </a:cubicBezTo>
                <a:lnTo>
                  <a:pt x="20656" y="4616"/>
                </a:lnTo>
                <a:cubicBezTo>
                  <a:pt x="20818" y="4472"/>
                  <a:pt x="20770" y="4291"/>
                  <a:pt x="20540" y="4158"/>
                </a:cubicBezTo>
                <a:cubicBezTo>
                  <a:pt x="20449" y="4109"/>
                  <a:pt x="17953" y="2783"/>
                  <a:pt x="13265" y="2506"/>
                </a:cubicBezTo>
                <a:lnTo>
                  <a:pt x="13265" y="385"/>
                </a:lnTo>
                <a:cubicBezTo>
                  <a:pt x="13265" y="167"/>
                  <a:pt x="12939" y="0"/>
                  <a:pt x="12523" y="0"/>
                </a:cubicBezTo>
                <a:lnTo>
                  <a:pt x="9405" y="0"/>
                </a:lnTo>
                <a:cubicBezTo>
                  <a:pt x="9011" y="0"/>
                  <a:pt x="8666" y="167"/>
                  <a:pt x="8666" y="385"/>
                </a:cubicBezTo>
                <a:lnTo>
                  <a:pt x="8666" y="2554"/>
                </a:lnTo>
                <a:cubicBezTo>
                  <a:pt x="3838" y="3037"/>
                  <a:pt x="511" y="4869"/>
                  <a:pt x="511" y="7086"/>
                </a:cubicBezTo>
                <a:cubicBezTo>
                  <a:pt x="511" y="10112"/>
                  <a:pt x="5687" y="11199"/>
                  <a:pt x="9845" y="12054"/>
                </a:cubicBezTo>
                <a:cubicBezTo>
                  <a:pt x="12962" y="12704"/>
                  <a:pt x="15691" y="13270"/>
                  <a:pt x="15691" y="14428"/>
                </a:cubicBezTo>
                <a:cubicBezTo>
                  <a:pt x="15691" y="15791"/>
                  <a:pt x="13240" y="16417"/>
                  <a:pt x="10977" y="16417"/>
                </a:cubicBezTo>
                <a:cubicBezTo>
                  <a:pt x="6887" y="16417"/>
                  <a:pt x="3654" y="14802"/>
                  <a:pt x="3608" y="14790"/>
                </a:cubicBezTo>
                <a:cubicBezTo>
                  <a:pt x="3469" y="14707"/>
                  <a:pt x="3263" y="14668"/>
                  <a:pt x="3052" y="14681"/>
                </a:cubicBezTo>
                <a:cubicBezTo>
                  <a:pt x="2843" y="14692"/>
                  <a:pt x="2639" y="14742"/>
                  <a:pt x="2522" y="14825"/>
                </a:cubicBezTo>
                <a:lnTo>
                  <a:pt x="143" y="16454"/>
                </a:lnTo>
                <a:cubicBezTo>
                  <a:pt x="-67" y="16598"/>
                  <a:pt x="-41" y="16804"/>
                  <a:pt x="188" y="16947"/>
                </a:cubicBezTo>
                <a:cubicBezTo>
                  <a:pt x="304" y="17019"/>
                  <a:pt x="3263" y="18707"/>
                  <a:pt x="8666" y="19106"/>
                </a:cubicBezTo>
                <a:lnTo>
                  <a:pt x="8666" y="21216"/>
                </a:lnTo>
                <a:cubicBezTo>
                  <a:pt x="8666" y="21433"/>
                  <a:pt x="9011" y="21600"/>
                  <a:pt x="9405" y="21600"/>
                </a:cubicBezTo>
                <a:close/>
              </a:path>
            </a:pathLst>
          </a:custGeom>
          <a:solidFill>
            <a:srgbClr val="FFFFFF"/>
          </a:solidFill>
          <a:ln w="12700">
            <a:miter lim="400000"/>
          </a:ln>
        </p:spPr>
        <p:txBody>
          <a:bodyPr anchor="ctr"/>
          <a:lstStyle/>
          <a:p>
            <a:pPr algn="ctr"/>
            <a:endParaRPr/>
          </a:p>
        </p:txBody>
      </p:sp>
      <p:sp>
        <p:nvSpPr>
          <p:cNvPr id="18" name="Freeform: Shape 24"/>
          <p:cNvSpPr/>
          <p:nvPr/>
        </p:nvSpPr>
        <p:spPr>
          <a:xfrm>
            <a:off x="7132389" y="3876540"/>
            <a:ext cx="1040614" cy="1040613"/>
          </a:xfrm>
          <a:custGeom>
            <a:avLst/>
            <a:gdLst/>
            <a:ahLst/>
            <a:cxnLst>
              <a:cxn ang="0">
                <a:pos x="wd2" y="hd2"/>
              </a:cxn>
              <a:cxn ang="5400000">
                <a:pos x="wd2" y="hd2"/>
              </a:cxn>
              <a:cxn ang="10800000">
                <a:pos x="wd2" y="hd2"/>
              </a:cxn>
              <a:cxn ang="16200000">
                <a:pos x="wd2" y="hd2"/>
              </a:cxn>
            </a:cxnLst>
            <a:rect l="0" t="0" r="r" b="b"/>
            <a:pathLst>
              <a:path w="19679" h="19679" extrusionOk="0">
                <a:moveTo>
                  <a:pt x="16796" y="2882"/>
                </a:moveTo>
                <a:cubicBezTo>
                  <a:pt x="20639" y="6724"/>
                  <a:pt x="20639" y="12954"/>
                  <a:pt x="16796" y="16796"/>
                </a:cubicBezTo>
                <a:cubicBezTo>
                  <a:pt x="12954" y="20639"/>
                  <a:pt x="6724" y="20639"/>
                  <a:pt x="2882" y="16796"/>
                </a:cubicBezTo>
                <a:cubicBezTo>
                  <a:pt x="-961" y="12954"/>
                  <a:pt x="-961" y="6724"/>
                  <a:pt x="2882" y="2882"/>
                </a:cubicBezTo>
                <a:cubicBezTo>
                  <a:pt x="6724" y="-961"/>
                  <a:pt x="12954" y="-961"/>
                  <a:pt x="16796" y="2882"/>
                </a:cubicBezTo>
                <a:close/>
              </a:path>
            </a:pathLst>
          </a:custGeom>
          <a:solidFill>
            <a:srgbClr val="9B1E23"/>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a:solidFill>
                <a:schemeClr val="lt1"/>
              </a:solidFill>
            </a:endParaRPr>
          </a:p>
        </p:txBody>
      </p:sp>
      <p:sp>
        <p:nvSpPr>
          <p:cNvPr id="19" name="Freeform: Shape 25"/>
          <p:cNvSpPr/>
          <p:nvPr/>
        </p:nvSpPr>
        <p:spPr>
          <a:xfrm>
            <a:off x="7438535" y="4182851"/>
            <a:ext cx="428320" cy="427991"/>
          </a:xfrm>
          <a:custGeom>
            <a:avLst/>
            <a:gdLst/>
            <a:ahLst/>
            <a:cxnLst>
              <a:cxn ang="0">
                <a:pos x="wd2" y="hd2"/>
              </a:cxn>
              <a:cxn ang="5400000">
                <a:pos x="wd2" y="hd2"/>
              </a:cxn>
              <a:cxn ang="10800000">
                <a:pos x="wd2" y="hd2"/>
              </a:cxn>
              <a:cxn ang="16200000">
                <a:pos x="wd2" y="hd2"/>
              </a:cxn>
            </a:cxnLst>
            <a:rect l="0" t="0" r="r" b="b"/>
            <a:pathLst>
              <a:path w="21600" h="21600" extrusionOk="0">
                <a:moveTo>
                  <a:pt x="16609" y="13003"/>
                </a:moveTo>
                <a:cubicBezTo>
                  <a:pt x="16308" y="12716"/>
                  <a:pt x="15896" y="12541"/>
                  <a:pt x="15473" y="12541"/>
                </a:cubicBezTo>
                <a:cubicBezTo>
                  <a:pt x="14998" y="12541"/>
                  <a:pt x="14610" y="12740"/>
                  <a:pt x="14274" y="13078"/>
                </a:cubicBezTo>
                <a:lnTo>
                  <a:pt x="11080" y="9884"/>
                </a:lnTo>
                <a:lnTo>
                  <a:pt x="12652" y="8311"/>
                </a:lnTo>
                <a:cubicBezTo>
                  <a:pt x="12765" y="8199"/>
                  <a:pt x="12828" y="8049"/>
                  <a:pt x="12828" y="7887"/>
                </a:cubicBezTo>
                <a:cubicBezTo>
                  <a:pt x="12828" y="7724"/>
                  <a:pt x="12765" y="7574"/>
                  <a:pt x="12652" y="7463"/>
                </a:cubicBezTo>
                <a:cubicBezTo>
                  <a:pt x="13027" y="7837"/>
                  <a:pt x="13300" y="8186"/>
                  <a:pt x="13876" y="8186"/>
                </a:cubicBezTo>
                <a:cubicBezTo>
                  <a:pt x="14201" y="8186"/>
                  <a:pt x="14487" y="8061"/>
                  <a:pt x="14725" y="7837"/>
                </a:cubicBezTo>
                <a:cubicBezTo>
                  <a:pt x="15173" y="7413"/>
                  <a:pt x="15771" y="6964"/>
                  <a:pt x="15771" y="6290"/>
                </a:cubicBezTo>
                <a:cubicBezTo>
                  <a:pt x="15771" y="5978"/>
                  <a:pt x="15648" y="5665"/>
                  <a:pt x="15421" y="5441"/>
                </a:cubicBezTo>
                <a:lnTo>
                  <a:pt x="10332" y="349"/>
                </a:lnTo>
                <a:cubicBezTo>
                  <a:pt x="10108" y="124"/>
                  <a:pt x="9794" y="0"/>
                  <a:pt x="9483" y="0"/>
                </a:cubicBezTo>
                <a:cubicBezTo>
                  <a:pt x="8808" y="0"/>
                  <a:pt x="8360" y="599"/>
                  <a:pt x="7934" y="1049"/>
                </a:cubicBezTo>
                <a:cubicBezTo>
                  <a:pt x="7711" y="1285"/>
                  <a:pt x="7585" y="1573"/>
                  <a:pt x="7585" y="1897"/>
                </a:cubicBezTo>
                <a:cubicBezTo>
                  <a:pt x="7585" y="2471"/>
                  <a:pt x="7934" y="2746"/>
                  <a:pt x="8312" y="3120"/>
                </a:cubicBezTo>
                <a:cubicBezTo>
                  <a:pt x="8197" y="3007"/>
                  <a:pt x="8049" y="2945"/>
                  <a:pt x="7886" y="2945"/>
                </a:cubicBezTo>
                <a:cubicBezTo>
                  <a:pt x="7724" y="2945"/>
                  <a:pt x="7574" y="3007"/>
                  <a:pt x="7462" y="3120"/>
                </a:cubicBezTo>
                <a:lnTo>
                  <a:pt x="3118" y="7463"/>
                </a:lnTo>
                <a:cubicBezTo>
                  <a:pt x="3006" y="7574"/>
                  <a:pt x="2943" y="7724"/>
                  <a:pt x="2943" y="7887"/>
                </a:cubicBezTo>
                <a:cubicBezTo>
                  <a:pt x="2943" y="8049"/>
                  <a:pt x="3006" y="8199"/>
                  <a:pt x="3118" y="8311"/>
                </a:cubicBezTo>
                <a:cubicBezTo>
                  <a:pt x="2744" y="7937"/>
                  <a:pt x="2471" y="7587"/>
                  <a:pt x="1895" y="7587"/>
                </a:cubicBezTo>
                <a:cubicBezTo>
                  <a:pt x="1573" y="7587"/>
                  <a:pt x="1283" y="7711"/>
                  <a:pt x="1048" y="7937"/>
                </a:cubicBezTo>
                <a:cubicBezTo>
                  <a:pt x="598" y="8361"/>
                  <a:pt x="0" y="8810"/>
                  <a:pt x="0" y="9484"/>
                </a:cubicBezTo>
                <a:cubicBezTo>
                  <a:pt x="0" y="9796"/>
                  <a:pt x="123" y="10108"/>
                  <a:pt x="349" y="10332"/>
                </a:cubicBezTo>
                <a:lnTo>
                  <a:pt x="5439" y="15424"/>
                </a:lnTo>
                <a:cubicBezTo>
                  <a:pt x="5666" y="15649"/>
                  <a:pt x="5977" y="15774"/>
                  <a:pt x="6288" y="15774"/>
                </a:cubicBezTo>
                <a:cubicBezTo>
                  <a:pt x="6962" y="15774"/>
                  <a:pt x="7410" y="15174"/>
                  <a:pt x="7836" y="14725"/>
                </a:cubicBezTo>
                <a:cubicBezTo>
                  <a:pt x="8060" y="14489"/>
                  <a:pt x="8186" y="14201"/>
                  <a:pt x="8186" y="13876"/>
                </a:cubicBezTo>
                <a:cubicBezTo>
                  <a:pt x="8186" y="13302"/>
                  <a:pt x="7836" y="13028"/>
                  <a:pt x="7462" y="12653"/>
                </a:cubicBezTo>
                <a:cubicBezTo>
                  <a:pt x="7574" y="12765"/>
                  <a:pt x="7724" y="12828"/>
                  <a:pt x="7886" y="12828"/>
                </a:cubicBezTo>
                <a:cubicBezTo>
                  <a:pt x="8049" y="12828"/>
                  <a:pt x="8197" y="12765"/>
                  <a:pt x="8312" y="12653"/>
                </a:cubicBezTo>
                <a:lnTo>
                  <a:pt x="9881" y="11081"/>
                </a:lnTo>
                <a:lnTo>
                  <a:pt x="13076" y="14275"/>
                </a:lnTo>
                <a:cubicBezTo>
                  <a:pt x="12740" y="14612"/>
                  <a:pt x="12541" y="15000"/>
                  <a:pt x="12541" y="15473"/>
                </a:cubicBezTo>
                <a:cubicBezTo>
                  <a:pt x="12541" y="15897"/>
                  <a:pt x="12715" y="16308"/>
                  <a:pt x="13013" y="16597"/>
                </a:cubicBezTo>
                <a:lnTo>
                  <a:pt x="17543" y="21139"/>
                </a:lnTo>
                <a:cubicBezTo>
                  <a:pt x="17829" y="21426"/>
                  <a:pt x="18242" y="21600"/>
                  <a:pt x="18668" y="21600"/>
                </a:cubicBezTo>
                <a:cubicBezTo>
                  <a:pt x="19091" y="21600"/>
                  <a:pt x="19503" y="21426"/>
                  <a:pt x="19803" y="21139"/>
                </a:cubicBezTo>
                <a:lnTo>
                  <a:pt x="21139" y="19792"/>
                </a:lnTo>
                <a:cubicBezTo>
                  <a:pt x="21425" y="19505"/>
                  <a:pt x="21600" y="19092"/>
                  <a:pt x="21600" y="18668"/>
                </a:cubicBezTo>
                <a:cubicBezTo>
                  <a:pt x="21600" y="18244"/>
                  <a:pt x="21425" y="17832"/>
                  <a:pt x="21139" y="17532"/>
                </a:cubicBezTo>
                <a:cubicBezTo>
                  <a:pt x="21139" y="17532"/>
                  <a:pt x="16609" y="13003"/>
                  <a:pt x="16609" y="13003"/>
                </a:cubicBezTo>
                <a:close/>
              </a:path>
            </a:pathLst>
          </a:custGeom>
          <a:solidFill>
            <a:srgbClr val="FFFFFF"/>
          </a:solidFill>
          <a:ln w="12700">
            <a:miter lim="400000"/>
          </a:ln>
        </p:spPr>
        <p:txBody>
          <a:bodyPr anchor="ctr"/>
          <a:lstStyle/>
          <a:p>
            <a:pPr algn="ctr"/>
            <a:endParaRPr/>
          </a:p>
        </p:txBody>
      </p:sp>
      <p:grpSp>
        <p:nvGrpSpPr>
          <p:cNvPr id="20" name="组合 19"/>
          <p:cNvGrpSpPr/>
          <p:nvPr/>
        </p:nvGrpSpPr>
        <p:grpSpPr>
          <a:xfrm>
            <a:off x="1758092" y="2806483"/>
            <a:ext cx="2449035" cy="1032607"/>
            <a:chOff x="2850228" y="1996460"/>
            <a:chExt cx="2449035" cy="1032607"/>
          </a:xfrm>
        </p:grpSpPr>
        <p:sp>
          <p:nvSpPr>
            <p:cNvPr id="21" name="TextBox 11"/>
            <p:cNvSpPr txBox="1"/>
            <p:nvPr/>
          </p:nvSpPr>
          <p:spPr>
            <a:xfrm>
              <a:off x="2850229" y="2336570"/>
              <a:ext cx="2449034" cy="692497"/>
            </a:xfrm>
            <a:prstGeom prst="rect">
              <a:avLst/>
            </a:prstGeom>
            <a:noFill/>
          </p:spPr>
          <p:txBody>
            <a:bodyPr wrap="square" lIns="0" tIns="0" rIns="0" bIns="0" rtlCol="0">
              <a:spAutoFit/>
              <a:scene3d>
                <a:camera prst="orthographicFront"/>
                <a:lightRig rig="threePt" dir="t"/>
              </a:scene3d>
              <a:sp3d contourW="12700"/>
            </a:bodyPr>
            <a:lstStyle/>
            <a:p>
              <a:pPr algn="ctr">
                <a:lnSpc>
                  <a:spcPct val="125000"/>
                </a:lnSpc>
              </a:pPr>
              <a:r>
                <a:rPr lang="zh-CN" altLang="en-US" sz="1200" dirty="0" smtClean="0">
                  <a:solidFill>
                    <a:schemeClr val="tx1">
                      <a:lumMod val="85000"/>
                      <a:lumOff val="15000"/>
                    </a:schemeClr>
                  </a:solidFill>
                  <a:latin typeface="冬青黑体简体中文 W3" panose="020B0300000000000000" pitchFamily="34" charset="-122"/>
                  <a:ea typeface="冬青黑体简体中文 W3" panose="020B0300000000000000" pitchFamily="34" charset="-122"/>
                </a:rPr>
                <a:t>点击输入简要文字内容，文字内容需概括精炼，不用多余的文字修饰，言简意赅的说明分项内容。</a:t>
              </a:r>
              <a:endParaRPr lang="zh-CN" altLang="en-US" sz="1200" dirty="0">
                <a:solidFill>
                  <a:schemeClr val="tx1">
                    <a:lumMod val="85000"/>
                    <a:lumOff val="15000"/>
                  </a:schemeClr>
                </a:solidFill>
                <a:latin typeface="冬青黑体简体中文 W3" panose="020B0300000000000000" pitchFamily="34" charset="-122"/>
                <a:ea typeface="冬青黑体简体中文 W3" panose="020B0300000000000000" pitchFamily="34" charset="-122"/>
                <a:sym typeface="微软雅黑" panose="020B0503020204020204" pitchFamily="34" charset="-122"/>
              </a:endParaRPr>
            </a:p>
          </p:txBody>
        </p:sp>
        <p:sp>
          <p:nvSpPr>
            <p:cNvPr id="22" name="TextBox 11"/>
            <p:cNvSpPr txBox="1"/>
            <p:nvPr/>
          </p:nvSpPr>
          <p:spPr>
            <a:xfrm>
              <a:off x="2850228" y="1996460"/>
              <a:ext cx="2449035" cy="276999"/>
            </a:xfrm>
            <a:prstGeom prst="rect">
              <a:avLst/>
            </a:prstGeom>
            <a:noFill/>
          </p:spPr>
          <p:txBody>
            <a:bodyPr wrap="square" lIns="0" tIns="0" rIns="0" bIns="0" rtlCol="0">
              <a:spAutoFit/>
              <a:scene3d>
                <a:camera prst="orthographicFront"/>
                <a:lightRig rig="threePt" dir="t"/>
              </a:scene3d>
              <a:sp3d contourW="12700"/>
            </a:bodyPr>
            <a:lstStyle/>
            <a:p>
              <a:pPr algn="ctr"/>
              <a:r>
                <a:rPr lang="zh-CN" altLang="en-US" dirty="0" smtClean="0">
                  <a:solidFill>
                    <a:srgbClr val="9B1E23"/>
                  </a:solidFill>
                  <a:latin typeface="迷你简菱心" panose="02010609000101010101" pitchFamily="49" charset="-122"/>
                  <a:ea typeface="迷你简菱心" panose="02010609000101010101" pitchFamily="49" charset="-122"/>
                </a:rPr>
                <a:t>可恶的谢绝型</a:t>
              </a:r>
              <a:endParaRPr lang="en-US" dirty="0">
                <a:solidFill>
                  <a:srgbClr val="9B1E23"/>
                </a:solidFill>
                <a:latin typeface="迷你简菱心" panose="02010609000101010101" pitchFamily="49" charset="-122"/>
                <a:ea typeface="迷你简菱心" panose="02010609000101010101" pitchFamily="49" charset="-122"/>
              </a:endParaRPr>
            </a:p>
          </p:txBody>
        </p:sp>
      </p:grpSp>
      <p:grpSp>
        <p:nvGrpSpPr>
          <p:cNvPr id="23" name="组合 22"/>
          <p:cNvGrpSpPr/>
          <p:nvPr/>
        </p:nvGrpSpPr>
        <p:grpSpPr>
          <a:xfrm>
            <a:off x="4871481" y="2806483"/>
            <a:ext cx="2449035" cy="1032607"/>
            <a:chOff x="2850228" y="1996460"/>
            <a:chExt cx="2449035" cy="1032607"/>
          </a:xfrm>
        </p:grpSpPr>
        <p:sp>
          <p:nvSpPr>
            <p:cNvPr id="24" name="TextBox 11"/>
            <p:cNvSpPr txBox="1"/>
            <p:nvPr/>
          </p:nvSpPr>
          <p:spPr>
            <a:xfrm>
              <a:off x="2850229" y="2336570"/>
              <a:ext cx="2449034" cy="692497"/>
            </a:xfrm>
            <a:prstGeom prst="rect">
              <a:avLst/>
            </a:prstGeom>
            <a:noFill/>
          </p:spPr>
          <p:txBody>
            <a:bodyPr wrap="square" lIns="0" tIns="0" rIns="0" bIns="0" rtlCol="0">
              <a:spAutoFit/>
              <a:scene3d>
                <a:camera prst="orthographicFront"/>
                <a:lightRig rig="threePt" dir="t"/>
              </a:scene3d>
              <a:sp3d contourW="12700"/>
            </a:bodyPr>
            <a:lstStyle/>
            <a:p>
              <a:pPr algn="ctr">
                <a:lnSpc>
                  <a:spcPct val="125000"/>
                </a:lnSpc>
              </a:pPr>
              <a:r>
                <a:rPr lang="zh-CN" altLang="en-US" sz="1200" dirty="0" smtClean="0">
                  <a:solidFill>
                    <a:schemeClr val="tx1">
                      <a:lumMod val="85000"/>
                      <a:lumOff val="15000"/>
                    </a:schemeClr>
                  </a:solidFill>
                  <a:latin typeface="冬青黑体简体中文 W3" panose="020B0300000000000000" pitchFamily="34" charset="-122"/>
                  <a:ea typeface="冬青黑体简体中文 W3" panose="020B0300000000000000" pitchFamily="34" charset="-122"/>
                </a:rPr>
                <a:t>点击输入简要文字内容，文字内容需概括精炼，不用多余的文字修饰，言简意赅的说明分项内容。</a:t>
              </a:r>
              <a:endParaRPr lang="zh-CN" altLang="en-US" sz="1200" dirty="0">
                <a:solidFill>
                  <a:schemeClr val="tx1">
                    <a:lumMod val="85000"/>
                    <a:lumOff val="15000"/>
                  </a:schemeClr>
                </a:solidFill>
                <a:latin typeface="冬青黑体简体中文 W3" panose="020B0300000000000000" pitchFamily="34" charset="-122"/>
                <a:ea typeface="冬青黑体简体中文 W3" panose="020B0300000000000000" pitchFamily="34" charset="-122"/>
                <a:sym typeface="微软雅黑" panose="020B0503020204020204" pitchFamily="34" charset="-122"/>
              </a:endParaRPr>
            </a:p>
          </p:txBody>
        </p:sp>
        <p:sp>
          <p:nvSpPr>
            <p:cNvPr id="25" name="TextBox 11"/>
            <p:cNvSpPr txBox="1"/>
            <p:nvPr/>
          </p:nvSpPr>
          <p:spPr>
            <a:xfrm>
              <a:off x="2850228" y="1996460"/>
              <a:ext cx="2449035" cy="276999"/>
            </a:xfrm>
            <a:prstGeom prst="rect">
              <a:avLst/>
            </a:prstGeom>
            <a:noFill/>
          </p:spPr>
          <p:txBody>
            <a:bodyPr wrap="square" lIns="0" tIns="0" rIns="0" bIns="0" rtlCol="0">
              <a:spAutoFit/>
              <a:scene3d>
                <a:camera prst="orthographicFront"/>
                <a:lightRig rig="threePt" dir="t"/>
              </a:scene3d>
              <a:sp3d contourW="12700"/>
            </a:bodyPr>
            <a:lstStyle/>
            <a:p>
              <a:pPr algn="ctr"/>
              <a:r>
                <a:rPr lang="zh-CN" altLang="en-US" dirty="0" smtClean="0">
                  <a:solidFill>
                    <a:srgbClr val="9B1E23"/>
                  </a:solidFill>
                  <a:latin typeface="迷你简菱心" panose="02010609000101010101" pitchFamily="49" charset="-122"/>
                  <a:ea typeface="迷你简菱心" panose="02010609000101010101" pitchFamily="49" charset="-122"/>
                </a:rPr>
                <a:t>可恶的谢绝型</a:t>
              </a:r>
              <a:endParaRPr lang="en-US" altLang="zh-CN" dirty="0">
                <a:solidFill>
                  <a:srgbClr val="9B1E23"/>
                </a:solidFill>
                <a:latin typeface="迷你简菱心" panose="02010609000101010101" pitchFamily="49" charset="-122"/>
                <a:ea typeface="迷你简菱心" panose="02010609000101010101" pitchFamily="49" charset="-122"/>
              </a:endParaRPr>
            </a:p>
          </p:txBody>
        </p:sp>
      </p:grpSp>
      <p:grpSp>
        <p:nvGrpSpPr>
          <p:cNvPr id="26" name="组合 25"/>
          <p:cNvGrpSpPr/>
          <p:nvPr/>
        </p:nvGrpSpPr>
        <p:grpSpPr>
          <a:xfrm>
            <a:off x="7984873" y="2806483"/>
            <a:ext cx="2449035" cy="1032607"/>
            <a:chOff x="2850228" y="1996460"/>
            <a:chExt cx="2449035" cy="1032607"/>
          </a:xfrm>
        </p:grpSpPr>
        <p:sp>
          <p:nvSpPr>
            <p:cNvPr id="27" name="TextBox 11"/>
            <p:cNvSpPr txBox="1"/>
            <p:nvPr/>
          </p:nvSpPr>
          <p:spPr>
            <a:xfrm>
              <a:off x="2850229" y="2336570"/>
              <a:ext cx="2449034" cy="692497"/>
            </a:xfrm>
            <a:prstGeom prst="rect">
              <a:avLst/>
            </a:prstGeom>
            <a:noFill/>
          </p:spPr>
          <p:txBody>
            <a:bodyPr wrap="square" lIns="0" tIns="0" rIns="0" bIns="0" rtlCol="0">
              <a:spAutoFit/>
              <a:scene3d>
                <a:camera prst="orthographicFront"/>
                <a:lightRig rig="threePt" dir="t"/>
              </a:scene3d>
              <a:sp3d contourW="12700"/>
            </a:bodyPr>
            <a:lstStyle/>
            <a:p>
              <a:pPr algn="ctr">
                <a:lnSpc>
                  <a:spcPct val="125000"/>
                </a:lnSpc>
              </a:pPr>
              <a:r>
                <a:rPr lang="zh-CN" altLang="en-US" sz="1200" dirty="0" smtClean="0">
                  <a:solidFill>
                    <a:schemeClr val="tx1">
                      <a:lumMod val="85000"/>
                      <a:lumOff val="15000"/>
                    </a:schemeClr>
                  </a:solidFill>
                  <a:latin typeface="冬青黑体简体中文 W3" panose="020B0300000000000000" pitchFamily="34" charset="-122"/>
                  <a:ea typeface="冬青黑体简体中文 W3" panose="020B0300000000000000" pitchFamily="34" charset="-122"/>
                </a:rPr>
                <a:t>点击输入简要文字内容，文字内容需概括精炼，不用多余的文字修饰，言简意赅的说明分项内容。</a:t>
              </a:r>
              <a:endParaRPr lang="zh-CN" altLang="en-US" sz="1200" dirty="0">
                <a:solidFill>
                  <a:schemeClr val="tx1">
                    <a:lumMod val="85000"/>
                    <a:lumOff val="15000"/>
                  </a:schemeClr>
                </a:solidFill>
                <a:latin typeface="冬青黑体简体中文 W3" panose="020B0300000000000000" pitchFamily="34" charset="-122"/>
                <a:ea typeface="冬青黑体简体中文 W3" panose="020B0300000000000000" pitchFamily="34" charset="-122"/>
                <a:sym typeface="微软雅黑" panose="020B0503020204020204" pitchFamily="34" charset="-122"/>
              </a:endParaRPr>
            </a:p>
          </p:txBody>
        </p:sp>
        <p:sp>
          <p:nvSpPr>
            <p:cNvPr id="28" name="TextBox 11"/>
            <p:cNvSpPr txBox="1"/>
            <p:nvPr/>
          </p:nvSpPr>
          <p:spPr>
            <a:xfrm>
              <a:off x="2850228" y="1996460"/>
              <a:ext cx="2449035" cy="276999"/>
            </a:xfrm>
            <a:prstGeom prst="rect">
              <a:avLst/>
            </a:prstGeom>
            <a:noFill/>
          </p:spPr>
          <p:txBody>
            <a:bodyPr wrap="square" lIns="0" tIns="0" rIns="0" bIns="0" rtlCol="0">
              <a:spAutoFit/>
              <a:scene3d>
                <a:camera prst="orthographicFront"/>
                <a:lightRig rig="threePt" dir="t"/>
              </a:scene3d>
              <a:sp3d contourW="12700"/>
            </a:bodyPr>
            <a:lstStyle/>
            <a:p>
              <a:pPr algn="ctr"/>
              <a:r>
                <a:rPr lang="zh-CN" altLang="en-US" dirty="0" smtClean="0">
                  <a:solidFill>
                    <a:srgbClr val="9B1E23"/>
                  </a:solidFill>
                  <a:latin typeface="迷你简菱心" panose="02010609000101010101" pitchFamily="49" charset="-122"/>
                  <a:ea typeface="迷你简菱心" panose="02010609000101010101" pitchFamily="49" charset="-122"/>
                </a:rPr>
                <a:t>可恶的谢绝型</a:t>
              </a:r>
              <a:endParaRPr lang="en-US" altLang="zh-CN" dirty="0">
                <a:solidFill>
                  <a:srgbClr val="9B1E23"/>
                </a:solidFill>
                <a:latin typeface="迷你简菱心" panose="02010609000101010101" pitchFamily="49" charset="-122"/>
                <a:ea typeface="迷你简菱心" panose="02010609000101010101" pitchFamily="49" charset="-122"/>
              </a:endParaRPr>
            </a:p>
          </p:txBody>
        </p:sp>
      </p:grpSp>
      <p:grpSp>
        <p:nvGrpSpPr>
          <p:cNvPr id="29" name="组合 28"/>
          <p:cNvGrpSpPr/>
          <p:nvPr/>
        </p:nvGrpSpPr>
        <p:grpSpPr>
          <a:xfrm>
            <a:off x="6428177" y="5001973"/>
            <a:ext cx="2449035" cy="1032607"/>
            <a:chOff x="2850228" y="1996460"/>
            <a:chExt cx="2449035" cy="1032607"/>
          </a:xfrm>
        </p:grpSpPr>
        <p:sp>
          <p:nvSpPr>
            <p:cNvPr id="30" name="TextBox 11"/>
            <p:cNvSpPr txBox="1"/>
            <p:nvPr/>
          </p:nvSpPr>
          <p:spPr>
            <a:xfrm>
              <a:off x="2850229" y="2336570"/>
              <a:ext cx="2449034" cy="692497"/>
            </a:xfrm>
            <a:prstGeom prst="rect">
              <a:avLst/>
            </a:prstGeom>
            <a:noFill/>
          </p:spPr>
          <p:txBody>
            <a:bodyPr wrap="square" lIns="0" tIns="0" rIns="0" bIns="0" rtlCol="0">
              <a:spAutoFit/>
              <a:scene3d>
                <a:camera prst="orthographicFront"/>
                <a:lightRig rig="threePt" dir="t"/>
              </a:scene3d>
              <a:sp3d contourW="12700"/>
            </a:bodyPr>
            <a:lstStyle/>
            <a:p>
              <a:pPr algn="ctr">
                <a:lnSpc>
                  <a:spcPct val="125000"/>
                </a:lnSpc>
              </a:pPr>
              <a:r>
                <a:rPr lang="zh-CN" altLang="en-US" sz="1200" dirty="0" smtClean="0">
                  <a:solidFill>
                    <a:schemeClr val="tx1">
                      <a:lumMod val="85000"/>
                      <a:lumOff val="15000"/>
                    </a:schemeClr>
                  </a:solidFill>
                  <a:latin typeface="冬青黑体简体中文 W3" panose="020B0300000000000000" pitchFamily="34" charset="-122"/>
                  <a:ea typeface="冬青黑体简体中文 W3" panose="020B0300000000000000" pitchFamily="34" charset="-122"/>
                </a:rPr>
                <a:t>点击输入简要文字内容，文字内容需概括精炼，不用多余的文字修饰，言简意赅的说明分项内容。</a:t>
              </a:r>
              <a:endParaRPr lang="zh-CN" altLang="en-US" sz="1200" dirty="0">
                <a:solidFill>
                  <a:schemeClr val="tx1">
                    <a:lumMod val="85000"/>
                    <a:lumOff val="15000"/>
                  </a:schemeClr>
                </a:solidFill>
                <a:latin typeface="冬青黑体简体中文 W3" panose="020B0300000000000000" pitchFamily="34" charset="-122"/>
                <a:ea typeface="冬青黑体简体中文 W3" panose="020B0300000000000000" pitchFamily="34" charset="-122"/>
                <a:sym typeface="微软雅黑" panose="020B0503020204020204" pitchFamily="34" charset="-122"/>
              </a:endParaRPr>
            </a:p>
          </p:txBody>
        </p:sp>
        <p:sp>
          <p:nvSpPr>
            <p:cNvPr id="31" name="TextBox 11"/>
            <p:cNvSpPr txBox="1"/>
            <p:nvPr/>
          </p:nvSpPr>
          <p:spPr>
            <a:xfrm>
              <a:off x="2850228" y="1996460"/>
              <a:ext cx="2449035" cy="276999"/>
            </a:xfrm>
            <a:prstGeom prst="rect">
              <a:avLst/>
            </a:prstGeom>
            <a:noFill/>
          </p:spPr>
          <p:txBody>
            <a:bodyPr wrap="square" lIns="0" tIns="0" rIns="0" bIns="0" rtlCol="0">
              <a:spAutoFit/>
              <a:scene3d>
                <a:camera prst="orthographicFront"/>
                <a:lightRig rig="threePt" dir="t"/>
              </a:scene3d>
              <a:sp3d contourW="12700"/>
            </a:bodyPr>
            <a:lstStyle/>
            <a:p>
              <a:pPr algn="ctr"/>
              <a:r>
                <a:rPr lang="zh-CN" altLang="en-US" dirty="0" smtClean="0">
                  <a:solidFill>
                    <a:srgbClr val="9B1E23"/>
                  </a:solidFill>
                  <a:latin typeface="迷你简菱心" panose="02010609000101010101" pitchFamily="49" charset="-122"/>
                  <a:ea typeface="迷你简菱心" panose="02010609000101010101" pitchFamily="49" charset="-122"/>
                </a:rPr>
                <a:t>可恶的谢绝型</a:t>
              </a:r>
              <a:endParaRPr lang="en-US" altLang="zh-CN" dirty="0">
                <a:solidFill>
                  <a:srgbClr val="9B1E23"/>
                </a:solidFill>
                <a:latin typeface="迷你简菱心" panose="02010609000101010101" pitchFamily="49" charset="-122"/>
                <a:ea typeface="迷你简菱心" panose="02010609000101010101" pitchFamily="49" charset="-122"/>
              </a:endParaRPr>
            </a:p>
          </p:txBody>
        </p:sp>
      </p:grpSp>
      <p:grpSp>
        <p:nvGrpSpPr>
          <p:cNvPr id="32" name="组合 31"/>
          <p:cNvGrpSpPr/>
          <p:nvPr/>
        </p:nvGrpSpPr>
        <p:grpSpPr>
          <a:xfrm>
            <a:off x="3289538" y="5001973"/>
            <a:ext cx="2449035" cy="1032607"/>
            <a:chOff x="2850228" y="1996460"/>
            <a:chExt cx="2449035" cy="1032607"/>
          </a:xfrm>
        </p:grpSpPr>
        <p:sp>
          <p:nvSpPr>
            <p:cNvPr id="33" name="TextBox 11"/>
            <p:cNvSpPr txBox="1"/>
            <p:nvPr/>
          </p:nvSpPr>
          <p:spPr>
            <a:xfrm>
              <a:off x="2850229" y="2336570"/>
              <a:ext cx="2449034" cy="692497"/>
            </a:xfrm>
            <a:prstGeom prst="rect">
              <a:avLst/>
            </a:prstGeom>
            <a:noFill/>
          </p:spPr>
          <p:txBody>
            <a:bodyPr wrap="square" lIns="0" tIns="0" rIns="0" bIns="0" rtlCol="0">
              <a:spAutoFit/>
              <a:scene3d>
                <a:camera prst="orthographicFront"/>
                <a:lightRig rig="threePt" dir="t"/>
              </a:scene3d>
              <a:sp3d contourW="12700"/>
            </a:bodyPr>
            <a:lstStyle/>
            <a:p>
              <a:pPr algn="ctr">
                <a:lnSpc>
                  <a:spcPct val="125000"/>
                </a:lnSpc>
              </a:pPr>
              <a:r>
                <a:rPr lang="zh-CN" altLang="en-US" sz="1200" dirty="0" smtClean="0">
                  <a:solidFill>
                    <a:schemeClr val="tx1">
                      <a:lumMod val="85000"/>
                      <a:lumOff val="15000"/>
                    </a:schemeClr>
                  </a:solidFill>
                  <a:latin typeface="冬青黑体简体中文 W3" panose="020B0300000000000000" pitchFamily="34" charset="-122"/>
                  <a:ea typeface="冬青黑体简体中文 W3" panose="020B0300000000000000" pitchFamily="34" charset="-122"/>
                </a:rPr>
                <a:t>点击输入简要文字内容，文字内容需概括精炼，不用多余的文字修饰，言简意赅的说明分项内容。</a:t>
              </a:r>
              <a:endParaRPr lang="zh-CN" altLang="en-US" sz="1200" dirty="0">
                <a:solidFill>
                  <a:schemeClr val="tx1">
                    <a:lumMod val="85000"/>
                    <a:lumOff val="15000"/>
                  </a:schemeClr>
                </a:solidFill>
                <a:latin typeface="冬青黑体简体中文 W3" panose="020B0300000000000000" pitchFamily="34" charset="-122"/>
                <a:ea typeface="冬青黑体简体中文 W3" panose="020B0300000000000000" pitchFamily="34" charset="-122"/>
                <a:sym typeface="微软雅黑" panose="020B0503020204020204" pitchFamily="34" charset="-122"/>
              </a:endParaRPr>
            </a:p>
          </p:txBody>
        </p:sp>
        <p:sp>
          <p:nvSpPr>
            <p:cNvPr id="34" name="TextBox 11"/>
            <p:cNvSpPr txBox="1"/>
            <p:nvPr/>
          </p:nvSpPr>
          <p:spPr>
            <a:xfrm>
              <a:off x="2850228" y="1996460"/>
              <a:ext cx="2449035" cy="276999"/>
            </a:xfrm>
            <a:prstGeom prst="rect">
              <a:avLst/>
            </a:prstGeom>
            <a:noFill/>
          </p:spPr>
          <p:txBody>
            <a:bodyPr wrap="square" lIns="0" tIns="0" rIns="0" bIns="0" rtlCol="0">
              <a:spAutoFit/>
              <a:scene3d>
                <a:camera prst="orthographicFront"/>
                <a:lightRig rig="threePt" dir="t"/>
              </a:scene3d>
              <a:sp3d contourW="12700"/>
            </a:bodyPr>
            <a:lstStyle/>
            <a:p>
              <a:pPr algn="ctr"/>
              <a:r>
                <a:rPr lang="zh-CN" altLang="en-US" dirty="0" smtClean="0">
                  <a:solidFill>
                    <a:srgbClr val="9B1E23"/>
                  </a:solidFill>
                  <a:latin typeface="迷你简菱心" panose="02010609000101010101" pitchFamily="49" charset="-122"/>
                  <a:ea typeface="迷你简菱心" panose="02010609000101010101" pitchFamily="49" charset="-122"/>
                </a:rPr>
                <a:t>可恶的谢绝型</a:t>
              </a:r>
              <a:endParaRPr lang="en-US" altLang="zh-CN" dirty="0">
                <a:solidFill>
                  <a:srgbClr val="9B1E23"/>
                </a:solidFill>
                <a:latin typeface="迷你简菱心" panose="02010609000101010101" pitchFamily="49" charset="-122"/>
                <a:ea typeface="迷你简菱心" panose="02010609000101010101" pitchFamily="49" charset="-122"/>
              </a:endParaRPr>
            </a:p>
          </p:txBody>
        </p:sp>
      </p:grpSp>
    </p:spTree>
    <p:extLst>
      <p:ext uri="{BB962C8B-B14F-4D97-AF65-F5344CB8AC3E}">
        <p14:creationId xmlns:p14="http://schemas.microsoft.com/office/powerpoint/2010/main" val="1303753912"/>
      </p:ext>
    </p:ext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14:presetBounceEnd="40000">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14:bounceEnd="40000">
                                          <p:cBhvr additive="base">
                                            <p:cTn id="7" dur="1000" fill="hold"/>
                                            <p:tgtEl>
                                              <p:spTgt spid="2"/>
                                            </p:tgtEl>
                                            <p:attrNameLst>
                                              <p:attrName>ppt_x</p:attrName>
                                            </p:attrNameLst>
                                          </p:cBhvr>
                                          <p:tavLst>
                                            <p:tav tm="0">
                                              <p:val>
                                                <p:strVal val="0-#ppt_w/2"/>
                                              </p:val>
                                            </p:tav>
                                            <p:tav tm="100000">
                                              <p:val>
                                                <p:strVal val="#ppt_x"/>
                                              </p:val>
                                            </p:tav>
                                          </p:tavLst>
                                        </p:anim>
                                        <p:anim calcmode="lin" valueType="num" p14:bounceEnd="40000">
                                          <p:cBhvr additive="base">
                                            <p:cTn id="8" dur="10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14:presetBounceEnd="40000">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14:bounceEnd="40000">
                                          <p:cBhvr additive="base">
                                            <p:cTn id="11" dur="1000" fill="hold"/>
                                            <p:tgtEl>
                                              <p:spTgt spid="3"/>
                                            </p:tgtEl>
                                            <p:attrNameLst>
                                              <p:attrName>ppt_x</p:attrName>
                                            </p:attrNameLst>
                                          </p:cBhvr>
                                          <p:tavLst>
                                            <p:tav tm="0">
                                              <p:val>
                                                <p:strVal val="0-#ppt_w/2"/>
                                              </p:val>
                                            </p:tav>
                                            <p:tav tm="100000">
                                              <p:val>
                                                <p:strVal val="#ppt_x"/>
                                              </p:val>
                                            </p:tav>
                                          </p:tavLst>
                                        </p:anim>
                                        <p:anim calcmode="lin" valueType="num" p14:bounceEnd="40000">
                                          <p:cBhvr additive="base">
                                            <p:cTn id="12" dur="1000" fill="hold"/>
                                            <p:tgtEl>
                                              <p:spTgt spid="3"/>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53" presetClass="entr" presetSubtype="16" fill="hold" grpId="0" nodeType="afterEffect">
                                      <p:stCondLst>
                                        <p:cond delay="0"/>
                                      </p:stCondLst>
                                      <p:iterate type="lt">
                                        <p:tmPct val="10000"/>
                                      </p:iterate>
                                      <p:childTnLst>
                                        <p:set>
                                          <p:cBhvr>
                                            <p:cTn id="15" dur="1" fill="hold">
                                              <p:stCondLst>
                                                <p:cond delay="0"/>
                                              </p:stCondLst>
                                            </p:cTn>
                                            <p:tgtEl>
                                              <p:spTgt spid="9"/>
                                            </p:tgtEl>
                                            <p:attrNameLst>
                                              <p:attrName>style.visibility</p:attrName>
                                            </p:attrNameLst>
                                          </p:cBhvr>
                                          <p:to>
                                            <p:strVal val="visible"/>
                                          </p:to>
                                        </p:set>
                                        <p:anim calcmode="lin" valueType="num">
                                          <p:cBhvr>
                                            <p:cTn id="16" dur="500" fill="hold"/>
                                            <p:tgtEl>
                                              <p:spTgt spid="9"/>
                                            </p:tgtEl>
                                            <p:attrNameLst>
                                              <p:attrName>ppt_w</p:attrName>
                                            </p:attrNameLst>
                                          </p:cBhvr>
                                          <p:tavLst>
                                            <p:tav tm="0">
                                              <p:val>
                                                <p:fltVal val="0"/>
                                              </p:val>
                                            </p:tav>
                                            <p:tav tm="100000">
                                              <p:val>
                                                <p:strVal val="#ppt_w"/>
                                              </p:val>
                                            </p:tav>
                                          </p:tavLst>
                                        </p:anim>
                                        <p:anim calcmode="lin" valueType="num">
                                          <p:cBhvr>
                                            <p:cTn id="17" dur="500" fill="hold"/>
                                            <p:tgtEl>
                                              <p:spTgt spid="9"/>
                                            </p:tgtEl>
                                            <p:attrNameLst>
                                              <p:attrName>ppt_h</p:attrName>
                                            </p:attrNameLst>
                                          </p:cBhvr>
                                          <p:tavLst>
                                            <p:tav tm="0">
                                              <p:val>
                                                <p:fltVal val="0"/>
                                              </p:val>
                                            </p:tav>
                                            <p:tav tm="100000">
                                              <p:val>
                                                <p:strVal val="#ppt_h"/>
                                              </p:val>
                                            </p:tav>
                                          </p:tavLst>
                                        </p:anim>
                                        <p:animEffect transition="in" filter="fade">
                                          <p:cBhvr>
                                            <p:cTn id="18" dur="500"/>
                                            <p:tgtEl>
                                              <p:spTgt spid="9"/>
                                            </p:tgtEl>
                                          </p:cBhvr>
                                        </p:animEffect>
                                      </p:childTnLst>
                                    </p:cTn>
                                  </p:par>
                                  <p:par>
                                    <p:cTn id="19" presetID="53" presetClass="entr" presetSubtype="16" fill="hold" nodeType="with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p:cTn id="21" dur="500" fill="hold"/>
                                            <p:tgtEl>
                                              <p:spTgt spid="5"/>
                                            </p:tgtEl>
                                            <p:attrNameLst>
                                              <p:attrName>ppt_w</p:attrName>
                                            </p:attrNameLst>
                                          </p:cBhvr>
                                          <p:tavLst>
                                            <p:tav tm="0">
                                              <p:val>
                                                <p:fltVal val="0"/>
                                              </p:val>
                                            </p:tav>
                                            <p:tav tm="100000">
                                              <p:val>
                                                <p:strVal val="#ppt_w"/>
                                              </p:val>
                                            </p:tav>
                                          </p:tavLst>
                                        </p:anim>
                                        <p:anim calcmode="lin" valueType="num">
                                          <p:cBhvr>
                                            <p:cTn id="22" dur="500" fill="hold"/>
                                            <p:tgtEl>
                                              <p:spTgt spid="5"/>
                                            </p:tgtEl>
                                            <p:attrNameLst>
                                              <p:attrName>ppt_h</p:attrName>
                                            </p:attrNameLst>
                                          </p:cBhvr>
                                          <p:tavLst>
                                            <p:tav tm="0">
                                              <p:val>
                                                <p:fltVal val="0"/>
                                              </p:val>
                                            </p:tav>
                                            <p:tav tm="100000">
                                              <p:val>
                                                <p:strVal val="#ppt_h"/>
                                              </p:val>
                                            </p:tav>
                                          </p:tavLst>
                                        </p:anim>
                                        <p:animEffect transition="in" filter="fade">
                                          <p:cBhvr>
                                            <p:cTn id="23" dur="500"/>
                                            <p:tgtEl>
                                              <p:spTgt spid="5"/>
                                            </p:tgtEl>
                                          </p:cBhvr>
                                        </p:animEffect>
                                      </p:childTnLst>
                                    </p:cTn>
                                  </p:par>
                                  <p:par>
                                    <p:cTn id="24" presetID="22" presetClass="entr" presetSubtype="2" fill="hold" nodeType="with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wipe(right)">
                                          <p:cBhvr>
                                            <p:cTn id="26" dur="500"/>
                                            <p:tgtEl>
                                              <p:spTgt spid="4"/>
                                            </p:tgtEl>
                                          </p:cBhvr>
                                        </p:animEffect>
                                      </p:childTnLst>
                                    </p:cTn>
                                  </p:par>
                                  <p:par>
                                    <p:cTn id="27" presetID="53" presetClass="entr" presetSubtype="16" fill="hold" grpId="0" nodeType="withEffect">
                                      <p:stCondLst>
                                        <p:cond delay="0"/>
                                      </p:stCondLst>
                                      <p:childTnLst>
                                        <p:set>
                                          <p:cBhvr>
                                            <p:cTn id="28" dur="1" fill="hold">
                                              <p:stCondLst>
                                                <p:cond delay="0"/>
                                              </p:stCondLst>
                                            </p:cTn>
                                            <p:tgtEl>
                                              <p:spTgt spid="10"/>
                                            </p:tgtEl>
                                            <p:attrNameLst>
                                              <p:attrName>style.visibility</p:attrName>
                                            </p:attrNameLst>
                                          </p:cBhvr>
                                          <p:to>
                                            <p:strVal val="visible"/>
                                          </p:to>
                                        </p:set>
                                        <p:anim calcmode="lin" valueType="num">
                                          <p:cBhvr>
                                            <p:cTn id="29" dur="500" fill="hold"/>
                                            <p:tgtEl>
                                              <p:spTgt spid="10"/>
                                            </p:tgtEl>
                                            <p:attrNameLst>
                                              <p:attrName>ppt_w</p:attrName>
                                            </p:attrNameLst>
                                          </p:cBhvr>
                                          <p:tavLst>
                                            <p:tav tm="0">
                                              <p:val>
                                                <p:fltVal val="0"/>
                                              </p:val>
                                            </p:tav>
                                            <p:tav tm="100000">
                                              <p:val>
                                                <p:strVal val="#ppt_w"/>
                                              </p:val>
                                            </p:tav>
                                          </p:tavLst>
                                        </p:anim>
                                        <p:anim calcmode="lin" valueType="num">
                                          <p:cBhvr>
                                            <p:cTn id="30" dur="500" fill="hold"/>
                                            <p:tgtEl>
                                              <p:spTgt spid="10"/>
                                            </p:tgtEl>
                                            <p:attrNameLst>
                                              <p:attrName>ppt_h</p:attrName>
                                            </p:attrNameLst>
                                          </p:cBhvr>
                                          <p:tavLst>
                                            <p:tav tm="0">
                                              <p:val>
                                                <p:fltVal val="0"/>
                                              </p:val>
                                            </p:tav>
                                            <p:tav tm="100000">
                                              <p:val>
                                                <p:strVal val="#ppt_h"/>
                                              </p:val>
                                            </p:tav>
                                          </p:tavLst>
                                        </p:anim>
                                        <p:animEffect transition="in" filter="fade">
                                          <p:cBhvr>
                                            <p:cTn id="31" dur="500"/>
                                            <p:tgtEl>
                                              <p:spTgt spid="10"/>
                                            </p:tgtEl>
                                          </p:cBhvr>
                                        </p:animEffect>
                                      </p:childTnLst>
                                    </p:cTn>
                                  </p:par>
                                  <p:par>
                                    <p:cTn id="32" presetID="53" presetClass="entr" presetSubtype="16" fill="hold" grpId="0" nodeType="withEffect">
                                      <p:stCondLst>
                                        <p:cond delay="0"/>
                                      </p:stCondLst>
                                      <p:childTnLst>
                                        <p:set>
                                          <p:cBhvr>
                                            <p:cTn id="33" dur="1" fill="hold">
                                              <p:stCondLst>
                                                <p:cond delay="0"/>
                                              </p:stCondLst>
                                            </p:cTn>
                                            <p:tgtEl>
                                              <p:spTgt spid="11"/>
                                            </p:tgtEl>
                                            <p:attrNameLst>
                                              <p:attrName>style.visibility</p:attrName>
                                            </p:attrNameLst>
                                          </p:cBhvr>
                                          <p:to>
                                            <p:strVal val="visible"/>
                                          </p:to>
                                        </p:set>
                                        <p:anim calcmode="lin" valueType="num">
                                          <p:cBhvr>
                                            <p:cTn id="34" dur="500" fill="hold"/>
                                            <p:tgtEl>
                                              <p:spTgt spid="11"/>
                                            </p:tgtEl>
                                            <p:attrNameLst>
                                              <p:attrName>ppt_w</p:attrName>
                                            </p:attrNameLst>
                                          </p:cBhvr>
                                          <p:tavLst>
                                            <p:tav tm="0">
                                              <p:val>
                                                <p:fltVal val="0"/>
                                              </p:val>
                                            </p:tav>
                                            <p:tav tm="100000">
                                              <p:val>
                                                <p:strVal val="#ppt_w"/>
                                              </p:val>
                                            </p:tav>
                                          </p:tavLst>
                                        </p:anim>
                                        <p:anim calcmode="lin" valueType="num">
                                          <p:cBhvr>
                                            <p:cTn id="35" dur="500" fill="hold"/>
                                            <p:tgtEl>
                                              <p:spTgt spid="11"/>
                                            </p:tgtEl>
                                            <p:attrNameLst>
                                              <p:attrName>ppt_h</p:attrName>
                                            </p:attrNameLst>
                                          </p:cBhvr>
                                          <p:tavLst>
                                            <p:tav tm="0">
                                              <p:val>
                                                <p:fltVal val="0"/>
                                              </p:val>
                                            </p:tav>
                                            <p:tav tm="100000">
                                              <p:val>
                                                <p:strVal val="#ppt_h"/>
                                              </p:val>
                                            </p:tav>
                                          </p:tavLst>
                                        </p:anim>
                                        <p:animEffect transition="in" filter="fade">
                                          <p:cBhvr>
                                            <p:cTn id="36" dur="500"/>
                                            <p:tgtEl>
                                              <p:spTgt spid="11"/>
                                            </p:tgtEl>
                                          </p:cBhvr>
                                        </p:animEffect>
                                      </p:childTnLst>
                                    </p:cTn>
                                  </p:par>
                                  <p:par>
                                    <p:cTn id="37" presetID="53" presetClass="entr" presetSubtype="16" fill="hold" grpId="0" nodeType="withEffect">
                                      <p:stCondLst>
                                        <p:cond delay="0"/>
                                      </p:stCondLst>
                                      <p:childTnLst>
                                        <p:set>
                                          <p:cBhvr>
                                            <p:cTn id="38" dur="1" fill="hold">
                                              <p:stCondLst>
                                                <p:cond delay="0"/>
                                              </p:stCondLst>
                                            </p:cTn>
                                            <p:tgtEl>
                                              <p:spTgt spid="12"/>
                                            </p:tgtEl>
                                            <p:attrNameLst>
                                              <p:attrName>style.visibility</p:attrName>
                                            </p:attrNameLst>
                                          </p:cBhvr>
                                          <p:to>
                                            <p:strVal val="visible"/>
                                          </p:to>
                                        </p:set>
                                        <p:anim calcmode="lin" valueType="num">
                                          <p:cBhvr>
                                            <p:cTn id="39" dur="500" fill="hold"/>
                                            <p:tgtEl>
                                              <p:spTgt spid="12"/>
                                            </p:tgtEl>
                                            <p:attrNameLst>
                                              <p:attrName>ppt_w</p:attrName>
                                            </p:attrNameLst>
                                          </p:cBhvr>
                                          <p:tavLst>
                                            <p:tav tm="0">
                                              <p:val>
                                                <p:fltVal val="0"/>
                                              </p:val>
                                            </p:tav>
                                            <p:tav tm="100000">
                                              <p:val>
                                                <p:strVal val="#ppt_w"/>
                                              </p:val>
                                            </p:tav>
                                          </p:tavLst>
                                        </p:anim>
                                        <p:anim calcmode="lin" valueType="num">
                                          <p:cBhvr>
                                            <p:cTn id="40" dur="500" fill="hold"/>
                                            <p:tgtEl>
                                              <p:spTgt spid="12"/>
                                            </p:tgtEl>
                                            <p:attrNameLst>
                                              <p:attrName>ppt_h</p:attrName>
                                            </p:attrNameLst>
                                          </p:cBhvr>
                                          <p:tavLst>
                                            <p:tav tm="0">
                                              <p:val>
                                                <p:fltVal val="0"/>
                                              </p:val>
                                            </p:tav>
                                            <p:tav tm="100000">
                                              <p:val>
                                                <p:strVal val="#ppt_h"/>
                                              </p:val>
                                            </p:tav>
                                          </p:tavLst>
                                        </p:anim>
                                        <p:animEffect transition="in" filter="fade">
                                          <p:cBhvr>
                                            <p:cTn id="41" dur="500"/>
                                            <p:tgtEl>
                                              <p:spTgt spid="12"/>
                                            </p:tgtEl>
                                          </p:cBhvr>
                                        </p:animEffect>
                                      </p:childTnLst>
                                    </p:cTn>
                                  </p:par>
                                  <p:par>
                                    <p:cTn id="42" presetID="53" presetClass="entr" presetSubtype="16" fill="hold" grpId="0" nodeType="withEffect">
                                      <p:stCondLst>
                                        <p:cond delay="0"/>
                                      </p:stCondLst>
                                      <p:childTnLst>
                                        <p:set>
                                          <p:cBhvr>
                                            <p:cTn id="43" dur="1" fill="hold">
                                              <p:stCondLst>
                                                <p:cond delay="0"/>
                                              </p:stCondLst>
                                            </p:cTn>
                                            <p:tgtEl>
                                              <p:spTgt spid="13"/>
                                            </p:tgtEl>
                                            <p:attrNameLst>
                                              <p:attrName>style.visibility</p:attrName>
                                            </p:attrNameLst>
                                          </p:cBhvr>
                                          <p:to>
                                            <p:strVal val="visible"/>
                                          </p:to>
                                        </p:set>
                                        <p:anim calcmode="lin" valueType="num">
                                          <p:cBhvr>
                                            <p:cTn id="44" dur="500" fill="hold"/>
                                            <p:tgtEl>
                                              <p:spTgt spid="13"/>
                                            </p:tgtEl>
                                            <p:attrNameLst>
                                              <p:attrName>ppt_w</p:attrName>
                                            </p:attrNameLst>
                                          </p:cBhvr>
                                          <p:tavLst>
                                            <p:tav tm="0">
                                              <p:val>
                                                <p:fltVal val="0"/>
                                              </p:val>
                                            </p:tav>
                                            <p:tav tm="100000">
                                              <p:val>
                                                <p:strVal val="#ppt_w"/>
                                              </p:val>
                                            </p:tav>
                                          </p:tavLst>
                                        </p:anim>
                                        <p:anim calcmode="lin" valueType="num">
                                          <p:cBhvr>
                                            <p:cTn id="45" dur="500" fill="hold"/>
                                            <p:tgtEl>
                                              <p:spTgt spid="13"/>
                                            </p:tgtEl>
                                            <p:attrNameLst>
                                              <p:attrName>ppt_h</p:attrName>
                                            </p:attrNameLst>
                                          </p:cBhvr>
                                          <p:tavLst>
                                            <p:tav tm="0">
                                              <p:val>
                                                <p:fltVal val="0"/>
                                              </p:val>
                                            </p:tav>
                                            <p:tav tm="100000">
                                              <p:val>
                                                <p:strVal val="#ppt_h"/>
                                              </p:val>
                                            </p:tav>
                                          </p:tavLst>
                                        </p:anim>
                                        <p:animEffect transition="in" filter="fade">
                                          <p:cBhvr>
                                            <p:cTn id="46" dur="500"/>
                                            <p:tgtEl>
                                              <p:spTgt spid="13"/>
                                            </p:tgtEl>
                                          </p:cBhvr>
                                        </p:animEffect>
                                      </p:childTnLst>
                                    </p:cTn>
                                  </p:par>
                                  <p:par>
                                    <p:cTn id="47" presetID="53" presetClass="entr" presetSubtype="16" fill="hold" grpId="0" nodeType="withEffect">
                                      <p:stCondLst>
                                        <p:cond delay="0"/>
                                      </p:stCondLst>
                                      <p:childTnLst>
                                        <p:set>
                                          <p:cBhvr>
                                            <p:cTn id="48" dur="1" fill="hold">
                                              <p:stCondLst>
                                                <p:cond delay="0"/>
                                              </p:stCondLst>
                                            </p:cTn>
                                            <p:tgtEl>
                                              <p:spTgt spid="14"/>
                                            </p:tgtEl>
                                            <p:attrNameLst>
                                              <p:attrName>style.visibility</p:attrName>
                                            </p:attrNameLst>
                                          </p:cBhvr>
                                          <p:to>
                                            <p:strVal val="visible"/>
                                          </p:to>
                                        </p:set>
                                        <p:anim calcmode="lin" valueType="num">
                                          <p:cBhvr>
                                            <p:cTn id="49" dur="500" fill="hold"/>
                                            <p:tgtEl>
                                              <p:spTgt spid="14"/>
                                            </p:tgtEl>
                                            <p:attrNameLst>
                                              <p:attrName>ppt_w</p:attrName>
                                            </p:attrNameLst>
                                          </p:cBhvr>
                                          <p:tavLst>
                                            <p:tav tm="0">
                                              <p:val>
                                                <p:fltVal val="0"/>
                                              </p:val>
                                            </p:tav>
                                            <p:tav tm="100000">
                                              <p:val>
                                                <p:strVal val="#ppt_w"/>
                                              </p:val>
                                            </p:tav>
                                          </p:tavLst>
                                        </p:anim>
                                        <p:anim calcmode="lin" valueType="num">
                                          <p:cBhvr>
                                            <p:cTn id="50" dur="500" fill="hold"/>
                                            <p:tgtEl>
                                              <p:spTgt spid="14"/>
                                            </p:tgtEl>
                                            <p:attrNameLst>
                                              <p:attrName>ppt_h</p:attrName>
                                            </p:attrNameLst>
                                          </p:cBhvr>
                                          <p:tavLst>
                                            <p:tav tm="0">
                                              <p:val>
                                                <p:fltVal val="0"/>
                                              </p:val>
                                            </p:tav>
                                            <p:tav tm="100000">
                                              <p:val>
                                                <p:strVal val="#ppt_h"/>
                                              </p:val>
                                            </p:tav>
                                          </p:tavLst>
                                        </p:anim>
                                        <p:animEffect transition="in" filter="fade">
                                          <p:cBhvr>
                                            <p:cTn id="51" dur="500"/>
                                            <p:tgtEl>
                                              <p:spTgt spid="14"/>
                                            </p:tgtEl>
                                          </p:cBhvr>
                                        </p:animEffect>
                                      </p:childTnLst>
                                    </p:cTn>
                                  </p:par>
                                  <p:par>
                                    <p:cTn id="52" presetID="53" presetClass="entr" presetSubtype="16" fill="hold" grpId="0" nodeType="withEffect">
                                      <p:stCondLst>
                                        <p:cond delay="0"/>
                                      </p:stCondLst>
                                      <p:childTnLst>
                                        <p:set>
                                          <p:cBhvr>
                                            <p:cTn id="53" dur="1" fill="hold">
                                              <p:stCondLst>
                                                <p:cond delay="0"/>
                                              </p:stCondLst>
                                            </p:cTn>
                                            <p:tgtEl>
                                              <p:spTgt spid="15"/>
                                            </p:tgtEl>
                                            <p:attrNameLst>
                                              <p:attrName>style.visibility</p:attrName>
                                            </p:attrNameLst>
                                          </p:cBhvr>
                                          <p:to>
                                            <p:strVal val="visible"/>
                                          </p:to>
                                        </p:set>
                                        <p:anim calcmode="lin" valueType="num">
                                          <p:cBhvr>
                                            <p:cTn id="54" dur="500" fill="hold"/>
                                            <p:tgtEl>
                                              <p:spTgt spid="15"/>
                                            </p:tgtEl>
                                            <p:attrNameLst>
                                              <p:attrName>ppt_w</p:attrName>
                                            </p:attrNameLst>
                                          </p:cBhvr>
                                          <p:tavLst>
                                            <p:tav tm="0">
                                              <p:val>
                                                <p:fltVal val="0"/>
                                              </p:val>
                                            </p:tav>
                                            <p:tav tm="100000">
                                              <p:val>
                                                <p:strVal val="#ppt_w"/>
                                              </p:val>
                                            </p:tav>
                                          </p:tavLst>
                                        </p:anim>
                                        <p:anim calcmode="lin" valueType="num">
                                          <p:cBhvr>
                                            <p:cTn id="55" dur="500" fill="hold"/>
                                            <p:tgtEl>
                                              <p:spTgt spid="15"/>
                                            </p:tgtEl>
                                            <p:attrNameLst>
                                              <p:attrName>ppt_h</p:attrName>
                                            </p:attrNameLst>
                                          </p:cBhvr>
                                          <p:tavLst>
                                            <p:tav tm="0">
                                              <p:val>
                                                <p:fltVal val="0"/>
                                              </p:val>
                                            </p:tav>
                                            <p:tav tm="100000">
                                              <p:val>
                                                <p:strVal val="#ppt_h"/>
                                              </p:val>
                                            </p:tav>
                                          </p:tavLst>
                                        </p:anim>
                                        <p:animEffect transition="in" filter="fade">
                                          <p:cBhvr>
                                            <p:cTn id="56" dur="500"/>
                                            <p:tgtEl>
                                              <p:spTgt spid="15"/>
                                            </p:tgtEl>
                                          </p:cBhvr>
                                        </p:animEffect>
                                      </p:childTnLst>
                                    </p:cTn>
                                  </p:par>
                                  <p:par>
                                    <p:cTn id="57" presetID="53" presetClass="entr" presetSubtype="16" fill="hold" grpId="0" nodeType="withEffect">
                                      <p:stCondLst>
                                        <p:cond delay="0"/>
                                      </p:stCondLst>
                                      <p:childTnLst>
                                        <p:set>
                                          <p:cBhvr>
                                            <p:cTn id="58" dur="1" fill="hold">
                                              <p:stCondLst>
                                                <p:cond delay="0"/>
                                              </p:stCondLst>
                                            </p:cTn>
                                            <p:tgtEl>
                                              <p:spTgt spid="16"/>
                                            </p:tgtEl>
                                            <p:attrNameLst>
                                              <p:attrName>style.visibility</p:attrName>
                                            </p:attrNameLst>
                                          </p:cBhvr>
                                          <p:to>
                                            <p:strVal val="visible"/>
                                          </p:to>
                                        </p:set>
                                        <p:anim calcmode="lin" valueType="num">
                                          <p:cBhvr>
                                            <p:cTn id="59" dur="500" fill="hold"/>
                                            <p:tgtEl>
                                              <p:spTgt spid="16"/>
                                            </p:tgtEl>
                                            <p:attrNameLst>
                                              <p:attrName>ppt_w</p:attrName>
                                            </p:attrNameLst>
                                          </p:cBhvr>
                                          <p:tavLst>
                                            <p:tav tm="0">
                                              <p:val>
                                                <p:fltVal val="0"/>
                                              </p:val>
                                            </p:tav>
                                            <p:tav tm="100000">
                                              <p:val>
                                                <p:strVal val="#ppt_w"/>
                                              </p:val>
                                            </p:tav>
                                          </p:tavLst>
                                        </p:anim>
                                        <p:anim calcmode="lin" valueType="num">
                                          <p:cBhvr>
                                            <p:cTn id="60" dur="500" fill="hold"/>
                                            <p:tgtEl>
                                              <p:spTgt spid="16"/>
                                            </p:tgtEl>
                                            <p:attrNameLst>
                                              <p:attrName>ppt_h</p:attrName>
                                            </p:attrNameLst>
                                          </p:cBhvr>
                                          <p:tavLst>
                                            <p:tav tm="0">
                                              <p:val>
                                                <p:fltVal val="0"/>
                                              </p:val>
                                            </p:tav>
                                            <p:tav tm="100000">
                                              <p:val>
                                                <p:strVal val="#ppt_h"/>
                                              </p:val>
                                            </p:tav>
                                          </p:tavLst>
                                        </p:anim>
                                        <p:animEffect transition="in" filter="fade">
                                          <p:cBhvr>
                                            <p:cTn id="61" dur="500"/>
                                            <p:tgtEl>
                                              <p:spTgt spid="16"/>
                                            </p:tgtEl>
                                          </p:cBhvr>
                                        </p:animEffect>
                                      </p:childTnLst>
                                    </p:cTn>
                                  </p:par>
                                  <p:par>
                                    <p:cTn id="62" presetID="53" presetClass="entr" presetSubtype="16" fill="hold" grpId="0" nodeType="withEffect">
                                      <p:stCondLst>
                                        <p:cond delay="0"/>
                                      </p:stCondLst>
                                      <p:childTnLst>
                                        <p:set>
                                          <p:cBhvr>
                                            <p:cTn id="63" dur="1" fill="hold">
                                              <p:stCondLst>
                                                <p:cond delay="0"/>
                                              </p:stCondLst>
                                            </p:cTn>
                                            <p:tgtEl>
                                              <p:spTgt spid="17"/>
                                            </p:tgtEl>
                                            <p:attrNameLst>
                                              <p:attrName>style.visibility</p:attrName>
                                            </p:attrNameLst>
                                          </p:cBhvr>
                                          <p:to>
                                            <p:strVal val="visible"/>
                                          </p:to>
                                        </p:set>
                                        <p:anim calcmode="lin" valueType="num">
                                          <p:cBhvr>
                                            <p:cTn id="64" dur="500" fill="hold"/>
                                            <p:tgtEl>
                                              <p:spTgt spid="17"/>
                                            </p:tgtEl>
                                            <p:attrNameLst>
                                              <p:attrName>ppt_w</p:attrName>
                                            </p:attrNameLst>
                                          </p:cBhvr>
                                          <p:tavLst>
                                            <p:tav tm="0">
                                              <p:val>
                                                <p:fltVal val="0"/>
                                              </p:val>
                                            </p:tav>
                                            <p:tav tm="100000">
                                              <p:val>
                                                <p:strVal val="#ppt_w"/>
                                              </p:val>
                                            </p:tav>
                                          </p:tavLst>
                                        </p:anim>
                                        <p:anim calcmode="lin" valueType="num">
                                          <p:cBhvr>
                                            <p:cTn id="65" dur="500" fill="hold"/>
                                            <p:tgtEl>
                                              <p:spTgt spid="17"/>
                                            </p:tgtEl>
                                            <p:attrNameLst>
                                              <p:attrName>ppt_h</p:attrName>
                                            </p:attrNameLst>
                                          </p:cBhvr>
                                          <p:tavLst>
                                            <p:tav tm="0">
                                              <p:val>
                                                <p:fltVal val="0"/>
                                              </p:val>
                                            </p:tav>
                                            <p:tav tm="100000">
                                              <p:val>
                                                <p:strVal val="#ppt_h"/>
                                              </p:val>
                                            </p:tav>
                                          </p:tavLst>
                                        </p:anim>
                                        <p:animEffect transition="in" filter="fade">
                                          <p:cBhvr>
                                            <p:cTn id="66" dur="500"/>
                                            <p:tgtEl>
                                              <p:spTgt spid="17"/>
                                            </p:tgtEl>
                                          </p:cBhvr>
                                        </p:animEffect>
                                      </p:childTnLst>
                                    </p:cTn>
                                  </p:par>
                                  <p:par>
                                    <p:cTn id="67" presetID="53" presetClass="entr" presetSubtype="16" fill="hold" grpId="0" nodeType="withEffect">
                                      <p:stCondLst>
                                        <p:cond delay="0"/>
                                      </p:stCondLst>
                                      <p:childTnLst>
                                        <p:set>
                                          <p:cBhvr>
                                            <p:cTn id="68" dur="1" fill="hold">
                                              <p:stCondLst>
                                                <p:cond delay="0"/>
                                              </p:stCondLst>
                                            </p:cTn>
                                            <p:tgtEl>
                                              <p:spTgt spid="18"/>
                                            </p:tgtEl>
                                            <p:attrNameLst>
                                              <p:attrName>style.visibility</p:attrName>
                                            </p:attrNameLst>
                                          </p:cBhvr>
                                          <p:to>
                                            <p:strVal val="visible"/>
                                          </p:to>
                                        </p:set>
                                        <p:anim calcmode="lin" valueType="num">
                                          <p:cBhvr>
                                            <p:cTn id="69" dur="500" fill="hold"/>
                                            <p:tgtEl>
                                              <p:spTgt spid="18"/>
                                            </p:tgtEl>
                                            <p:attrNameLst>
                                              <p:attrName>ppt_w</p:attrName>
                                            </p:attrNameLst>
                                          </p:cBhvr>
                                          <p:tavLst>
                                            <p:tav tm="0">
                                              <p:val>
                                                <p:fltVal val="0"/>
                                              </p:val>
                                            </p:tav>
                                            <p:tav tm="100000">
                                              <p:val>
                                                <p:strVal val="#ppt_w"/>
                                              </p:val>
                                            </p:tav>
                                          </p:tavLst>
                                        </p:anim>
                                        <p:anim calcmode="lin" valueType="num">
                                          <p:cBhvr>
                                            <p:cTn id="70" dur="500" fill="hold"/>
                                            <p:tgtEl>
                                              <p:spTgt spid="18"/>
                                            </p:tgtEl>
                                            <p:attrNameLst>
                                              <p:attrName>ppt_h</p:attrName>
                                            </p:attrNameLst>
                                          </p:cBhvr>
                                          <p:tavLst>
                                            <p:tav tm="0">
                                              <p:val>
                                                <p:fltVal val="0"/>
                                              </p:val>
                                            </p:tav>
                                            <p:tav tm="100000">
                                              <p:val>
                                                <p:strVal val="#ppt_h"/>
                                              </p:val>
                                            </p:tav>
                                          </p:tavLst>
                                        </p:anim>
                                        <p:animEffect transition="in" filter="fade">
                                          <p:cBhvr>
                                            <p:cTn id="71" dur="500"/>
                                            <p:tgtEl>
                                              <p:spTgt spid="18"/>
                                            </p:tgtEl>
                                          </p:cBhvr>
                                        </p:animEffect>
                                      </p:childTnLst>
                                    </p:cTn>
                                  </p:par>
                                  <p:par>
                                    <p:cTn id="72" presetID="53" presetClass="entr" presetSubtype="16" fill="hold" grpId="0" nodeType="withEffect">
                                      <p:stCondLst>
                                        <p:cond delay="0"/>
                                      </p:stCondLst>
                                      <p:childTnLst>
                                        <p:set>
                                          <p:cBhvr>
                                            <p:cTn id="73" dur="1" fill="hold">
                                              <p:stCondLst>
                                                <p:cond delay="0"/>
                                              </p:stCondLst>
                                            </p:cTn>
                                            <p:tgtEl>
                                              <p:spTgt spid="19"/>
                                            </p:tgtEl>
                                            <p:attrNameLst>
                                              <p:attrName>style.visibility</p:attrName>
                                            </p:attrNameLst>
                                          </p:cBhvr>
                                          <p:to>
                                            <p:strVal val="visible"/>
                                          </p:to>
                                        </p:set>
                                        <p:anim calcmode="lin" valueType="num">
                                          <p:cBhvr>
                                            <p:cTn id="74" dur="500" fill="hold"/>
                                            <p:tgtEl>
                                              <p:spTgt spid="19"/>
                                            </p:tgtEl>
                                            <p:attrNameLst>
                                              <p:attrName>ppt_w</p:attrName>
                                            </p:attrNameLst>
                                          </p:cBhvr>
                                          <p:tavLst>
                                            <p:tav tm="0">
                                              <p:val>
                                                <p:fltVal val="0"/>
                                              </p:val>
                                            </p:tav>
                                            <p:tav tm="100000">
                                              <p:val>
                                                <p:strVal val="#ppt_w"/>
                                              </p:val>
                                            </p:tav>
                                          </p:tavLst>
                                        </p:anim>
                                        <p:anim calcmode="lin" valueType="num">
                                          <p:cBhvr>
                                            <p:cTn id="75" dur="500" fill="hold"/>
                                            <p:tgtEl>
                                              <p:spTgt spid="19"/>
                                            </p:tgtEl>
                                            <p:attrNameLst>
                                              <p:attrName>ppt_h</p:attrName>
                                            </p:attrNameLst>
                                          </p:cBhvr>
                                          <p:tavLst>
                                            <p:tav tm="0">
                                              <p:val>
                                                <p:fltVal val="0"/>
                                              </p:val>
                                            </p:tav>
                                            <p:tav tm="100000">
                                              <p:val>
                                                <p:strVal val="#ppt_h"/>
                                              </p:val>
                                            </p:tav>
                                          </p:tavLst>
                                        </p:anim>
                                        <p:animEffect transition="in" filter="fade">
                                          <p:cBhvr>
                                            <p:cTn id="76" dur="500"/>
                                            <p:tgtEl>
                                              <p:spTgt spid="19"/>
                                            </p:tgtEl>
                                          </p:cBhvr>
                                        </p:animEffect>
                                      </p:childTnLst>
                                    </p:cTn>
                                  </p:par>
                                </p:childTnLst>
                              </p:cTn>
                            </p:par>
                            <p:par>
                              <p:cTn id="77" fill="hold">
                                <p:stCondLst>
                                  <p:cond delay="1750"/>
                                </p:stCondLst>
                                <p:childTnLst>
                                  <p:par>
                                    <p:cTn id="78" presetID="14" presetClass="entr" presetSubtype="10" fill="hold" nodeType="afterEffect">
                                      <p:stCondLst>
                                        <p:cond delay="0"/>
                                      </p:stCondLst>
                                      <p:childTnLst>
                                        <p:set>
                                          <p:cBhvr>
                                            <p:cTn id="79" dur="1" fill="hold">
                                              <p:stCondLst>
                                                <p:cond delay="0"/>
                                              </p:stCondLst>
                                            </p:cTn>
                                            <p:tgtEl>
                                              <p:spTgt spid="20"/>
                                            </p:tgtEl>
                                            <p:attrNameLst>
                                              <p:attrName>style.visibility</p:attrName>
                                            </p:attrNameLst>
                                          </p:cBhvr>
                                          <p:to>
                                            <p:strVal val="visible"/>
                                          </p:to>
                                        </p:set>
                                        <p:animEffect transition="in" filter="randombar(horizontal)">
                                          <p:cBhvr>
                                            <p:cTn id="80" dur="500"/>
                                            <p:tgtEl>
                                              <p:spTgt spid="20"/>
                                            </p:tgtEl>
                                          </p:cBhvr>
                                        </p:animEffect>
                                      </p:childTnLst>
                                    </p:cTn>
                                  </p:par>
                                  <p:par>
                                    <p:cTn id="81" presetID="14" presetClass="entr" presetSubtype="10" fill="hold" nodeType="withEffect">
                                      <p:stCondLst>
                                        <p:cond delay="250"/>
                                      </p:stCondLst>
                                      <p:childTnLst>
                                        <p:set>
                                          <p:cBhvr>
                                            <p:cTn id="82" dur="1" fill="hold">
                                              <p:stCondLst>
                                                <p:cond delay="0"/>
                                              </p:stCondLst>
                                            </p:cTn>
                                            <p:tgtEl>
                                              <p:spTgt spid="23"/>
                                            </p:tgtEl>
                                            <p:attrNameLst>
                                              <p:attrName>style.visibility</p:attrName>
                                            </p:attrNameLst>
                                          </p:cBhvr>
                                          <p:to>
                                            <p:strVal val="visible"/>
                                          </p:to>
                                        </p:set>
                                        <p:animEffect transition="in" filter="randombar(horizontal)">
                                          <p:cBhvr>
                                            <p:cTn id="83" dur="500"/>
                                            <p:tgtEl>
                                              <p:spTgt spid="23"/>
                                            </p:tgtEl>
                                          </p:cBhvr>
                                        </p:animEffect>
                                      </p:childTnLst>
                                    </p:cTn>
                                  </p:par>
                                  <p:par>
                                    <p:cTn id="84" presetID="14" presetClass="entr" presetSubtype="10" fill="hold" nodeType="withEffect">
                                      <p:stCondLst>
                                        <p:cond delay="500"/>
                                      </p:stCondLst>
                                      <p:childTnLst>
                                        <p:set>
                                          <p:cBhvr>
                                            <p:cTn id="85" dur="1" fill="hold">
                                              <p:stCondLst>
                                                <p:cond delay="0"/>
                                              </p:stCondLst>
                                            </p:cTn>
                                            <p:tgtEl>
                                              <p:spTgt spid="26"/>
                                            </p:tgtEl>
                                            <p:attrNameLst>
                                              <p:attrName>style.visibility</p:attrName>
                                            </p:attrNameLst>
                                          </p:cBhvr>
                                          <p:to>
                                            <p:strVal val="visible"/>
                                          </p:to>
                                        </p:set>
                                        <p:animEffect transition="in" filter="randombar(horizontal)">
                                          <p:cBhvr>
                                            <p:cTn id="86" dur="500"/>
                                            <p:tgtEl>
                                              <p:spTgt spid="26"/>
                                            </p:tgtEl>
                                          </p:cBhvr>
                                        </p:animEffect>
                                      </p:childTnLst>
                                    </p:cTn>
                                  </p:par>
                                  <p:par>
                                    <p:cTn id="87" presetID="14" presetClass="entr" presetSubtype="10" fill="hold" nodeType="withEffect">
                                      <p:stCondLst>
                                        <p:cond delay="750"/>
                                      </p:stCondLst>
                                      <p:childTnLst>
                                        <p:set>
                                          <p:cBhvr>
                                            <p:cTn id="88" dur="1" fill="hold">
                                              <p:stCondLst>
                                                <p:cond delay="0"/>
                                              </p:stCondLst>
                                            </p:cTn>
                                            <p:tgtEl>
                                              <p:spTgt spid="32"/>
                                            </p:tgtEl>
                                            <p:attrNameLst>
                                              <p:attrName>style.visibility</p:attrName>
                                            </p:attrNameLst>
                                          </p:cBhvr>
                                          <p:to>
                                            <p:strVal val="visible"/>
                                          </p:to>
                                        </p:set>
                                        <p:animEffect transition="in" filter="randombar(horizontal)">
                                          <p:cBhvr>
                                            <p:cTn id="89" dur="500"/>
                                            <p:tgtEl>
                                              <p:spTgt spid="32"/>
                                            </p:tgtEl>
                                          </p:cBhvr>
                                        </p:animEffect>
                                      </p:childTnLst>
                                    </p:cTn>
                                  </p:par>
                                  <p:par>
                                    <p:cTn id="90" presetID="14" presetClass="entr" presetSubtype="10" fill="hold" nodeType="withEffect">
                                      <p:stCondLst>
                                        <p:cond delay="1000"/>
                                      </p:stCondLst>
                                      <p:childTnLst>
                                        <p:set>
                                          <p:cBhvr>
                                            <p:cTn id="91" dur="1" fill="hold">
                                              <p:stCondLst>
                                                <p:cond delay="0"/>
                                              </p:stCondLst>
                                            </p:cTn>
                                            <p:tgtEl>
                                              <p:spTgt spid="29"/>
                                            </p:tgtEl>
                                            <p:attrNameLst>
                                              <p:attrName>style.visibility</p:attrName>
                                            </p:attrNameLst>
                                          </p:cBhvr>
                                          <p:to>
                                            <p:strVal val="visible"/>
                                          </p:to>
                                        </p:set>
                                        <p:animEffect transition="in" filter="randombar(horizontal)">
                                          <p:cBhvr>
                                            <p:cTn id="92"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9" grpId="0"/>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0-#ppt_w/2"/>
                                              </p:val>
                                            </p:tav>
                                            <p:tav tm="100000">
                                              <p:val>
                                                <p:strVal val="#ppt_x"/>
                                              </p:val>
                                            </p:tav>
                                          </p:tavLst>
                                        </p:anim>
                                        <p:anim calcmode="lin" valueType="num">
                                          <p:cBhvr additive="base">
                                            <p:cTn id="8" dur="10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0-#ppt_w/2"/>
                                              </p:val>
                                            </p:tav>
                                            <p:tav tm="100000">
                                              <p:val>
                                                <p:strVal val="#ppt_x"/>
                                              </p:val>
                                            </p:tav>
                                          </p:tavLst>
                                        </p:anim>
                                        <p:anim calcmode="lin" valueType="num">
                                          <p:cBhvr additive="base">
                                            <p:cTn id="12" dur="1000" fill="hold"/>
                                            <p:tgtEl>
                                              <p:spTgt spid="3"/>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53" presetClass="entr" presetSubtype="16" fill="hold" grpId="0" nodeType="afterEffect">
                                      <p:stCondLst>
                                        <p:cond delay="0"/>
                                      </p:stCondLst>
                                      <p:iterate type="lt">
                                        <p:tmPct val="10000"/>
                                      </p:iterate>
                                      <p:childTnLst>
                                        <p:set>
                                          <p:cBhvr>
                                            <p:cTn id="15" dur="1" fill="hold">
                                              <p:stCondLst>
                                                <p:cond delay="0"/>
                                              </p:stCondLst>
                                            </p:cTn>
                                            <p:tgtEl>
                                              <p:spTgt spid="9"/>
                                            </p:tgtEl>
                                            <p:attrNameLst>
                                              <p:attrName>style.visibility</p:attrName>
                                            </p:attrNameLst>
                                          </p:cBhvr>
                                          <p:to>
                                            <p:strVal val="visible"/>
                                          </p:to>
                                        </p:set>
                                        <p:anim calcmode="lin" valueType="num">
                                          <p:cBhvr>
                                            <p:cTn id="16" dur="500" fill="hold"/>
                                            <p:tgtEl>
                                              <p:spTgt spid="9"/>
                                            </p:tgtEl>
                                            <p:attrNameLst>
                                              <p:attrName>ppt_w</p:attrName>
                                            </p:attrNameLst>
                                          </p:cBhvr>
                                          <p:tavLst>
                                            <p:tav tm="0">
                                              <p:val>
                                                <p:fltVal val="0"/>
                                              </p:val>
                                            </p:tav>
                                            <p:tav tm="100000">
                                              <p:val>
                                                <p:strVal val="#ppt_w"/>
                                              </p:val>
                                            </p:tav>
                                          </p:tavLst>
                                        </p:anim>
                                        <p:anim calcmode="lin" valueType="num">
                                          <p:cBhvr>
                                            <p:cTn id="17" dur="500" fill="hold"/>
                                            <p:tgtEl>
                                              <p:spTgt spid="9"/>
                                            </p:tgtEl>
                                            <p:attrNameLst>
                                              <p:attrName>ppt_h</p:attrName>
                                            </p:attrNameLst>
                                          </p:cBhvr>
                                          <p:tavLst>
                                            <p:tav tm="0">
                                              <p:val>
                                                <p:fltVal val="0"/>
                                              </p:val>
                                            </p:tav>
                                            <p:tav tm="100000">
                                              <p:val>
                                                <p:strVal val="#ppt_h"/>
                                              </p:val>
                                            </p:tav>
                                          </p:tavLst>
                                        </p:anim>
                                        <p:animEffect transition="in" filter="fade">
                                          <p:cBhvr>
                                            <p:cTn id="18" dur="500"/>
                                            <p:tgtEl>
                                              <p:spTgt spid="9"/>
                                            </p:tgtEl>
                                          </p:cBhvr>
                                        </p:animEffect>
                                      </p:childTnLst>
                                    </p:cTn>
                                  </p:par>
                                  <p:par>
                                    <p:cTn id="19" presetID="53" presetClass="entr" presetSubtype="16" fill="hold" nodeType="with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p:cTn id="21" dur="500" fill="hold"/>
                                            <p:tgtEl>
                                              <p:spTgt spid="5"/>
                                            </p:tgtEl>
                                            <p:attrNameLst>
                                              <p:attrName>ppt_w</p:attrName>
                                            </p:attrNameLst>
                                          </p:cBhvr>
                                          <p:tavLst>
                                            <p:tav tm="0">
                                              <p:val>
                                                <p:fltVal val="0"/>
                                              </p:val>
                                            </p:tav>
                                            <p:tav tm="100000">
                                              <p:val>
                                                <p:strVal val="#ppt_w"/>
                                              </p:val>
                                            </p:tav>
                                          </p:tavLst>
                                        </p:anim>
                                        <p:anim calcmode="lin" valueType="num">
                                          <p:cBhvr>
                                            <p:cTn id="22" dur="500" fill="hold"/>
                                            <p:tgtEl>
                                              <p:spTgt spid="5"/>
                                            </p:tgtEl>
                                            <p:attrNameLst>
                                              <p:attrName>ppt_h</p:attrName>
                                            </p:attrNameLst>
                                          </p:cBhvr>
                                          <p:tavLst>
                                            <p:tav tm="0">
                                              <p:val>
                                                <p:fltVal val="0"/>
                                              </p:val>
                                            </p:tav>
                                            <p:tav tm="100000">
                                              <p:val>
                                                <p:strVal val="#ppt_h"/>
                                              </p:val>
                                            </p:tav>
                                          </p:tavLst>
                                        </p:anim>
                                        <p:animEffect transition="in" filter="fade">
                                          <p:cBhvr>
                                            <p:cTn id="23" dur="500"/>
                                            <p:tgtEl>
                                              <p:spTgt spid="5"/>
                                            </p:tgtEl>
                                          </p:cBhvr>
                                        </p:animEffect>
                                      </p:childTnLst>
                                    </p:cTn>
                                  </p:par>
                                  <p:par>
                                    <p:cTn id="24" presetID="22" presetClass="entr" presetSubtype="2" fill="hold" nodeType="with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wipe(right)">
                                          <p:cBhvr>
                                            <p:cTn id="26" dur="500"/>
                                            <p:tgtEl>
                                              <p:spTgt spid="4"/>
                                            </p:tgtEl>
                                          </p:cBhvr>
                                        </p:animEffect>
                                      </p:childTnLst>
                                    </p:cTn>
                                  </p:par>
                                  <p:par>
                                    <p:cTn id="27" presetID="53" presetClass="entr" presetSubtype="16" fill="hold" grpId="0" nodeType="withEffect">
                                      <p:stCondLst>
                                        <p:cond delay="0"/>
                                      </p:stCondLst>
                                      <p:childTnLst>
                                        <p:set>
                                          <p:cBhvr>
                                            <p:cTn id="28" dur="1" fill="hold">
                                              <p:stCondLst>
                                                <p:cond delay="0"/>
                                              </p:stCondLst>
                                            </p:cTn>
                                            <p:tgtEl>
                                              <p:spTgt spid="10"/>
                                            </p:tgtEl>
                                            <p:attrNameLst>
                                              <p:attrName>style.visibility</p:attrName>
                                            </p:attrNameLst>
                                          </p:cBhvr>
                                          <p:to>
                                            <p:strVal val="visible"/>
                                          </p:to>
                                        </p:set>
                                        <p:anim calcmode="lin" valueType="num">
                                          <p:cBhvr>
                                            <p:cTn id="29" dur="500" fill="hold"/>
                                            <p:tgtEl>
                                              <p:spTgt spid="10"/>
                                            </p:tgtEl>
                                            <p:attrNameLst>
                                              <p:attrName>ppt_w</p:attrName>
                                            </p:attrNameLst>
                                          </p:cBhvr>
                                          <p:tavLst>
                                            <p:tav tm="0">
                                              <p:val>
                                                <p:fltVal val="0"/>
                                              </p:val>
                                            </p:tav>
                                            <p:tav tm="100000">
                                              <p:val>
                                                <p:strVal val="#ppt_w"/>
                                              </p:val>
                                            </p:tav>
                                          </p:tavLst>
                                        </p:anim>
                                        <p:anim calcmode="lin" valueType="num">
                                          <p:cBhvr>
                                            <p:cTn id="30" dur="500" fill="hold"/>
                                            <p:tgtEl>
                                              <p:spTgt spid="10"/>
                                            </p:tgtEl>
                                            <p:attrNameLst>
                                              <p:attrName>ppt_h</p:attrName>
                                            </p:attrNameLst>
                                          </p:cBhvr>
                                          <p:tavLst>
                                            <p:tav tm="0">
                                              <p:val>
                                                <p:fltVal val="0"/>
                                              </p:val>
                                            </p:tav>
                                            <p:tav tm="100000">
                                              <p:val>
                                                <p:strVal val="#ppt_h"/>
                                              </p:val>
                                            </p:tav>
                                          </p:tavLst>
                                        </p:anim>
                                        <p:animEffect transition="in" filter="fade">
                                          <p:cBhvr>
                                            <p:cTn id="31" dur="500"/>
                                            <p:tgtEl>
                                              <p:spTgt spid="10"/>
                                            </p:tgtEl>
                                          </p:cBhvr>
                                        </p:animEffect>
                                      </p:childTnLst>
                                    </p:cTn>
                                  </p:par>
                                  <p:par>
                                    <p:cTn id="32" presetID="53" presetClass="entr" presetSubtype="16" fill="hold" grpId="0" nodeType="withEffect">
                                      <p:stCondLst>
                                        <p:cond delay="0"/>
                                      </p:stCondLst>
                                      <p:childTnLst>
                                        <p:set>
                                          <p:cBhvr>
                                            <p:cTn id="33" dur="1" fill="hold">
                                              <p:stCondLst>
                                                <p:cond delay="0"/>
                                              </p:stCondLst>
                                            </p:cTn>
                                            <p:tgtEl>
                                              <p:spTgt spid="11"/>
                                            </p:tgtEl>
                                            <p:attrNameLst>
                                              <p:attrName>style.visibility</p:attrName>
                                            </p:attrNameLst>
                                          </p:cBhvr>
                                          <p:to>
                                            <p:strVal val="visible"/>
                                          </p:to>
                                        </p:set>
                                        <p:anim calcmode="lin" valueType="num">
                                          <p:cBhvr>
                                            <p:cTn id="34" dur="500" fill="hold"/>
                                            <p:tgtEl>
                                              <p:spTgt spid="11"/>
                                            </p:tgtEl>
                                            <p:attrNameLst>
                                              <p:attrName>ppt_w</p:attrName>
                                            </p:attrNameLst>
                                          </p:cBhvr>
                                          <p:tavLst>
                                            <p:tav tm="0">
                                              <p:val>
                                                <p:fltVal val="0"/>
                                              </p:val>
                                            </p:tav>
                                            <p:tav tm="100000">
                                              <p:val>
                                                <p:strVal val="#ppt_w"/>
                                              </p:val>
                                            </p:tav>
                                          </p:tavLst>
                                        </p:anim>
                                        <p:anim calcmode="lin" valueType="num">
                                          <p:cBhvr>
                                            <p:cTn id="35" dur="500" fill="hold"/>
                                            <p:tgtEl>
                                              <p:spTgt spid="11"/>
                                            </p:tgtEl>
                                            <p:attrNameLst>
                                              <p:attrName>ppt_h</p:attrName>
                                            </p:attrNameLst>
                                          </p:cBhvr>
                                          <p:tavLst>
                                            <p:tav tm="0">
                                              <p:val>
                                                <p:fltVal val="0"/>
                                              </p:val>
                                            </p:tav>
                                            <p:tav tm="100000">
                                              <p:val>
                                                <p:strVal val="#ppt_h"/>
                                              </p:val>
                                            </p:tav>
                                          </p:tavLst>
                                        </p:anim>
                                        <p:animEffect transition="in" filter="fade">
                                          <p:cBhvr>
                                            <p:cTn id="36" dur="500"/>
                                            <p:tgtEl>
                                              <p:spTgt spid="11"/>
                                            </p:tgtEl>
                                          </p:cBhvr>
                                        </p:animEffect>
                                      </p:childTnLst>
                                    </p:cTn>
                                  </p:par>
                                  <p:par>
                                    <p:cTn id="37" presetID="53" presetClass="entr" presetSubtype="16" fill="hold" grpId="0" nodeType="withEffect">
                                      <p:stCondLst>
                                        <p:cond delay="0"/>
                                      </p:stCondLst>
                                      <p:childTnLst>
                                        <p:set>
                                          <p:cBhvr>
                                            <p:cTn id="38" dur="1" fill="hold">
                                              <p:stCondLst>
                                                <p:cond delay="0"/>
                                              </p:stCondLst>
                                            </p:cTn>
                                            <p:tgtEl>
                                              <p:spTgt spid="12"/>
                                            </p:tgtEl>
                                            <p:attrNameLst>
                                              <p:attrName>style.visibility</p:attrName>
                                            </p:attrNameLst>
                                          </p:cBhvr>
                                          <p:to>
                                            <p:strVal val="visible"/>
                                          </p:to>
                                        </p:set>
                                        <p:anim calcmode="lin" valueType="num">
                                          <p:cBhvr>
                                            <p:cTn id="39" dur="500" fill="hold"/>
                                            <p:tgtEl>
                                              <p:spTgt spid="12"/>
                                            </p:tgtEl>
                                            <p:attrNameLst>
                                              <p:attrName>ppt_w</p:attrName>
                                            </p:attrNameLst>
                                          </p:cBhvr>
                                          <p:tavLst>
                                            <p:tav tm="0">
                                              <p:val>
                                                <p:fltVal val="0"/>
                                              </p:val>
                                            </p:tav>
                                            <p:tav tm="100000">
                                              <p:val>
                                                <p:strVal val="#ppt_w"/>
                                              </p:val>
                                            </p:tav>
                                          </p:tavLst>
                                        </p:anim>
                                        <p:anim calcmode="lin" valueType="num">
                                          <p:cBhvr>
                                            <p:cTn id="40" dur="500" fill="hold"/>
                                            <p:tgtEl>
                                              <p:spTgt spid="12"/>
                                            </p:tgtEl>
                                            <p:attrNameLst>
                                              <p:attrName>ppt_h</p:attrName>
                                            </p:attrNameLst>
                                          </p:cBhvr>
                                          <p:tavLst>
                                            <p:tav tm="0">
                                              <p:val>
                                                <p:fltVal val="0"/>
                                              </p:val>
                                            </p:tav>
                                            <p:tav tm="100000">
                                              <p:val>
                                                <p:strVal val="#ppt_h"/>
                                              </p:val>
                                            </p:tav>
                                          </p:tavLst>
                                        </p:anim>
                                        <p:animEffect transition="in" filter="fade">
                                          <p:cBhvr>
                                            <p:cTn id="41" dur="500"/>
                                            <p:tgtEl>
                                              <p:spTgt spid="12"/>
                                            </p:tgtEl>
                                          </p:cBhvr>
                                        </p:animEffect>
                                      </p:childTnLst>
                                    </p:cTn>
                                  </p:par>
                                  <p:par>
                                    <p:cTn id="42" presetID="53" presetClass="entr" presetSubtype="16" fill="hold" grpId="0" nodeType="withEffect">
                                      <p:stCondLst>
                                        <p:cond delay="0"/>
                                      </p:stCondLst>
                                      <p:childTnLst>
                                        <p:set>
                                          <p:cBhvr>
                                            <p:cTn id="43" dur="1" fill="hold">
                                              <p:stCondLst>
                                                <p:cond delay="0"/>
                                              </p:stCondLst>
                                            </p:cTn>
                                            <p:tgtEl>
                                              <p:spTgt spid="13"/>
                                            </p:tgtEl>
                                            <p:attrNameLst>
                                              <p:attrName>style.visibility</p:attrName>
                                            </p:attrNameLst>
                                          </p:cBhvr>
                                          <p:to>
                                            <p:strVal val="visible"/>
                                          </p:to>
                                        </p:set>
                                        <p:anim calcmode="lin" valueType="num">
                                          <p:cBhvr>
                                            <p:cTn id="44" dur="500" fill="hold"/>
                                            <p:tgtEl>
                                              <p:spTgt spid="13"/>
                                            </p:tgtEl>
                                            <p:attrNameLst>
                                              <p:attrName>ppt_w</p:attrName>
                                            </p:attrNameLst>
                                          </p:cBhvr>
                                          <p:tavLst>
                                            <p:tav tm="0">
                                              <p:val>
                                                <p:fltVal val="0"/>
                                              </p:val>
                                            </p:tav>
                                            <p:tav tm="100000">
                                              <p:val>
                                                <p:strVal val="#ppt_w"/>
                                              </p:val>
                                            </p:tav>
                                          </p:tavLst>
                                        </p:anim>
                                        <p:anim calcmode="lin" valueType="num">
                                          <p:cBhvr>
                                            <p:cTn id="45" dur="500" fill="hold"/>
                                            <p:tgtEl>
                                              <p:spTgt spid="13"/>
                                            </p:tgtEl>
                                            <p:attrNameLst>
                                              <p:attrName>ppt_h</p:attrName>
                                            </p:attrNameLst>
                                          </p:cBhvr>
                                          <p:tavLst>
                                            <p:tav tm="0">
                                              <p:val>
                                                <p:fltVal val="0"/>
                                              </p:val>
                                            </p:tav>
                                            <p:tav tm="100000">
                                              <p:val>
                                                <p:strVal val="#ppt_h"/>
                                              </p:val>
                                            </p:tav>
                                          </p:tavLst>
                                        </p:anim>
                                        <p:animEffect transition="in" filter="fade">
                                          <p:cBhvr>
                                            <p:cTn id="46" dur="500"/>
                                            <p:tgtEl>
                                              <p:spTgt spid="13"/>
                                            </p:tgtEl>
                                          </p:cBhvr>
                                        </p:animEffect>
                                      </p:childTnLst>
                                    </p:cTn>
                                  </p:par>
                                  <p:par>
                                    <p:cTn id="47" presetID="53" presetClass="entr" presetSubtype="16" fill="hold" grpId="0" nodeType="withEffect">
                                      <p:stCondLst>
                                        <p:cond delay="0"/>
                                      </p:stCondLst>
                                      <p:childTnLst>
                                        <p:set>
                                          <p:cBhvr>
                                            <p:cTn id="48" dur="1" fill="hold">
                                              <p:stCondLst>
                                                <p:cond delay="0"/>
                                              </p:stCondLst>
                                            </p:cTn>
                                            <p:tgtEl>
                                              <p:spTgt spid="14"/>
                                            </p:tgtEl>
                                            <p:attrNameLst>
                                              <p:attrName>style.visibility</p:attrName>
                                            </p:attrNameLst>
                                          </p:cBhvr>
                                          <p:to>
                                            <p:strVal val="visible"/>
                                          </p:to>
                                        </p:set>
                                        <p:anim calcmode="lin" valueType="num">
                                          <p:cBhvr>
                                            <p:cTn id="49" dur="500" fill="hold"/>
                                            <p:tgtEl>
                                              <p:spTgt spid="14"/>
                                            </p:tgtEl>
                                            <p:attrNameLst>
                                              <p:attrName>ppt_w</p:attrName>
                                            </p:attrNameLst>
                                          </p:cBhvr>
                                          <p:tavLst>
                                            <p:tav tm="0">
                                              <p:val>
                                                <p:fltVal val="0"/>
                                              </p:val>
                                            </p:tav>
                                            <p:tav tm="100000">
                                              <p:val>
                                                <p:strVal val="#ppt_w"/>
                                              </p:val>
                                            </p:tav>
                                          </p:tavLst>
                                        </p:anim>
                                        <p:anim calcmode="lin" valueType="num">
                                          <p:cBhvr>
                                            <p:cTn id="50" dur="500" fill="hold"/>
                                            <p:tgtEl>
                                              <p:spTgt spid="14"/>
                                            </p:tgtEl>
                                            <p:attrNameLst>
                                              <p:attrName>ppt_h</p:attrName>
                                            </p:attrNameLst>
                                          </p:cBhvr>
                                          <p:tavLst>
                                            <p:tav tm="0">
                                              <p:val>
                                                <p:fltVal val="0"/>
                                              </p:val>
                                            </p:tav>
                                            <p:tav tm="100000">
                                              <p:val>
                                                <p:strVal val="#ppt_h"/>
                                              </p:val>
                                            </p:tav>
                                          </p:tavLst>
                                        </p:anim>
                                        <p:animEffect transition="in" filter="fade">
                                          <p:cBhvr>
                                            <p:cTn id="51" dur="500"/>
                                            <p:tgtEl>
                                              <p:spTgt spid="14"/>
                                            </p:tgtEl>
                                          </p:cBhvr>
                                        </p:animEffect>
                                      </p:childTnLst>
                                    </p:cTn>
                                  </p:par>
                                  <p:par>
                                    <p:cTn id="52" presetID="53" presetClass="entr" presetSubtype="16" fill="hold" grpId="0" nodeType="withEffect">
                                      <p:stCondLst>
                                        <p:cond delay="0"/>
                                      </p:stCondLst>
                                      <p:childTnLst>
                                        <p:set>
                                          <p:cBhvr>
                                            <p:cTn id="53" dur="1" fill="hold">
                                              <p:stCondLst>
                                                <p:cond delay="0"/>
                                              </p:stCondLst>
                                            </p:cTn>
                                            <p:tgtEl>
                                              <p:spTgt spid="15"/>
                                            </p:tgtEl>
                                            <p:attrNameLst>
                                              <p:attrName>style.visibility</p:attrName>
                                            </p:attrNameLst>
                                          </p:cBhvr>
                                          <p:to>
                                            <p:strVal val="visible"/>
                                          </p:to>
                                        </p:set>
                                        <p:anim calcmode="lin" valueType="num">
                                          <p:cBhvr>
                                            <p:cTn id="54" dur="500" fill="hold"/>
                                            <p:tgtEl>
                                              <p:spTgt spid="15"/>
                                            </p:tgtEl>
                                            <p:attrNameLst>
                                              <p:attrName>ppt_w</p:attrName>
                                            </p:attrNameLst>
                                          </p:cBhvr>
                                          <p:tavLst>
                                            <p:tav tm="0">
                                              <p:val>
                                                <p:fltVal val="0"/>
                                              </p:val>
                                            </p:tav>
                                            <p:tav tm="100000">
                                              <p:val>
                                                <p:strVal val="#ppt_w"/>
                                              </p:val>
                                            </p:tav>
                                          </p:tavLst>
                                        </p:anim>
                                        <p:anim calcmode="lin" valueType="num">
                                          <p:cBhvr>
                                            <p:cTn id="55" dur="500" fill="hold"/>
                                            <p:tgtEl>
                                              <p:spTgt spid="15"/>
                                            </p:tgtEl>
                                            <p:attrNameLst>
                                              <p:attrName>ppt_h</p:attrName>
                                            </p:attrNameLst>
                                          </p:cBhvr>
                                          <p:tavLst>
                                            <p:tav tm="0">
                                              <p:val>
                                                <p:fltVal val="0"/>
                                              </p:val>
                                            </p:tav>
                                            <p:tav tm="100000">
                                              <p:val>
                                                <p:strVal val="#ppt_h"/>
                                              </p:val>
                                            </p:tav>
                                          </p:tavLst>
                                        </p:anim>
                                        <p:animEffect transition="in" filter="fade">
                                          <p:cBhvr>
                                            <p:cTn id="56" dur="500"/>
                                            <p:tgtEl>
                                              <p:spTgt spid="15"/>
                                            </p:tgtEl>
                                          </p:cBhvr>
                                        </p:animEffect>
                                      </p:childTnLst>
                                    </p:cTn>
                                  </p:par>
                                  <p:par>
                                    <p:cTn id="57" presetID="53" presetClass="entr" presetSubtype="16" fill="hold" grpId="0" nodeType="withEffect">
                                      <p:stCondLst>
                                        <p:cond delay="0"/>
                                      </p:stCondLst>
                                      <p:childTnLst>
                                        <p:set>
                                          <p:cBhvr>
                                            <p:cTn id="58" dur="1" fill="hold">
                                              <p:stCondLst>
                                                <p:cond delay="0"/>
                                              </p:stCondLst>
                                            </p:cTn>
                                            <p:tgtEl>
                                              <p:spTgt spid="16"/>
                                            </p:tgtEl>
                                            <p:attrNameLst>
                                              <p:attrName>style.visibility</p:attrName>
                                            </p:attrNameLst>
                                          </p:cBhvr>
                                          <p:to>
                                            <p:strVal val="visible"/>
                                          </p:to>
                                        </p:set>
                                        <p:anim calcmode="lin" valueType="num">
                                          <p:cBhvr>
                                            <p:cTn id="59" dur="500" fill="hold"/>
                                            <p:tgtEl>
                                              <p:spTgt spid="16"/>
                                            </p:tgtEl>
                                            <p:attrNameLst>
                                              <p:attrName>ppt_w</p:attrName>
                                            </p:attrNameLst>
                                          </p:cBhvr>
                                          <p:tavLst>
                                            <p:tav tm="0">
                                              <p:val>
                                                <p:fltVal val="0"/>
                                              </p:val>
                                            </p:tav>
                                            <p:tav tm="100000">
                                              <p:val>
                                                <p:strVal val="#ppt_w"/>
                                              </p:val>
                                            </p:tav>
                                          </p:tavLst>
                                        </p:anim>
                                        <p:anim calcmode="lin" valueType="num">
                                          <p:cBhvr>
                                            <p:cTn id="60" dur="500" fill="hold"/>
                                            <p:tgtEl>
                                              <p:spTgt spid="16"/>
                                            </p:tgtEl>
                                            <p:attrNameLst>
                                              <p:attrName>ppt_h</p:attrName>
                                            </p:attrNameLst>
                                          </p:cBhvr>
                                          <p:tavLst>
                                            <p:tav tm="0">
                                              <p:val>
                                                <p:fltVal val="0"/>
                                              </p:val>
                                            </p:tav>
                                            <p:tav tm="100000">
                                              <p:val>
                                                <p:strVal val="#ppt_h"/>
                                              </p:val>
                                            </p:tav>
                                          </p:tavLst>
                                        </p:anim>
                                        <p:animEffect transition="in" filter="fade">
                                          <p:cBhvr>
                                            <p:cTn id="61" dur="500"/>
                                            <p:tgtEl>
                                              <p:spTgt spid="16"/>
                                            </p:tgtEl>
                                          </p:cBhvr>
                                        </p:animEffect>
                                      </p:childTnLst>
                                    </p:cTn>
                                  </p:par>
                                  <p:par>
                                    <p:cTn id="62" presetID="53" presetClass="entr" presetSubtype="16" fill="hold" grpId="0" nodeType="withEffect">
                                      <p:stCondLst>
                                        <p:cond delay="0"/>
                                      </p:stCondLst>
                                      <p:childTnLst>
                                        <p:set>
                                          <p:cBhvr>
                                            <p:cTn id="63" dur="1" fill="hold">
                                              <p:stCondLst>
                                                <p:cond delay="0"/>
                                              </p:stCondLst>
                                            </p:cTn>
                                            <p:tgtEl>
                                              <p:spTgt spid="17"/>
                                            </p:tgtEl>
                                            <p:attrNameLst>
                                              <p:attrName>style.visibility</p:attrName>
                                            </p:attrNameLst>
                                          </p:cBhvr>
                                          <p:to>
                                            <p:strVal val="visible"/>
                                          </p:to>
                                        </p:set>
                                        <p:anim calcmode="lin" valueType="num">
                                          <p:cBhvr>
                                            <p:cTn id="64" dur="500" fill="hold"/>
                                            <p:tgtEl>
                                              <p:spTgt spid="17"/>
                                            </p:tgtEl>
                                            <p:attrNameLst>
                                              <p:attrName>ppt_w</p:attrName>
                                            </p:attrNameLst>
                                          </p:cBhvr>
                                          <p:tavLst>
                                            <p:tav tm="0">
                                              <p:val>
                                                <p:fltVal val="0"/>
                                              </p:val>
                                            </p:tav>
                                            <p:tav tm="100000">
                                              <p:val>
                                                <p:strVal val="#ppt_w"/>
                                              </p:val>
                                            </p:tav>
                                          </p:tavLst>
                                        </p:anim>
                                        <p:anim calcmode="lin" valueType="num">
                                          <p:cBhvr>
                                            <p:cTn id="65" dur="500" fill="hold"/>
                                            <p:tgtEl>
                                              <p:spTgt spid="17"/>
                                            </p:tgtEl>
                                            <p:attrNameLst>
                                              <p:attrName>ppt_h</p:attrName>
                                            </p:attrNameLst>
                                          </p:cBhvr>
                                          <p:tavLst>
                                            <p:tav tm="0">
                                              <p:val>
                                                <p:fltVal val="0"/>
                                              </p:val>
                                            </p:tav>
                                            <p:tav tm="100000">
                                              <p:val>
                                                <p:strVal val="#ppt_h"/>
                                              </p:val>
                                            </p:tav>
                                          </p:tavLst>
                                        </p:anim>
                                        <p:animEffect transition="in" filter="fade">
                                          <p:cBhvr>
                                            <p:cTn id="66" dur="500"/>
                                            <p:tgtEl>
                                              <p:spTgt spid="17"/>
                                            </p:tgtEl>
                                          </p:cBhvr>
                                        </p:animEffect>
                                      </p:childTnLst>
                                    </p:cTn>
                                  </p:par>
                                  <p:par>
                                    <p:cTn id="67" presetID="53" presetClass="entr" presetSubtype="16" fill="hold" grpId="0" nodeType="withEffect">
                                      <p:stCondLst>
                                        <p:cond delay="0"/>
                                      </p:stCondLst>
                                      <p:childTnLst>
                                        <p:set>
                                          <p:cBhvr>
                                            <p:cTn id="68" dur="1" fill="hold">
                                              <p:stCondLst>
                                                <p:cond delay="0"/>
                                              </p:stCondLst>
                                            </p:cTn>
                                            <p:tgtEl>
                                              <p:spTgt spid="18"/>
                                            </p:tgtEl>
                                            <p:attrNameLst>
                                              <p:attrName>style.visibility</p:attrName>
                                            </p:attrNameLst>
                                          </p:cBhvr>
                                          <p:to>
                                            <p:strVal val="visible"/>
                                          </p:to>
                                        </p:set>
                                        <p:anim calcmode="lin" valueType="num">
                                          <p:cBhvr>
                                            <p:cTn id="69" dur="500" fill="hold"/>
                                            <p:tgtEl>
                                              <p:spTgt spid="18"/>
                                            </p:tgtEl>
                                            <p:attrNameLst>
                                              <p:attrName>ppt_w</p:attrName>
                                            </p:attrNameLst>
                                          </p:cBhvr>
                                          <p:tavLst>
                                            <p:tav tm="0">
                                              <p:val>
                                                <p:fltVal val="0"/>
                                              </p:val>
                                            </p:tav>
                                            <p:tav tm="100000">
                                              <p:val>
                                                <p:strVal val="#ppt_w"/>
                                              </p:val>
                                            </p:tav>
                                          </p:tavLst>
                                        </p:anim>
                                        <p:anim calcmode="lin" valueType="num">
                                          <p:cBhvr>
                                            <p:cTn id="70" dur="500" fill="hold"/>
                                            <p:tgtEl>
                                              <p:spTgt spid="18"/>
                                            </p:tgtEl>
                                            <p:attrNameLst>
                                              <p:attrName>ppt_h</p:attrName>
                                            </p:attrNameLst>
                                          </p:cBhvr>
                                          <p:tavLst>
                                            <p:tav tm="0">
                                              <p:val>
                                                <p:fltVal val="0"/>
                                              </p:val>
                                            </p:tav>
                                            <p:tav tm="100000">
                                              <p:val>
                                                <p:strVal val="#ppt_h"/>
                                              </p:val>
                                            </p:tav>
                                          </p:tavLst>
                                        </p:anim>
                                        <p:animEffect transition="in" filter="fade">
                                          <p:cBhvr>
                                            <p:cTn id="71" dur="500"/>
                                            <p:tgtEl>
                                              <p:spTgt spid="18"/>
                                            </p:tgtEl>
                                          </p:cBhvr>
                                        </p:animEffect>
                                      </p:childTnLst>
                                    </p:cTn>
                                  </p:par>
                                  <p:par>
                                    <p:cTn id="72" presetID="53" presetClass="entr" presetSubtype="16" fill="hold" grpId="0" nodeType="withEffect">
                                      <p:stCondLst>
                                        <p:cond delay="0"/>
                                      </p:stCondLst>
                                      <p:childTnLst>
                                        <p:set>
                                          <p:cBhvr>
                                            <p:cTn id="73" dur="1" fill="hold">
                                              <p:stCondLst>
                                                <p:cond delay="0"/>
                                              </p:stCondLst>
                                            </p:cTn>
                                            <p:tgtEl>
                                              <p:spTgt spid="19"/>
                                            </p:tgtEl>
                                            <p:attrNameLst>
                                              <p:attrName>style.visibility</p:attrName>
                                            </p:attrNameLst>
                                          </p:cBhvr>
                                          <p:to>
                                            <p:strVal val="visible"/>
                                          </p:to>
                                        </p:set>
                                        <p:anim calcmode="lin" valueType="num">
                                          <p:cBhvr>
                                            <p:cTn id="74" dur="500" fill="hold"/>
                                            <p:tgtEl>
                                              <p:spTgt spid="19"/>
                                            </p:tgtEl>
                                            <p:attrNameLst>
                                              <p:attrName>ppt_w</p:attrName>
                                            </p:attrNameLst>
                                          </p:cBhvr>
                                          <p:tavLst>
                                            <p:tav tm="0">
                                              <p:val>
                                                <p:fltVal val="0"/>
                                              </p:val>
                                            </p:tav>
                                            <p:tav tm="100000">
                                              <p:val>
                                                <p:strVal val="#ppt_w"/>
                                              </p:val>
                                            </p:tav>
                                          </p:tavLst>
                                        </p:anim>
                                        <p:anim calcmode="lin" valueType="num">
                                          <p:cBhvr>
                                            <p:cTn id="75" dur="500" fill="hold"/>
                                            <p:tgtEl>
                                              <p:spTgt spid="19"/>
                                            </p:tgtEl>
                                            <p:attrNameLst>
                                              <p:attrName>ppt_h</p:attrName>
                                            </p:attrNameLst>
                                          </p:cBhvr>
                                          <p:tavLst>
                                            <p:tav tm="0">
                                              <p:val>
                                                <p:fltVal val="0"/>
                                              </p:val>
                                            </p:tav>
                                            <p:tav tm="100000">
                                              <p:val>
                                                <p:strVal val="#ppt_h"/>
                                              </p:val>
                                            </p:tav>
                                          </p:tavLst>
                                        </p:anim>
                                        <p:animEffect transition="in" filter="fade">
                                          <p:cBhvr>
                                            <p:cTn id="76" dur="500"/>
                                            <p:tgtEl>
                                              <p:spTgt spid="19"/>
                                            </p:tgtEl>
                                          </p:cBhvr>
                                        </p:animEffect>
                                      </p:childTnLst>
                                    </p:cTn>
                                  </p:par>
                                </p:childTnLst>
                              </p:cTn>
                            </p:par>
                            <p:par>
                              <p:cTn id="77" fill="hold">
                                <p:stCondLst>
                                  <p:cond delay="1750"/>
                                </p:stCondLst>
                                <p:childTnLst>
                                  <p:par>
                                    <p:cTn id="78" presetID="14" presetClass="entr" presetSubtype="10" fill="hold" nodeType="afterEffect">
                                      <p:stCondLst>
                                        <p:cond delay="0"/>
                                      </p:stCondLst>
                                      <p:childTnLst>
                                        <p:set>
                                          <p:cBhvr>
                                            <p:cTn id="79" dur="1" fill="hold">
                                              <p:stCondLst>
                                                <p:cond delay="0"/>
                                              </p:stCondLst>
                                            </p:cTn>
                                            <p:tgtEl>
                                              <p:spTgt spid="20"/>
                                            </p:tgtEl>
                                            <p:attrNameLst>
                                              <p:attrName>style.visibility</p:attrName>
                                            </p:attrNameLst>
                                          </p:cBhvr>
                                          <p:to>
                                            <p:strVal val="visible"/>
                                          </p:to>
                                        </p:set>
                                        <p:animEffect transition="in" filter="randombar(horizontal)">
                                          <p:cBhvr>
                                            <p:cTn id="80" dur="500"/>
                                            <p:tgtEl>
                                              <p:spTgt spid="20"/>
                                            </p:tgtEl>
                                          </p:cBhvr>
                                        </p:animEffect>
                                      </p:childTnLst>
                                    </p:cTn>
                                  </p:par>
                                  <p:par>
                                    <p:cTn id="81" presetID="14" presetClass="entr" presetSubtype="10" fill="hold" nodeType="withEffect">
                                      <p:stCondLst>
                                        <p:cond delay="250"/>
                                      </p:stCondLst>
                                      <p:childTnLst>
                                        <p:set>
                                          <p:cBhvr>
                                            <p:cTn id="82" dur="1" fill="hold">
                                              <p:stCondLst>
                                                <p:cond delay="0"/>
                                              </p:stCondLst>
                                            </p:cTn>
                                            <p:tgtEl>
                                              <p:spTgt spid="23"/>
                                            </p:tgtEl>
                                            <p:attrNameLst>
                                              <p:attrName>style.visibility</p:attrName>
                                            </p:attrNameLst>
                                          </p:cBhvr>
                                          <p:to>
                                            <p:strVal val="visible"/>
                                          </p:to>
                                        </p:set>
                                        <p:animEffect transition="in" filter="randombar(horizontal)">
                                          <p:cBhvr>
                                            <p:cTn id="83" dur="500"/>
                                            <p:tgtEl>
                                              <p:spTgt spid="23"/>
                                            </p:tgtEl>
                                          </p:cBhvr>
                                        </p:animEffect>
                                      </p:childTnLst>
                                    </p:cTn>
                                  </p:par>
                                  <p:par>
                                    <p:cTn id="84" presetID="14" presetClass="entr" presetSubtype="10" fill="hold" nodeType="withEffect">
                                      <p:stCondLst>
                                        <p:cond delay="500"/>
                                      </p:stCondLst>
                                      <p:childTnLst>
                                        <p:set>
                                          <p:cBhvr>
                                            <p:cTn id="85" dur="1" fill="hold">
                                              <p:stCondLst>
                                                <p:cond delay="0"/>
                                              </p:stCondLst>
                                            </p:cTn>
                                            <p:tgtEl>
                                              <p:spTgt spid="26"/>
                                            </p:tgtEl>
                                            <p:attrNameLst>
                                              <p:attrName>style.visibility</p:attrName>
                                            </p:attrNameLst>
                                          </p:cBhvr>
                                          <p:to>
                                            <p:strVal val="visible"/>
                                          </p:to>
                                        </p:set>
                                        <p:animEffect transition="in" filter="randombar(horizontal)">
                                          <p:cBhvr>
                                            <p:cTn id="86" dur="500"/>
                                            <p:tgtEl>
                                              <p:spTgt spid="26"/>
                                            </p:tgtEl>
                                          </p:cBhvr>
                                        </p:animEffect>
                                      </p:childTnLst>
                                    </p:cTn>
                                  </p:par>
                                  <p:par>
                                    <p:cTn id="87" presetID="14" presetClass="entr" presetSubtype="10" fill="hold" nodeType="withEffect">
                                      <p:stCondLst>
                                        <p:cond delay="750"/>
                                      </p:stCondLst>
                                      <p:childTnLst>
                                        <p:set>
                                          <p:cBhvr>
                                            <p:cTn id="88" dur="1" fill="hold">
                                              <p:stCondLst>
                                                <p:cond delay="0"/>
                                              </p:stCondLst>
                                            </p:cTn>
                                            <p:tgtEl>
                                              <p:spTgt spid="32"/>
                                            </p:tgtEl>
                                            <p:attrNameLst>
                                              <p:attrName>style.visibility</p:attrName>
                                            </p:attrNameLst>
                                          </p:cBhvr>
                                          <p:to>
                                            <p:strVal val="visible"/>
                                          </p:to>
                                        </p:set>
                                        <p:animEffect transition="in" filter="randombar(horizontal)">
                                          <p:cBhvr>
                                            <p:cTn id="89" dur="500"/>
                                            <p:tgtEl>
                                              <p:spTgt spid="32"/>
                                            </p:tgtEl>
                                          </p:cBhvr>
                                        </p:animEffect>
                                      </p:childTnLst>
                                    </p:cTn>
                                  </p:par>
                                  <p:par>
                                    <p:cTn id="90" presetID="14" presetClass="entr" presetSubtype="10" fill="hold" nodeType="withEffect">
                                      <p:stCondLst>
                                        <p:cond delay="1000"/>
                                      </p:stCondLst>
                                      <p:childTnLst>
                                        <p:set>
                                          <p:cBhvr>
                                            <p:cTn id="91" dur="1" fill="hold">
                                              <p:stCondLst>
                                                <p:cond delay="0"/>
                                              </p:stCondLst>
                                            </p:cTn>
                                            <p:tgtEl>
                                              <p:spTgt spid="29"/>
                                            </p:tgtEl>
                                            <p:attrNameLst>
                                              <p:attrName>style.visibility</p:attrName>
                                            </p:attrNameLst>
                                          </p:cBhvr>
                                          <p:to>
                                            <p:strVal val="visible"/>
                                          </p:to>
                                        </p:set>
                                        <p:animEffect transition="in" filter="randombar(horizontal)">
                                          <p:cBhvr>
                                            <p:cTn id="92"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9" grpId="0"/>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Lst>
      </p:timing>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箭头: V 形 21"/>
          <p:cNvSpPr/>
          <p:nvPr/>
        </p:nvSpPr>
        <p:spPr>
          <a:xfrm>
            <a:off x="464457" y="362856"/>
            <a:ext cx="361606" cy="377372"/>
          </a:xfrm>
          <a:prstGeom prst="chevron">
            <a:avLst/>
          </a:prstGeom>
          <a:solidFill>
            <a:srgbClr val="9B1E23"/>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spc="300">
              <a:solidFill>
                <a:prstClr val="white"/>
              </a:solidFill>
              <a:latin typeface="Agency FB" panose="020B0503020202020204" pitchFamily="34" charset="0"/>
              <a:ea typeface="宋体" panose="02010600030101010101" pitchFamily="2" charset="-122"/>
            </a:endParaRPr>
          </a:p>
        </p:txBody>
      </p:sp>
      <p:sp>
        <p:nvSpPr>
          <p:cNvPr id="3" name="箭头: V 形 22"/>
          <p:cNvSpPr/>
          <p:nvPr/>
        </p:nvSpPr>
        <p:spPr>
          <a:xfrm>
            <a:off x="745335" y="362856"/>
            <a:ext cx="361606" cy="377372"/>
          </a:xfrm>
          <a:prstGeom prst="chevron">
            <a:avLst/>
          </a:prstGeom>
          <a:solidFill>
            <a:srgbClr val="1B2F47"/>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spc="300">
              <a:solidFill>
                <a:prstClr val="white"/>
              </a:solidFill>
              <a:latin typeface="Agency FB" panose="020B0503020202020204" pitchFamily="34" charset="0"/>
              <a:ea typeface="宋体" panose="02010600030101010101" pitchFamily="2" charset="-122"/>
            </a:endParaRPr>
          </a:p>
        </p:txBody>
      </p:sp>
      <p:cxnSp>
        <p:nvCxnSpPr>
          <p:cNvPr id="4" name="直接连接符 3"/>
          <p:cNvCxnSpPr>
            <a:cxnSpLocks/>
            <a:stCxn id="9" idx="3"/>
          </p:cNvCxnSpPr>
          <p:nvPr/>
        </p:nvCxnSpPr>
        <p:spPr>
          <a:xfrm>
            <a:off x="3528819" y="562131"/>
            <a:ext cx="7526896" cy="392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5" name="组合 4"/>
          <p:cNvGrpSpPr/>
          <p:nvPr/>
        </p:nvGrpSpPr>
        <p:grpSpPr>
          <a:xfrm>
            <a:off x="11239724" y="468469"/>
            <a:ext cx="324304" cy="187323"/>
            <a:chOff x="9419771" y="-562044"/>
            <a:chExt cx="551543" cy="187323"/>
          </a:xfrm>
        </p:grpSpPr>
        <p:cxnSp>
          <p:nvCxnSpPr>
            <p:cNvPr id="6" name="直接连接符 5"/>
            <p:cNvCxnSpPr/>
            <p:nvPr/>
          </p:nvCxnSpPr>
          <p:spPr>
            <a:xfrm>
              <a:off x="9419771" y="-562044"/>
              <a:ext cx="551543" cy="0"/>
            </a:xfrm>
            <a:prstGeom prst="line">
              <a:avLst/>
            </a:prstGeom>
            <a:ln w="28575" cap="rnd">
              <a:solidFill>
                <a:schemeClr val="tx1">
                  <a:lumMod val="50000"/>
                  <a:lumOff val="50000"/>
                </a:schemeClr>
              </a:solidFill>
              <a:round/>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9419771" y="-468382"/>
              <a:ext cx="551543" cy="0"/>
            </a:xfrm>
            <a:prstGeom prst="line">
              <a:avLst/>
            </a:prstGeom>
            <a:ln w="28575" cap="rnd">
              <a:solidFill>
                <a:schemeClr val="tx1">
                  <a:lumMod val="50000"/>
                  <a:lumOff val="50000"/>
                </a:schemeClr>
              </a:solidFill>
              <a:round/>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9419771" y="-374721"/>
              <a:ext cx="551543" cy="0"/>
            </a:xfrm>
            <a:prstGeom prst="line">
              <a:avLst/>
            </a:prstGeom>
            <a:ln w="28575" cap="rnd">
              <a:solidFill>
                <a:schemeClr val="tx1">
                  <a:lumMod val="50000"/>
                  <a:lumOff val="50000"/>
                </a:schemeClr>
              </a:solidFill>
              <a:round/>
            </a:ln>
          </p:spPr>
          <p:style>
            <a:lnRef idx="1">
              <a:schemeClr val="accent1"/>
            </a:lnRef>
            <a:fillRef idx="0">
              <a:schemeClr val="accent1"/>
            </a:fillRef>
            <a:effectRef idx="0">
              <a:schemeClr val="accent1"/>
            </a:effectRef>
            <a:fontRef idx="minor">
              <a:schemeClr val="tx1"/>
            </a:fontRef>
          </p:style>
        </p:cxnSp>
      </p:grpSp>
      <p:sp>
        <p:nvSpPr>
          <p:cNvPr id="9" name="文本框 8"/>
          <p:cNvSpPr txBox="1"/>
          <p:nvPr/>
        </p:nvSpPr>
        <p:spPr>
          <a:xfrm>
            <a:off x="1189717" y="300521"/>
            <a:ext cx="2339102" cy="523220"/>
          </a:xfrm>
          <a:prstGeom prst="rect">
            <a:avLst/>
          </a:prstGeom>
          <a:noFill/>
        </p:spPr>
        <p:txBody>
          <a:bodyPr wrap="none" rtlCol="0">
            <a:spAutoFit/>
            <a:scene3d>
              <a:camera prst="orthographicFront"/>
              <a:lightRig rig="threePt" dir="t"/>
            </a:scene3d>
            <a:sp3d contourW="12700"/>
          </a:bodyPr>
          <a:lstStyle/>
          <a:p>
            <a:r>
              <a:rPr lang="zh-CN" altLang="en-US" sz="2800" dirty="0" smtClean="0">
                <a:solidFill>
                  <a:srgbClr val="9B1E23"/>
                </a:solidFill>
                <a:latin typeface="方正尚酷简体" panose="03000509000000000000" pitchFamily="65" charset="-122"/>
                <a:ea typeface="方正尚酷简体" panose="03000509000000000000" pitchFamily="65" charset="-122"/>
              </a:rPr>
              <a:t>四、客户分析</a:t>
            </a:r>
            <a:endParaRPr lang="zh-CN" altLang="en-US" sz="2800" dirty="0">
              <a:solidFill>
                <a:srgbClr val="9B1E23"/>
              </a:solidFill>
              <a:latin typeface="方正尚酷简体" panose="03000509000000000000" pitchFamily="65" charset="-122"/>
              <a:ea typeface="方正尚酷简体" panose="03000509000000000000" pitchFamily="65" charset="-122"/>
            </a:endParaRPr>
          </a:p>
        </p:txBody>
      </p:sp>
      <p:grpSp>
        <p:nvGrpSpPr>
          <p:cNvPr id="10" name="组合 9"/>
          <p:cNvGrpSpPr/>
          <p:nvPr/>
        </p:nvGrpSpPr>
        <p:grpSpPr>
          <a:xfrm>
            <a:off x="1346199" y="1798590"/>
            <a:ext cx="2920497" cy="4253485"/>
            <a:chOff x="1346199" y="1544066"/>
            <a:chExt cx="2920497" cy="4253485"/>
          </a:xfrm>
        </p:grpSpPr>
        <p:sp>
          <p:nvSpPr>
            <p:cNvPr id="11" name="六边形 10"/>
            <p:cNvSpPr/>
            <p:nvPr/>
          </p:nvSpPr>
          <p:spPr>
            <a:xfrm rot="5400000">
              <a:off x="831598" y="2362452"/>
              <a:ext cx="3949700" cy="2920497"/>
            </a:xfrm>
            <a:prstGeom prst="hexagon">
              <a:avLst/>
            </a:prstGeom>
            <a:solidFill>
              <a:srgbClr val="9B1E23"/>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2" name="椭圆 11"/>
            <p:cNvSpPr/>
            <p:nvPr/>
          </p:nvSpPr>
          <p:spPr>
            <a:xfrm>
              <a:off x="2323595" y="1544066"/>
              <a:ext cx="965706" cy="965704"/>
            </a:xfrm>
            <a:prstGeom prst="ellipse">
              <a:avLst/>
            </a:prstGeom>
            <a:solidFill>
              <a:schemeClr val="bg1"/>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statistics-on-laptop_82095"/>
            <p:cNvSpPr>
              <a:spLocks noChangeAspect="1"/>
            </p:cNvSpPr>
            <p:nvPr/>
          </p:nvSpPr>
          <p:spPr bwMode="auto">
            <a:xfrm>
              <a:off x="2534037" y="1852985"/>
              <a:ext cx="544820" cy="347865"/>
            </a:xfrm>
            <a:custGeom>
              <a:avLst/>
              <a:gdLst>
                <a:gd name="connsiteX0" fmla="*/ 233489 w 338138"/>
                <a:gd name="connsiteY0" fmla="*/ 0 h 215900"/>
                <a:gd name="connsiteX1" fmla="*/ 242762 w 338138"/>
                <a:gd name="connsiteY1" fmla="*/ 0 h 215900"/>
                <a:gd name="connsiteX2" fmla="*/ 279853 w 338138"/>
                <a:gd name="connsiteY2" fmla="*/ 36861 h 215900"/>
                <a:gd name="connsiteX3" fmla="*/ 279853 w 338138"/>
                <a:gd name="connsiteY3" fmla="*/ 77671 h 215900"/>
                <a:gd name="connsiteX4" fmla="*/ 271905 w 338138"/>
                <a:gd name="connsiteY4" fmla="*/ 93469 h 215900"/>
                <a:gd name="connsiteX5" fmla="*/ 271905 w 338138"/>
                <a:gd name="connsiteY5" fmla="*/ 132963 h 215900"/>
                <a:gd name="connsiteX6" fmla="*/ 271905 w 338138"/>
                <a:gd name="connsiteY6" fmla="*/ 134279 h 215900"/>
                <a:gd name="connsiteX7" fmla="*/ 331515 w 338138"/>
                <a:gd name="connsiteY7" fmla="*/ 172457 h 215900"/>
                <a:gd name="connsiteX8" fmla="*/ 338138 w 338138"/>
                <a:gd name="connsiteY8" fmla="*/ 186938 h 215900"/>
                <a:gd name="connsiteX9" fmla="*/ 338138 w 338138"/>
                <a:gd name="connsiteY9" fmla="*/ 215900 h 215900"/>
                <a:gd name="connsiteX10" fmla="*/ 250710 w 338138"/>
                <a:gd name="connsiteY10" fmla="*/ 215900 h 215900"/>
                <a:gd name="connsiteX11" fmla="*/ 242762 w 338138"/>
                <a:gd name="connsiteY11" fmla="*/ 176406 h 215900"/>
                <a:gd name="connsiteX12" fmla="*/ 238788 w 338138"/>
                <a:gd name="connsiteY12" fmla="*/ 151393 h 215900"/>
                <a:gd name="connsiteX13" fmla="*/ 233489 w 338138"/>
                <a:gd name="connsiteY13" fmla="*/ 176406 h 215900"/>
                <a:gd name="connsiteX14" fmla="*/ 225541 w 338138"/>
                <a:gd name="connsiteY14" fmla="*/ 215900 h 215900"/>
                <a:gd name="connsiteX15" fmla="*/ 138113 w 338138"/>
                <a:gd name="connsiteY15" fmla="*/ 215900 h 215900"/>
                <a:gd name="connsiteX16" fmla="*/ 138113 w 338138"/>
                <a:gd name="connsiteY16" fmla="*/ 186938 h 215900"/>
                <a:gd name="connsiteX17" fmla="*/ 146061 w 338138"/>
                <a:gd name="connsiteY17" fmla="*/ 172457 h 215900"/>
                <a:gd name="connsiteX18" fmla="*/ 204347 w 338138"/>
                <a:gd name="connsiteY18" fmla="*/ 134279 h 215900"/>
                <a:gd name="connsiteX19" fmla="*/ 205671 w 338138"/>
                <a:gd name="connsiteY19" fmla="*/ 132963 h 215900"/>
                <a:gd name="connsiteX20" fmla="*/ 205671 w 338138"/>
                <a:gd name="connsiteY20" fmla="*/ 93469 h 215900"/>
                <a:gd name="connsiteX21" fmla="*/ 196399 w 338138"/>
                <a:gd name="connsiteY21" fmla="*/ 77671 h 215900"/>
                <a:gd name="connsiteX22" fmla="*/ 196399 w 338138"/>
                <a:gd name="connsiteY22" fmla="*/ 36861 h 215900"/>
                <a:gd name="connsiteX23" fmla="*/ 233489 w 338138"/>
                <a:gd name="connsiteY23" fmla="*/ 0 h 215900"/>
                <a:gd name="connsiteX24" fmla="*/ 95090 w 338138"/>
                <a:gd name="connsiteY24" fmla="*/ 0 h 215900"/>
                <a:gd name="connsiteX25" fmla="*/ 104335 w 338138"/>
                <a:gd name="connsiteY25" fmla="*/ 0 h 215900"/>
                <a:gd name="connsiteX26" fmla="*/ 141315 w 338138"/>
                <a:gd name="connsiteY26" fmla="*/ 36861 h 215900"/>
                <a:gd name="connsiteX27" fmla="*/ 141315 w 338138"/>
                <a:gd name="connsiteY27" fmla="*/ 77671 h 215900"/>
                <a:gd name="connsiteX28" fmla="*/ 133390 w 338138"/>
                <a:gd name="connsiteY28" fmla="*/ 93469 h 215900"/>
                <a:gd name="connsiteX29" fmla="*/ 133390 w 338138"/>
                <a:gd name="connsiteY29" fmla="*/ 132963 h 215900"/>
                <a:gd name="connsiteX30" fmla="*/ 133390 w 338138"/>
                <a:gd name="connsiteY30" fmla="*/ 134279 h 215900"/>
                <a:gd name="connsiteX31" fmla="*/ 157163 w 338138"/>
                <a:gd name="connsiteY31" fmla="*/ 147444 h 215900"/>
                <a:gd name="connsiteX32" fmla="*/ 137352 w 338138"/>
                <a:gd name="connsiteY32" fmla="*/ 161925 h 215900"/>
                <a:gd name="connsiteX33" fmla="*/ 125466 w 338138"/>
                <a:gd name="connsiteY33" fmla="*/ 186938 h 215900"/>
                <a:gd name="connsiteX34" fmla="*/ 125466 w 338138"/>
                <a:gd name="connsiteY34" fmla="*/ 215900 h 215900"/>
                <a:gd name="connsiteX35" fmla="*/ 0 w 338138"/>
                <a:gd name="connsiteY35" fmla="*/ 215900 h 215900"/>
                <a:gd name="connsiteX36" fmla="*/ 0 w 338138"/>
                <a:gd name="connsiteY36" fmla="*/ 186938 h 215900"/>
                <a:gd name="connsiteX37" fmla="*/ 6603 w 338138"/>
                <a:gd name="connsiteY37" fmla="*/ 172457 h 215900"/>
                <a:gd name="connsiteX38" fmla="*/ 66035 w 338138"/>
                <a:gd name="connsiteY38" fmla="*/ 134279 h 215900"/>
                <a:gd name="connsiteX39" fmla="*/ 66035 w 338138"/>
                <a:gd name="connsiteY39" fmla="*/ 132963 h 215900"/>
                <a:gd name="connsiteX40" fmla="*/ 66035 w 338138"/>
                <a:gd name="connsiteY40" fmla="*/ 93469 h 215900"/>
                <a:gd name="connsiteX41" fmla="*/ 58111 w 338138"/>
                <a:gd name="connsiteY41" fmla="*/ 77671 h 215900"/>
                <a:gd name="connsiteX42" fmla="*/ 58111 w 338138"/>
                <a:gd name="connsiteY42" fmla="*/ 36861 h 215900"/>
                <a:gd name="connsiteX43" fmla="*/ 95090 w 338138"/>
                <a:gd name="connsiteY43" fmla="*/ 0 h 215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Lst>
              <a:rect l="l" t="t" r="r" b="b"/>
              <a:pathLst>
                <a:path w="338138" h="215900">
                  <a:moveTo>
                    <a:pt x="233489" y="0"/>
                  </a:moveTo>
                  <a:cubicBezTo>
                    <a:pt x="233489" y="0"/>
                    <a:pt x="233489" y="0"/>
                    <a:pt x="242762" y="0"/>
                  </a:cubicBezTo>
                  <a:cubicBezTo>
                    <a:pt x="262632" y="0"/>
                    <a:pt x="279853" y="17114"/>
                    <a:pt x="279853" y="36861"/>
                  </a:cubicBezTo>
                  <a:cubicBezTo>
                    <a:pt x="279853" y="36861"/>
                    <a:pt x="279853" y="36861"/>
                    <a:pt x="279853" y="77671"/>
                  </a:cubicBezTo>
                  <a:cubicBezTo>
                    <a:pt x="279853" y="84254"/>
                    <a:pt x="275879" y="90836"/>
                    <a:pt x="271905" y="93469"/>
                  </a:cubicBezTo>
                  <a:cubicBezTo>
                    <a:pt x="271905" y="93469"/>
                    <a:pt x="271905" y="93469"/>
                    <a:pt x="271905" y="132963"/>
                  </a:cubicBezTo>
                  <a:cubicBezTo>
                    <a:pt x="271905" y="134279"/>
                    <a:pt x="271905" y="134279"/>
                    <a:pt x="271905" y="134279"/>
                  </a:cubicBezTo>
                  <a:cubicBezTo>
                    <a:pt x="278528" y="136912"/>
                    <a:pt x="305021" y="151393"/>
                    <a:pt x="331515" y="172457"/>
                  </a:cubicBezTo>
                  <a:cubicBezTo>
                    <a:pt x="335489" y="176406"/>
                    <a:pt x="338138" y="181672"/>
                    <a:pt x="338138" y="186938"/>
                  </a:cubicBezTo>
                  <a:cubicBezTo>
                    <a:pt x="338138" y="186938"/>
                    <a:pt x="338138" y="186938"/>
                    <a:pt x="338138" y="215900"/>
                  </a:cubicBezTo>
                  <a:cubicBezTo>
                    <a:pt x="338138" y="215900"/>
                    <a:pt x="338138" y="215900"/>
                    <a:pt x="250710" y="215900"/>
                  </a:cubicBezTo>
                  <a:cubicBezTo>
                    <a:pt x="250710" y="215900"/>
                    <a:pt x="250710" y="215900"/>
                    <a:pt x="242762" y="176406"/>
                  </a:cubicBezTo>
                  <a:cubicBezTo>
                    <a:pt x="259983" y="152710"/>
                    <a:pt x="241437" y="151393"/>
                    <a:pt x="238788" y="151393"/>
                  </a:cubicBezTo>
                  <a:cubicBezTo>
                    <a:pt x="234814" y="151393"/>
                    <a:pt x="216269" y="152710"/>
                    <a:pt x="233489" y="176406"/>
                  </a:cubicBezTo>
                  <a:cubicBezTo>
                    <a:pt x="233489" y="176406"/>
                    <a:pt x="233489" y="176406"/>
                    <a:pt x="225541" y="215900"/>
                  </a:cubicBezTo>
                  <a:cubicBezTo>
                    <a:pt x="225541" y="215900"/>
                    <a:pt x="225541" y="215900"/>
                    <a:pt x="138113" y="215900"/>
                  </a:cubicBezTo>
                  <a:cubicBezTo>
                    <a:pt x="138113" y="215900"/>
                    <a:pt x="138113" y="215900"/>
                    <a:pt x="138113" y="186938"/>
                  </a:cubicBezTo>
                  <a:cubicBezTo>
                    <a:pt x="138113" y="181672"/>
                    <a:pt x="140762" y="175090"/>
                    <a:pt x="146061" y="172457"/>
                  </a:cubicBezTo>
                  <a:cubicBezTo>
                    <a:pt x="171230" y="151393"/>
                    <a:pt x="199048" y="136912"/>
                    <a:pt x="204347" y="134279"/>
                  </a:cubicBezTo>
                  <a:cubicBezTo>
                    <a:pt x="204347" y="134279"/>
                    <a:pt x="205671" y="134279"/>
                    <a:pt x="205671" y="132963"/>
                  </a:cubicBezTo>
                  <a:cubicBezTo>
                    <a:pt x="205671" y="132963"/>
                    <a:pt x="205671" y="132963"/>
                    <a:pt x="205671" y="93469"/>
                  </a:cubicBezTo>
                  <a:cubicBezTo>
                    <a:pt x="200373" y="90836"/>
                    <a:pt x="196399" y="84254"/>
                    <a:pt x="196399" y="77671"/>
                  </a:cubicBezTo>
                  <a:cubicBezTo>
                    <a:pt x="196399" y="77671"/>
                    <a:pt x="196399" y="77671"/>
                    <a:pt x="196399" y="36861"/>
                  </a:cubicBezTo>
                  <a:cubicBezTo>
                    <a:pt x="196399" y="17114"/>
                    <a:pt x="213619" y="0"/>
                    <a:pt x="233489" y="0"/>
                  </a:cubicBezTo>
                  <a:close/>
                  <a:moveTo>
                    <a:pt x="95090" y="0"/>
                  </a:moveTo>
                  <a:cubicBezTo>
                    <a:pt x="95090" y="0"/>
                    <a:pt x="95090" y="0"/>
                    <a:pt x="104335" y="0"/>
                  </a:cubicBezTo>
                  <a:cubicBezTo>
                    <a:pt x="124145" y="0"/>
                    <a:pt x="141315" y="17114"/>
                    <a:pt x="141315" y="36861"/>
                  </a:cubicBezTo>
                  <a:cubicBezTo>
                    <a:pt x="141315" y="36861"/>
                    <a:pt x="141315" y="36861"/>
                    <a:pt x="141315" y="77671"/>
                  </a:cubicBezTo>
                  <a:cubicBezTo>
                    <a:pt x="141315" y="84254"/>
                    <a:pt x="137352" y="90836"/>
                    <a:pt x="133390" y="93469"/>
                  </a:cubicBezTo>
                  <a:cubicBezTo>
                    <a:pt x="133390" y="93469"/>
                    <a:pt x="133390" y="93469"/>
                    <a:pt x="133390" y="132963"/>
                  </a:cubicBezTo>
                  <a:cubicBezTo>
                    <a:pt x="133390" y="134279"/>
                    <a:pt x="133390" y="134279"/>
                    <a:pt x="133390" y="134279"/>
                  </a:cubicBezTo>
                  <a:cubicBezTo>
                    <a:pt x="137352" y="135596"/>
                    <a:pt x="145277" y="140862"/>
                    <a:pt x="157163" y="147444"/>
                  </a:cubicBezTo>
                  <a:cubicBezTo>
                    <a:pt x="150560" y="151393"/>
                    <a:pt x="143956" y="156659"/>
                    <a:pt x="137352" y="161925"/>
                  </a:cubicBezTo>
                  <a:cubicBezTo>
                    <a:pt x="129428" y="168507"/>
                    <a:pt x="125466" y="177723"/>
                    <a:pt x="125466" y="186938"/>
                  </a:cubicBezTo>
                  <a:cubicBezTo>
                    <a:pt x="125466" y="186938"/>
                    <a:pt x="125466" y="186938"/>
                    <a:pt x="125466" y="215900"/>
                  </a:cubicBezTo>
                  <a:cubicBezTo>
                    <a:pt x="125466" y="215900"/>
                    <a:pt x="125466" y="215900"/>
                    <a:pt x="0" y="215900"/>
                  </a:cubicBezTo>
                  <a:cubicBezTo>
                    <a:pt x="0" y="215900"/>
                    <a:pt x="0" y="215900"/>
                    <a:pt x="0" y="186938"/>
                  </a:cubicBezTo>
                  <a:cubicBezTo>
                    <a:pt x="0" y="181672"/>
                    <a:pt x="2641" y="175090"/>
                    <a:pt x="6603" y="172457"/>
                  </a:cubicBezTo>
                  <a:cubicBezTo>
                    <a:pt x="33017" y="151393"/>
                    <a:pt x="59431" y="136912"/>
                    <a:pt x="66035" y="134279"/>
                  </a:cubicBezTo>
                  <a:cubicBezTo>
                    <a:pt x="66035" y="134279"/>
                    <a:pt x="66035" y="134279"/>
                    <a:pt x="66035" y="132963"/>
                  </a:cubicBezTo>
                  <a:cubicBezTo>
                    <a:pt x="66035" y="132963"/>
                    <a:pt x="66035" y="132963"/>
                    <a:pt x="66035" y="93469"/>
                  </a:cubicBezTo>
                  <a:cubicBezTo>
                    <a:pt x="62073" y="90836"/>
                    <a:pt x="58111" y="84254"/>
                    <a:pt x="58111" y="77671"/>
                  </a:cubicBezTo>
                  <a:cubicBezTo>
                    <a:pt x="58111" y="77671"/>
                    <a:pt x="58111" y="77671"/>
                    <a:pt x="58111" y="36861"/>
                  </a:cubicBezTo>
                  <a:cubicBezTo>
                    <a:pt x="58111" y="17114"/>
                    <a:pt x="75280" y="0"/>
                    <a:pt x="95090" y="0"/>
                  </a:cubicBezTo>
                  <a:close/>
                </a:path>
              </a:pathLst>
            </a:custGeom>
            <a:solidFill>
              <a:srgbClr val="9B1E23"/>
            </a:solidFill>
            <a:ln>
              <a:noFill/>
            </a:ln>
          </p:spPr>
          <p:txBody>
            <a:bodyPr/>
            <a:lstStyle/>
            <a:p>
              <a:endParaRPr lang="zh-CN" altLang="en-US"/>
            </a:p>
          </p:txBody>
        </p:sp>
        <p:grpSp>
          <p:nvGrpSpPr>
            <p:cNvPr id="14" name="组合 13"/>
            <p:cNvGrpSpPr/>
            <p:nvPr/>
          </p:nvGrpSpPr>
          <p:grpSpPr>
            <a:xfrm>
              <a:off x="1634418" y="3048500"/>
              <a:ext cx="2344058" cy="1537142"/>
              <a:chOff x="1665921" y="3041607"/>
              <a:chExt cx="2344058" cy="1537142"/>
            </a:xfrm>
          </p:grpSpPr>
          <p:sp>
            <p:nvSpPr>
              <p:cNvPr id="15" name="矩形 14"/>
              <p:cNvSpPr/>
              <p:nvPr/>
            </p:nvSpPr>
            <p:spPr>
              <a:xfrm>
                <a:off x="1665921" y="3452287"/>
                <a:ext cx="2344058" cy="1126462"/>
              </a:xfrm>
              <a:prstGeom prst="rect">
                <a:avLst/>
              </a:prstGeom>
            </p:spPr>
            <p:txBody>
              <a:bodyPr wrap="square">
                <a:spAutoFit/>
              </a:bodyPr>
              <a:lstStyle/>
              <a:p>
                <a:pPr algn="ctr">
                  <a:lnSpc>
                    <a:spcPct val="120000"/>
                  </a:lnSpc>
                </a:pPr>
                <a:r>
                  <a:rPr lang="zh-CN" altLang="en-US" sz="1400" dirty="0">
                    <a:solidFill>
                      <a:schemeClr val="bg1"/>
                    </a:solidFill>
                  </a:rPr>
                  <a:t>用户可以在投影仪或者计算机上进行演示也可以将演示文稿打印出来制作成胶片以便应用到更广泛的领域中</a:t>
                </a:r>
              </a:p>
            </p:txBody>
          </p:sp>
          <p:sp>
            <p:nvSpPr>
              <p:cNvPr id="16" name="矩形 15"/>
              <p:cNvSpPr/>
              <p:nvPr/>
            </p:nvSpPr>
            <p:spPr>
              <a:xfrm>
                <a:off x="1821595" y="3041607"/>
                <a:ext cx="2032708" cy="430824"/>
              </a:xfrm>
              <a:prstGeom prst="rect">
                <a:avLst/>
              </a:prstGeom>
            </p:spPr>
            <p:txBody>
              <a:bodyPr wrap="square">
                <a:spAutoFit/>
              </a:bodyPr>
              <a:lstStyle/>
              <a:p>
                <a:pPr algn="ctr">
                  <a:lnSpc>
                    <a:spcPct val="120000"/>
                  </a:lnSpc>
                </a:pPr>
                <a:r>
                  <a:rPr lang="zh-CN" altLang="en-US" sz="2000" dirty="0" smtClean="0">
                    <a:solidFill>
                      <a:schemeClr val="bg1"/>
                    </a:solidFill>
                    <a:latin typeface="迷你简菱心" panose="02010609000101010101" pitchFamily="49" charset="-122"/>
                    <a:ea typeface="迷你简菱心" panose="02010609000101010101" pitchFamily="49" charset="-122"/>
                  </a:rPr>
                  <a:t>友善的外在型</a:t>
                </a:r>
                <a:endParaRPr lang="zh-CN" altLang="en-US" sz="2000" dirty="0">
                  <a:solidFill>
                    <a:schemeClr val="bg1"/>
                  </a:solidFill>
                  <a:latin typeface="迷你简菱心" panose="02010609000101010101" pitchFamily="49" charset="-122"/>
                  <a:ea typeface="迷你简菱心" panose="02010609000101010101" pitchFamily="49" charset="-122"/>
                </a:endParaRPr>
              </a:p>
            </p:txBody>
          </p:sp>
        </p:grpSp>
      </p:grpSp>
      <p:grpSp>
        <p:nvGrpSpPr>
          <p:cNvPr id="17" name="组合 16"/>
          <p:cNvGrpSpPr/>
          <p:nvPr/>
        </p:nvGrpSpPr>
        <p:grpSpPr>
          <a:xfrm>
            <a:off x="4635751" y="1798590"/>
            <a:ext cx="2920497" cy="4253485"/>
            <a:chOff x="4635751" y="1544066"/>
            <a:chExt cx="2920497" cy="4253485"/>
          </a:xfrm>
        </p:grpSpPr>
        <p:sp>
          <p:nvSpPr>
            <p:cNvPr id="18" name="六边形 17"/>
            <p:cNvSpPr/>
            <p:nvPr/>
          </p:nvSpPr>
          <p:spPr>
            <a:xfrm rot="5400000">
              <a:off x="4121150" y="2362452"/>
              <a:ext cx="3949700" cy="2920497"/>
            </a:xfrm>
            <a:prstGeom prst="hexagon">
              <a:avLst/>
            </a:prstGeom>
            <a:solidFill>
              <a:srgbClr val="9B1E23"/>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19" name="椭圆 18"/>
            <p:cNvSpPr/>
            <p:nvPr/>
          </p:nvSpPr>
          <p:spPr>
            <a:xfrm>
              <a:off x="5613147" y="1544066"/>
              <a:ext cx="965706" cy="965704"/>
            </a:xfrm>
            <a:prstGeom prst="ellipse">
              <a:avLst/>
            </a:prstGeom>
            <a:solidFill>
              <a:schemeClr val="bg1"/>
            </a:solidFill>
            <a:ln>
              <a:solidFill>
                <a:schemeClr val="tx2">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statistics-on-laptop_82095"/>
            <p:cNvSpPr>
              <a:spLocks noChangeAspect="1"/>
            </p:cNvSpPr>
            <p:nvPr/>
          </p:nvSpPr>
          <p:spPr bwMode="auto">
            <a:xfrm>
              <a:off x="5823589" y="1755799"/>
              <a:ext cx="544820" cy="542237"/>
            </a:xfrm>
            <a:custGeom>
              <a:avLst/>
              <a:gdLst>
                <a:gd name="connsiteX0" fmla="*/ 60325 w 334963"/>
                <a:gd name="connsiteY0" fmla="*/ 260350 h 333375"/>
                <a:gd name="connsiteX1" fmla="*/ 276225 w 334963"/>
                <a:gd name="connsiteY1" fmla="*/ 260350 h 333375"/>
                <a:gd name="connsiteX2" fmla="*/ 276225 w 334963"/>
                <a:gd name="connsiteY2" fmla="*/ 282575 h 333375"/>
                <a:gd name="connsiteX3" fmla="*/ 60325 w 334963"/>
                <a:gd name="connsiteY3" fmla="*/ 282575 h 333375"/>
                <a:gd name="connsiteX4" fmla="*/ 60325 w 334963"/>
                <a:gd name="connsiteY4" fmla="*/ 214313 h 333375"/>
                <a:gd name="connsiteX5" fmla="*/ 276225 w 334963"/>
                <a:gd name="connsiteY5" fmla="*/ 214313 h 333375"/>
                <a:gd name="connsiteX6" fmla="*/ 276225 w 334963"/>
                <a:gd name="connsiteY6" fmla="*/ 234951 h 333375"/>
                <a:gd name="connsiteX7" fmla="*/ 60325 w 334963"/>
                <a:gd name="connsiteY7" fmla="*/ 234951 h 333375"/>
                <a:gd name="connsiteX8" fmla="*/ 113640 w 334963"/>
                <a:gd name="connsiteY8" fmla="*/ 122238 h 333375"/>
                <a:gd name="connsiteX9" fmla="*/ 157162 w 334963"/>
                <a:gd name="connsiteY9" fmla="*/ 162411 h 333375"/>
                <a:gd name="connsiteX10" fmla="*/ 157162 w 334963"/>
                <a:gd name="connsiteY10" fmla="*/ 185738 h 333375"/>
                <a:gd name="connsiteX11" fmla="*/ 71437 w 334963"/>
                <a:gd name="connsiteY11" fmla="*/ 185738 h 333375"/>
                <a:gd name="connsiteX12" fmla="*/ 71437 w 334963"/>
                <a:gd name="connsiteY12" fmla="*/ 162411 h 333375"/>
                <a:gd name="connsiteX13" fmla="*/ 113640 w 334963"/>
                <a:gd name="connsiteY13" fmla="*/ 122238 h 333375"/>
                <a:gd name="connsiteX14" fmla="*/ 217487 w 334963"/>
                <a:gd name="connsiteY14" fmla="*/ 115888 h 333375"/>
                <a:gd name="connsiteX15" fmla="*/ 276225 w 334963"/>
                <a:gd name="connsiteY15" fmla="*/ 115888 h 333375"/>
                <a:gd name="connsiteX16" fmla="*/ 276225 w 334963"/>
                <a:gd name="connsiteY16" fmla="*/ 134938 h 333375"/>
                <a:gd name="connsiteX17" fmla="*/ 217487 w 334963"/>
                <a:gd name="connsiteY17" fmla="*/ 134938 h 333375"/>
                <a:gd name="connsiteX18" fmla="*/ 193675 w 334963"/>
                <a:gd name="connsiteY18" fmla="*/ 69850 h 333375"/>
                <a:gd name="connsiteX19" fmla="*/ 276225 w 334963"/>
                <a:gd name="connsiteY19" fmla="*/ 69850 h 333375"/>
                <a:gd name="connsiteX20" fmla="*/ 276225 w 334963"/>
                <a:gd name="connsiteY20" fmla="*/ 96838 h 333375"/>
                <a:gd name="connsiteX21" fmla="*/ 193675 w 334963"/>
                <a:gd name="connsiteY21" fmla="*/ 96838 h 333375"/>
                <a:gd name="connsiteX22" fmla="*/ 113507 w 334963"/>
                <a:gd name="connsiteY22" fmla="*/ 53975 h 333375"/>
                <a:gd name="connsiteX23" fmla="*/ 144464 w 334963"/>
                <a:gd name="connsiteY23" fmla="*/ 85725 h 333375"/>
                <a:gd name="connsiteX24" fmla="*/ 113507 w 334963"/>
                <a:gd name="connsiteY24" fmla="*/ 117475 h 333375"/>
                <a:gd name="connsiteX25" fmla="*/ 82550 w 334963"/>
                <a:gd name="connsiteY25" fmla="*/ 85725 h 333375"/>
                <a:gd name="connsiteX26" fmla="*/ 113507 w 334963"/>
                <a:gd name="connsiteY26" fmla="*/ 53975 h 333375"/>
                <a:gd name="connsiteX27" fmla="*/ 26987 w 334963"/>
                <a:gd name="connsiteY27" fmla="*/ 34925 h 333375"/>
                <a:gd name="connsiteX28" fmla="*/ 26987 w 334963"/>
                <a:gd name="connsiteY28" fmla="*/ 307975 h 333375"/>
                <a:gd name="connsiteX29" fmla="*/ 307975 w 334963"/>
                <a:gd name="connsiteY29" fmla="*/ 307975 h 333375"/>
                <a:gd name="connsiteX30" fmla="*/ 307975 w 334963"/>
                <a:gd name="connsiteY30" fmla="*/ 34925 h 333375"/>
                <a:gd name="connsiteX31" fmla="*/ 0 w 334963"/>
                <a:gd name="connsiteY31" fmla="*/ 0 h 333375"/>
                <a:gd name="connsiteX32" fmla="*/ 334963 w 334963"/>
                <a:gd name="connsiteY32" fmla="*/ 0 h 333375"/>
                <a:gd name="connsiteX33" fmla="*/ 334963 w 334963"/>
                <a:gd name="connsiteY33" fmla="*/ 333375 h 333375"/>
                <a:gd name="connsiteX34" fmla="*/ 0 w 334963"/>
                <a:gd name="connsiteY34" fmla="*/ 333375 h 333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34963" h="333375">
                  <a:moveTo>
                    <a:pt x="60325" y="260350"/>
                  </a:moveTo>
                  <a:lnTo>
                    <a:pt x="276225" y="260350"/>
                  </a:lnTo>
                  <a:lnTo>
                    <a:pt x="276225" y="282575"/>
                  </a:lnTo>
                  <a:lnTo>
                    <a:pt x="60325" y="282575"/>
                  </a:lnTo>
                  <a:close/>
                  <a:moveTo>
                    <a:pt x="60325" y="214313"/>
                  </a:moveTo>
                  <a:lnTo>
                    <a:pt x="276225" y="214313"/>
                  </a:lnTo>
                  <a:lnTo>
                    <a:pt x="276225" y="234951"/>
                  </a:lnTo>
                  <a:lnTo>
                    <a:pt x="60325" y="234951"/>
                  </a:lnTo>
                  <a:close/>
                  <a:moveTo>
                    <a:pt x="113640" y="122238"/>
                  </a:moveTo>
                  <a:cubicBezTo>
                    <a:pt x="137379" y="122238"/>
                    <a:pt x="157162" y="140381"/>
                    <a:pt x="157162" y="162411"/>
                  </a:cubicBezTo>
                  <a:lnTo>
                    <a:pt x="157162" y="185738"/>
                  </a:lnTo>
                  <a:cubicBezTo>
                    <a:pt x="157162" y="185738"/>
                    <a:pt x="157162" y="185738"/>
                    <a:pt x="71437" y="185738"/>
                  </a:cubicBezTo>
                  <a:cubicBezTo>
                    <a:pt x="71437" y="185738"/>
                    <a:pt x="71437" y="185738"/>
                    <a:pt x="71437" y="162411"/>
                  </a:cubicBezTo>
                  <a:cubicBezTo>
                    <a:pt x="71437" y="140381"/>
                    <a:pt x="89901" y="122238"/>
                    <a:pt x="113640" y="122238"/>
                  </a:cubicBezTo>
                  <a:close/>
                  <a:moveTo>
                    <a:pt x="217487" y="115888"/>
                  </a:moveTo>
                  <a:lnTo>
                    <a:pt x="276225" y="115888"/>
                  </a:lnTo>
                  <a:lnTo>
                    <a:pt x="276225" y="134938"/>
                  </a:lnTo>
                  <a:lnTo>
                    <a:pt x="217487" y="134938"/>
                  </a:lnTo>
                  <a:close/>
                  <a:moveTo>
                    <a:pt x="193675" y="69850"/>
                  </a:moveTo>
                  <a:lnTo>
                    <a:pt x="276225" y="69850"/>
                  </a:lnTo>
                  <a:lnTo>
                    <a:pt x="276225" y="96838"/>
                  </a:lnTo>
                  <a:lnTo>
                    <a:pt x="193675" y="96838"/>
                  </a:lnTo>
                  <a:close/>
                  <a:moveTo>
                    <a:pt x="113507" y="53975"/>
                  </a:moveTo>
                  <a:cubicBezTo>
                    <a:pt x="130604" y="53975"/>
                    <a:pt x="144464" y="68190"/>
                    <a:pt x="144464" y="85725"/>
                  </a:cubicBezTo>
                  <a:cubicBezTo>
                    <a:pt x="144464" y="103260"/>
                    <a:pt x="130604" y="117475"/>
                    <a:pt x="113507" y="117475"/>
                  </a:cubicBezTo>
                  <a:cubicBezTo>
                    <a:pt x="96410" y="117475"/>
                    <a:pt x="82550" y="103260"/>
                    <a:pt x="82550" y="85725"/>
                  </a:cubicBezTo>
                  <a:cubicBezTo>
                    <a:pt x="82550" y="68190"/>
                    <a:pt x="96410" y="53975"/>
                    <a:pt x="113507" y="53975"/>
                  </a:cubicBezTo>
                  <a:close/>
                  <a:moveTo>
                    <a:pt x="26987" y="34925"/>
                  </a:moveTo>
                  <a:lnTo>
                    <a:pt x="26987" y="307975"/>
                  </a:lnTo>
                  <a:lnTo>
                    <a:pt x="307975" y="307975"/>
                  </a:lnTo>
                  <a:lnTo>
                    <a:pt x="307975" y="34925"/>
                  </a:lnTo>
                  <a:close/>
                  <a:moveTo>
                    <a:pt x="0" y="0"/>
                  </a:moveTo>
                  <a:lnTo>
                    <a:pt x="334963" y="0"/>
                  </a:lnTo>
                  <a:lnTo>
                    <a:pt x="334963" y="333375"/>
                  </a:lnTo>
                  <a:lnTo>
                    <a:pt x="0" y="333375"/>
                  </a:lnTo>
                  <a:close/>
                </a:path>
              </a:pathLst>
            </a:custGeom>
            <a:solidFill>
              <a:srgbClr val="9B1E23"/>
            </a:solidFill>
            <a:ln>
              <a:noFill/>
            </a:ln>
          </p:spPr>
          <p:txBody>
            <a:bodyPr/>
            <a:lstStyle/>
            <a:p>
              <a:endParaRPr lang="zh-CN" altLang="en-US"/>
            </a:p>
          </p:txBody>
        </p:sp>
        <p:grpSp>
          <p:nvGrpSpPr>
            <p:cNvPr id="21" name="组合 20"/>
            <p:cNvGrpSpPr/>
            <p:nvPr/>
          </p:nvGrpSpPr>
          <p:grpSpPr>
            <a:xfrm>
              <a:off x="4923971" y="3048500"/>
              <a:ext cx="2344058" cy="1537142"/>
              <a:chOff x="1665921" y="3041607"/>
              <a:chExt cx="2344058" cy="1537142"/>
            </a:xfrm>
          </p:grpSpPr>
          <p:sp>
            <p:nvSpPr>
              <p:cNvPr id="22" name="矩形 21"/>
              <p:cNvSpPr/>
              <p:nvPr/>
            </p:nvSpPr>
            <p:spPr>
              <a:xfrm>
                <a:off x="1665921" y="3452287"/>
                <a:ext cx="2344058" cy="1126462"/>
              </a:xfrm>
              <a:prstGeom prst="rect">
                <a:avLst/>
              </a:prstGeom>
            </p:spPr>
            <p:txBody>
              <a:bodyPr wrap="square">
                <a:spAutoFit/>
              </a:bodyPr>
              <a:lstStyle/>
              <a:p>
                <a:pPr algn="ctr">
                  <a:lnSpc>
                    <a:spcPct val="120000"/>
                  </a:lnSpc>
                </a:pPr>
                <a:r>
                  <a:rPr lang="zh-CN" altLang="en-US" sz="1400" dirty="0">
                    <a:solidFill>
                      <a:schemeClr val="bg1"/>
                    </a:solidFill>
                  </a:rPr>
                  <a:t>用户可以在投影仪或者计算机上进行演示也可以将演示文稿打印出来制作成胶片以便应用到更广泛的领域中</a:t>
                </a:r>
              </a:p>
            </p:txBody>
          </p:sp>
          <p:sp>
            <p:nvSpPr>
              <p:cNvPr id="23" name="矩形 22"/>
              <p:cNvSpPr/>
              <p:nvPr/>
            </p:nvSpPr>
            <p:spPr>
              <a:xfrm>
                <a:off x="1821595" y="3041607"/>
                <a:ext cx="2032708" cy="432041"/>
              </a:xfrm>
              <a:prstGeom prst="rect">
                <a:avLst/>
              </a:prstGeom>
            </p:spPr>
            <p:txBody>
              <a:bodyPr wrap="square">
                <a:spAutoFit/>
              </a:bodyPr>
              <a:lstStyle/>
              <a:p>
                <a:pPr algn="ctr">
                  <a:lnSpc>
                    <a:spcPct val="120000"/>
                  </a:lnSpc>
                </a:pPr>
                <a:r>
                  <a:rPr lang="zh-CN" altLang="en-US" sz="2000" dirty="0" smtClean="0">
                    <a:solidFill>
                      <a:schemeClr val="bg1"/>
                    </a:solidFill>
                    <a:latin typeface="迷你简菱心" panose="02010609000101010101" pitchFamily="49" charset="-122"/>
                    <a:ea typeface="迷你简菱心" panose="02010609000101010101" pitchFamily="49" charset="-122"/>
                  </a:rPr>
                  <a:t>友善的外在型</a:t>
                </a:r>
                <a:endParaRPr lang="zh-CN" altLang="en-US" sz="2000" dirty="0">
                  <a:solidFill>
                    <a:schemeClr val="bg1"/>
                  </a:solidFill>
                  <a:latin typeface="迷你简菱心" panose="02010609000101010101" pitchFamily="49" charset="-122"/>
                  <a:ea typeface="迷你简菱心" panose="02010609000101010101" pitchFamily="49" charset="-122"/>
                </a:endParaRPr>
              </a:p>
            </p:txBody>
          </p:sp>
        </p:grpSp>
      </p:grpSp>
      <p:grpSp>
        <p:nvGrpSpPr>
          <p:cNvPr id="24" name="组合 23"/>
          <p:cNvGrpSpPr/>
          <p:nvPr/>
        </p:nvGrpSpPr>
        <p:grpSpPr>
          <a:xfrm>
            <a:off x="7925303" y="1798590"/>
            <a:ext cx="2920497" cy="4253485"/>
            <a:chOff x="7925303" y="1544066"/>
            <a:chExt cx="2920497" cy="4253485"/>
          </a:xfrm>
        </p:grpSpPr>
        <p:sp>
          <p:nvSpPr>
            <p:cNvPr id="25" name="六边形 24"/>
            <p:cNvSpPr/>
            <p:nvPr/>
          </p:nvSpPr>
          <p:spPr>
            <a:xfrm rot="5400000">
              <a:off x="7410702" y="2362452"/>
              <a:ext cx="3949700" cy="2920497"/>
            </a:xfrm>
            <a:prstGeom prst="hexagon">
              <a:avLst/>
            </a:prstGeom>
            <a:solidFill>
              <a:srgbClr val="9B1E23"/>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26" name="椭圆 25"/>
            <p:cNvSpPr/>
            <p:nvPr/>
          </p:nvSpPr>
          <p:spPr>
            <a:xfrm>
              <a:off x="8902699" y="1544066"/>
              <a:ext cx="965706" cy="965704"/>
            </a:xfrm>
            <a:prstGeom prst="ellipse">
              <a:avLst/>
            </a:prstGeom>
            <a:solidFill>
              <a:schemeClr val="bg1"/>
            </a:solidFill>
            <a:ln>
              <a:solidFill>
                <a:schemeClr val="accent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statistics-on-laptop_82095"/>
            <p:cNvSpPr>
              <a:spLocks noChangeAspect="1"/>
            </p:cNvSpPr>
            <p:nvPr/>
          </p:nvSpPr>
          <p:spPr bwMode="auto">
            <a:xfrm>
              <a:off x="9196663" y="1754508"/>
              <a:ext cx="377776" cy="544820"/>
            </a:xfrm>
            <a:custGeom>
              <a:avLst/>
              <a:gdLst>
                <a:gd name="connsiteX0" fmla="*/ 116681 w 233363"/>
                <a:gd name="connsiteY0" fmla="*/ 74613 h 336550"/>
                <a:gd name="connsiteX1" fmla="*/ 74612 w 233363"/>
                <a:gd name="connsiteY1" fmla="*/ 116682 h 336550"/>
                <a:gd name="connsiteX2" fmla="*/ 116681 w 233363"/>
                <a:gd name="connsiteY2" fmla="*/ 158751 h 336550"/>
                <a:gd name="connsiteX3" fmla="*/ 158750 w 233363"/>
                <a:gd name="connsiteY3" fmla="*/ 116682 h 336550"/>
                <a:gd name="connsiteX4" fmla="*/ 116681 w 233363"/>
                <a:gd name="connsiteY4" fmla="*/ 74613 h 336550"/>
                <a:gd name="connsiteX5" fmla="*/ 116682 w 233363"/>
                <a:gd name="connsiteY5" fmla="*/ 0 h 336550"/>
                <a:gd name="connsiteX6" fmla="*/ 233363 w 233363"/>
                <a:gd name="connsiteY6" fmla="*/ 117004 h 336550"/>
                <a:gd name="connsiteX7" fmla="*/ 123237 w 233363"/>
                <a:gd name="connsiteY7" fmla="*/ 329977 h 336550"/>
                <a:gd name="connsiteX8" fmla="*/ 119304 w 233363"/>
                <a:gd name="connsiteY8" fmla="*/ 335236 h 336550"/>
                <a:gd name="connsiteX9" fmla="*/ 116682 w 233363"/>
                <a:gd name="connsiteY9" fmla="*/ 336550 h 336550"/>
                <a:gd name="connsiteX10" fmla="*/ 114059 w 233363"/>
                <a:gd name="connsiteY10" fmla="*/ 335236 h 336550"/>
                <a:gd name="connsiteX11" fmla="*/ 110126 w 233363"/>
                <a:gd name="connsiteY11" fmla="*/ 329977 h 336550"/>
                <a:gd name="connsiteX12" fmla="*/ 0 w 233363"/>
                <a:gd name="connsiteY12" fmla="*/ 117004 h 336550"/>
                <a:gd name="connsiteX13" fmla="*/ 116682 w 233363"/>
                <a:gd name="connsiteY13" fmla="*/ 0 h 33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33363" h="336550">
                  <a:moveTo>
                    <a:pt x="116681" y="74613"/>
                  </a:moveTo>
                  <a:cubicBezTo>
                    <a:pt x="93447" y="74613"/>
                    <a:pt x="74612" y="93448"/>
                    <a:pt x="74612" y="116682"/>
                  </a:cubicBezTo>
                  <a:cubicBezTo>
                    <a:pt x="74612" y="139916"/>
                    <a:pt x="93447" y="158751"/>
                    <a:pt x="116681" y="158751"/>
                  </a:cubicBezTo>
                  <a:cubicBezTo>
                    <a:pt x="139915" y="158751"/>
                    <a:pt x="158750" y="139916"/>
                    <a:pt x="158750" y="116682"/>
                  </a:cubicBezTo>
                  <a:cubicBezTo>
                    <a:pt x="158750" y="93448"/>
                    <a:pt x="139915" y="74613"/>
                    <a:pt x="116681" y="74613"/>
                  </a:cubicBezTo>
                  <a:close/>
                  <a:moveTo>
                    <a:pt x="116682" y="0"/>
                  </a:moveTo>
                  <a:cubicBezTo>
                    <a:pt x="180922" y="0"/>
                    <a:pt x="233363" y="52586"/>
                    <a:pt x="233363" y="117004"/>
                  </a:cubicBezTo>
                  <a:cubicBezTo>
                    <a:pt x="233363" y="178792"/>
                    <a:pt x="127170" y="323404"/>
                    <a:pt x="123237" y="329977"/>
                  </a:cubicBezTo>
                  <a:cubicBezTo>
                    <a:pt x="123237" y="329977"/>
                    <a:pt x="123237" y="329977"/>
                    <a:pt x="119304" y="335236"/>
                  </a:cubicBezTo>
                  <a:cubicBezTo>
                    <a:pt x="117993" y="336550"/>
                    <a:pt x="117993" y="336550"/>
                    <a:pt x="116682" y="336550"/>
                  </a:cubicBezTo>
                  <a:cubicBezTo>
                    <a:pt x="115371" y="336550"/>
                    <a:pt x="115371" y="336550"/>
                    <a:pt x="114059" y="335236"/>
                  </a:cubicBezTo>
                  <a:cubicBezTo>
                    <a:pt x="114059" y="335236"/>
                    <a:pt x="114059" y="335236"/>
                    <a:pt x="110126" y="329977"/>
                  </a:cubicBezTo>
                  <a:cubicBezTo>
                    <a:pt x="106193" y="323404"/>
                    <a:pt x="0" y="178792"/>
                    <a:pt x="0" y="117004"/>
                  </a:cubicBezTo>
                  <a:cubicBezTo>
                    <a:pt x="0" y="52586"/>
                    <a:pt x="52441" y="0"/>
                    <a:pt x="116682" y="0"/>
                  </a:cubicBezTo>
                  <a:close/>
                </a:path>
              </a:pathLst>
            </a:custGeom>
            <a:solidFill>
              <a:srgbClr val="9B1E23"/>
            </a:solidFill>
            <a:ln>
              <a:noFill/>
            </a:ln>
          </p:spPr>
          <p:txBody>
            <a:bodyPr/>
            <a:lstStyle/>
            <a:p>
              <a:endParaRPr lang="zh-CN" altLang="en-US"/>
            </a:p>
          </p:txBody>
        </p:sp>
        <p:grpSp>
          <p:nvGrpSpPr>
            <p:cNvPr id="28" name="组合 27"/>
            <p:cNvGrpSpPr/>
            <p:nvPr/>
          </p:nvGrpSpPr>
          <p:grpSpPr>
            <a:xfrm>
              <a:off x="8213522" y="3048500"/>
              <a:ext cx="2344058" cy="1537142"/>
              <a:chOff x="1665921" y="3041607"/>
              <a:chExt cx="2344058" cy="1537142"/>
            </a:xfrm>
          </p:grpSpPr>
          <p:sp>
            <p:nvSpPr>
              <p:cNvPr id="29" name="矩形 28"/>
              <p:cNvSpPr/>
              <p:nvPr/>
            </p:nvSpPr>
            <p:spPr>
              <a:xfrm>
                <a:off x="1665921" y="3452287"/>
                <a:ext cx="2344058" cy="1126462"/>
              </a:xfrm>
              <a:prstGeom prst="rect">
                <a:avLst/>
              </a:prstGeom>
            </p:spPr>
            <p:txBody>
              <a:bodyPr wrap="square">
                <a:spAutoFit/>
              </a:bodyPr>
              <a:lstStyle/>
              <a:p>
                <a:pPr algn="ctr">
                  <a:lnSpc>
                    <a:spcPct val="120000"/>
                  </a:lnSpc>
                </a:pPr>
                <a:r>
                  <a:rPr lang="zh-CN" altLang="en-US" sz="1400" dirty="0">
                    <a:solidFill>
                      <a:schemeClr val="bg1"/>
                    </a:solidFill>
                  </a:rPr>
                  <a:t>用户可以在投影仪或者计算机上进行演示也可以将演示文稿打印出来制作成胶片以便应用到更广泛的领域中</a:t>
                </a:r>
              </a:p>
            </p:txBody>
          </p:sp>
          <p:sp>
            <p:nvSpPr>
              <p:cNvPr id="30" name="矩形 29"/>
              <p:cNvSpPr/>
              <p:nvPr/>
            </p:nvSpPr>
            <p:spPr>
              <a:xfrm>
                <a:off x="1821595" y="3041607"/>
                <a:ext cx="2032708" cy="432041"/>
              </a:xfrm>
              <a:prstGeom prst="rect">
                <a:avLst/>
              </a:prstGeom>
            </p:spPr>
            <p:txBody>
              <a:bodyPr wrap="square">
                <a:spAutoFit/>
              </a:bodyPr>
              <a:lstStyle/>
              <a:p>
                <a:pPr algn="ctr">
                  <a:lnSpc>
                    <a:spcPct val="120000"/>
                  </a:lnSpc>
                </a:pPr>
                <a:r>
                  <a:rPr lang="zh-CN" altLang="en-US" sz="2000" dirty="0" smtClean="0">
                    <a:solidFill>
                      <a:schemeClr val="bg1"/>
                    </a:solidFill>
                    <a:latin typeface="迷你简菱心" panose="02010609000101010101" pitchFamily="49" charset="-122"/>
                    <a:ea typeface="迷你简菱心" panose="02010609000101010101" pitchFamily="49" charset="-122"/>
                  </a:rPr>
                  <a:t>友善的外在型</a:t>
                </a:r>
                <a:endParaRPr lang="zh-CN" altLang="en-US" sz="2000" dirty="0">
                  <a:solidFill>
                    <a:schemeClr val="bg1"/>
                  </a:solidFill>
                  <a:latin typeface="迷你简菱心" panose="02010609000101010101" pitchFamily="49" charset="-122"/>
                  <a:ea typeface="迷你简菱心" panose="02010609000101010101" pitchFamily="49" charset="-122"/>
                </a:endParaRPr>
              </a:p>
            </p:txBody>
          </p:sp>
        </p:grpSp>
      </p:grpSp>
    </p:spTree>
    <p:extLst>
      <p:ext uri="{BB962C8B-B14F-4D97-AF65-F5344CB8AC3E}">
        <p14:creationId xmlns:p14="http://schemas.microsoft.com/office/powerpoint/2010/main" val="3237002009"/>
      </p:ext>
    </p:ext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14:presetBounceEnd="40000">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14:bounceEnd="40000">
                                          <p:cBhvr additive="base">
                                            <p:cTn id="7" dur="1000" fill="hold"/>
                                            <p:tgtEl>
                                              <p:spTgt spid="2"/>
                                            </p:tgtEl>
                                            <p:attrNameLst>
                                              <p:attrName>ppt_x</p:attrName>
                                            </p:attrNameLst>
                                          </p:cBhvr>
                                          <p:tavLst>
                                            <p:tav tm="0">
                                              <p:val>
                                                <p:strVal val="0-#ppt_w/2"/>
                                              </p:val>
                                            </p:tav>
                                            <p:tav tm="100000">
                                              <p:val>
                                                <p:strVal val="#ppt_x"/>
                                              </p:val>
                                            </p:tav>
                                          </p:tavLst>
                                        </p:anim>
                                        <p:anim calcmode="lin" valueType="num" p14:bounceEnd="40000">
                                          <p:cBhvr additive="base">
                                            <p:cTn id="8" dur="10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14:presetBounceEnd="40000">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14:bounceEnd="40000">
                                          <p:cBhvr additive="base">
                                            <p:cTn id="11" dur="1000" fill="hold"/>
                                            <p:tgtEl>
                                              <p:spTgt spid="3"/>
                                            </p:tgtEl>
                                            <p:attrNameLst>
                                              <p:attrName>ppt_x</p:attrName>
                                            </p:attrNameLst>
                                          </p:cBhvr>
                                          <p:tavLst>
                                            <p:tav tm="0">
                                              <p:val>
                                                <p:strVal val="0-#ppt_w/2"/>
                                              </p:val>
                                            </p:tav>
                                            <p:tav tm="100000">
                                              <p:val>
                                                <p:strVal val="#ppt_x"/>
                                              </p:val>
                                            </p:tav>
                                          </p:tavLst>
                                        </p:anim>
                                        <p:anim calcmode="lin" valueType="num" p14:bounceEnd="40000">
                                          <p:cBhvr additive="base">
                                            <p:cTn id="12" dur="1000" fill="hold"/>
                                            <p:tgtEl>
                                              <p:spTgt spid="3"/>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53" presetClass="entr" presetSubtype="16" fill="hold" grpId="0" nodeType="afterEffect">
                                      <p:stCondLst>
                                        <p:cond delay="0"/>
                                      </p:stCondLst>
                                      <p:iterate type="lt">
                                        <p:tmPct val="10000"/>
                                      </p:iterate>
                                      <p:childTnLst>
                                        <p:set>
                                          <p:cBhvr>
                                            <p:cTn id="15" dur="1" fill="hold">
                                              <p:stCondLst>
                                                <p:cond delay="0"/>
                                              </p:stCondLst>
                                            </p:cTn>
                                            <p:tgtEl>
                                              <p:spTgt spid="9"/>
                                            </p:tgtEl>
                                            <p:attrNameLst>
                                              <p:attrName>style.visibility</p:attrName>
                                            </p:attrNameLst>
                                          </p:cBhvr>
                                          <p:to>
                                            <p:strVal val="visible"/>
                                          </p:to>
                                        </p:set>
                                        <p:anim calcmode="lin" valueType="num">
                                          <p:cBhvr>
                                            <p:cTn id="16" dur="500" fill="hold"/>
                                            <p:tgtEl>
                                              <p:spTgt spid="9"/>
                                            </p:tgtEl>
                                            <p:attrNameLst>
                                              <p:attrName>ppt_w</p:attrName>
                                            </p:attrNameLst>
                                          </p:cBhvr>
                                          <p:tavLst>
                                            <p:tav tm="0">
                                              <p:val>
                                                <p:fltVal val="0"/>
                                              </p:val>
                                            </p:tav>
                                            <p:tav tm="100000">
                                              <p:val>
                                                <p:strVal val="#ppt_w"/>
                                              </p:val>
                                            </p:tav>
                                          </p:tavLst>
                                        </p:anim>
                                        <p:anim calcmode="lin" valueType="num">
                                          <p:cBhvr>
                                            <p:cTn id="17" dur="500" fill="hold"/>
                                            <p:tgtEl>
                                              <p:spTgt spid="9"/>
                                            </p:tgtEl>
                                            <p:attrNameLst>
                                              <p:attrName>ppt_h</p:attrName>
                                            </p:attrNameLst>
                                          </p:cBhvr>
                                          <p:tavLst>
                                            <p:tav tm="0">
                                              <p:val>
                                                <p:fltVal val="0"/>
                                              </p:val>
                                            </p:tav>
                                            <p:tav tm="100000">
                                              <p:val>
                                                <p:strVal val="#ppt_h"/>
                                              </p:val>
                                            </p:tav>
                                          </p:tavLst>
                                        </p:anim>
                                        <p:animEffect transition="in" filter="fade">
                                          <p:cBhvr>
                                            <p:cTn id="18" dur="500"/>
                                            <p:tgtEl>
                                              <p:spTgt spid="9"/>
                                            </p:tgtEl>
                                          </p:cBhvr>
                                        </p:animEffect>
                                      </p:childTnLst>
                                    </p:cTn>
                                  </p:par>
                                  <p:par>
                                    <p:cTn id="19" presetID="53" presetClass="entr" presetSubtype="16" fill="hold" nodeType="with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p:cTn id="21" dur="500" fill="hold"/>
                                            <p:tgtEl>
                                              <p:spTgt spid="5"/>
                                            </p:tgtEl>
                                            <p:attrNameLst>
                                              <p:attrName>ppt_w</p:attrName>
                                            </p:attrNameLst>
                                          </p:cBhvr>
                                          <p:tavLst>
                                            <p:tav tm="0">
                                              <p:val>
                                                <p:fltVal val="0"/>
                                              </p:val>
                                            </p:tav>
                                            <p:tav tm="100000">
                                              <p:val>
                                                <p:strVal val="#ppt_w"/>
                                              </p:val>
                                            </p:tav>
                                          </p:tavLst>
                                        </p:anim>
                                        <p:anim calcmode="lin" valueType="num">
                                          <p:cBhvr>
                                            <p:cTn id="22" dur="500" fill="hold"/>
                                            <p:tgtEl>
                                              <p:spTgt spid="5"/>
                                            </p:tgtEl>
                                            <p:attrNameLst>
                                              <p:attrName>ppt_h</p:attrName>
                                            </p:attrNameLst>
                                          </p:cBhvr>
                                          <p:tavLst>
                                            <p:tav tm="0">
                                              <p:val>
                                                <p:fltVal val="0"/>
                                              </p:val>
                                            </p:tav>
                                            <p:tav tm="100000">
                                              <p:val>
                                                <p:strVal val="#ppt_h"/>
                                              </p:val>
                                            </p:tav>
                                          </p:tavLst>
                                        </p:anim>
                                        <p:animEffect transition="in" filter="fade">
                                          <p:cBhvr>
                                            <p:cTn id="23" dur="500"/>
                                            <p:tgtEl>
                                              <p:spTgt spid="5"/>
                                            </p:tgtEl>
                                          </p:cBhvr>
                                        </p:animEffect>
                                      </p:childTnLst>
                                    </p:cTn>
                                  </p:par>
                                  <p:par>
                                    <p:cTn id="24" presetID="22" presetClass="entr" presetSubtype="2" fill="hold" nodeType="with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wipe(right)">
                                          <p:cBhvr>
                                            <p:cTn id="26" dur="500"/>
                                            <p:tgtEl>
                                              <p:spTgt spid="4"/>
                                            </p:tgtEl>
                                          </p:cBhvr>
                                        </p:animEffect>
                                      </p:childTnLst>
                                    </p:cTn>
                                  </p:par>
                                  <p:par>
                                    <p:cTn id="27" presetID="12" presetClass="entr" presetSubtype="4" fill="hold" nodeType="withEffect">
                                      <p:stCondLst>
                                        <p:cond delay="0"/>
                                      </p:stCondLst>
                                      <p:childTnLst>
                                        <p:set>
                                          <p:cBhvr>
                                            <p:cTn id="28" dur="1" fill="hold">
                                              <p:stCondLst>
                                                <p:cond delay="0"/>
                                              </p:stCondLst>
                                            </p:cTn>
                                            <p:tgtEl>
                                              <p:spTgt spid="10"/>
                                            </p:tgtEl>
                                            <p:attrNameLst>
                                              <p:attrName>style.visibility</p:attrName>
                                            </p:attrNameLst>
                                          </p:cBhvr>
                                          <p:to>
                                            <p:strVal val="visible"/>
                                          </p:to>
                                        </p:set>
                                        <p:anim calcmode="lin" valueType="num">
                                          <p:cBhvr additive="base">
                                            <p:cTn id="29" dur="500"/>
                                            <p:tgtEl>
                                              <p:spTgt spid="10"/>
                                            </p:tgtEl>
                                            <p:attrNameLst>
                                              <p:attrName>ppt_y</p:attrName>
                                            </p:attrNameLst>
                                          </p:cBhvr>
                                          <p:tavLst>
                                            <p:tav tm="0">
                                              <p:val>
                                                <p:strVal val="#ppt_y+#ppt_h*1.125000"/>
                                              </p:val>
                                            </p:tav>
                                            <p:tav tm="100000">
                                              <p:val>
                                                <p:strVal val="#ppt_y"/>
                                              </p:val>
                                            </p:tav>
                                          </p:tavLst>
                                        </p:anim>
                                        <p:animEffect transition="in" filter="wipe(up)">
                                          <p:cBhvr>
                                            <p:cTn id="30" dur="500"/>
                                            <p:tgtEl>
                                              <p:spTgt spid="10"/>
                                            </p:tgtEl>
                                          </p:cBhvr>
                                        </p:animEffect>
                                      </p:childTnLst>
                                    </p:cTn>
                                  </p:par>
                                  <p:par>
                                    <p:cTn id="31" presetID="12" presetClass="entr" presetSubtype="4" fill="hold" nodeType="withEffect">
                                      <p:stCondLst>
                                        <p:cond delay="250"/>
                                      </p:stCondLst>
                                      <p:childTnLst>
                                        <p:set>
                                          <p:cBhvr>
                                            <p:cTn id="32" dur="1" fill="hold">
                                              <p:stCondLst>
                                                <p:cond delay="0"/>
                                              </p:stCondLst>
                                            </p:cTn>
                                            <p:tgtEl>
                                              <p:spTgt spid="17"/>
                                            </p:tgtEl>
                                            <p:attrNameLst>
                                              <p:attrName>style.visibility</p:attrName>
                                            </p:attrNameLst>
                                          </p:cBhvr>
                                          <p:to>
                                            <p:strVal val="visible"/>
                                          </p:to>
                                        </p:set>
                                        <p:anim calcmode="lin" valueType="num">
                                          <p:cBhvr additive="base">
                                            <p:cTn id="33" dur="500"/>
                                            <p:tgtEl>
                                              <p:spTgt spid="17"/>
                                            </p:tgtEl>
                                            <p:attrNameLst>
                                              <p:attrName>ppt_y</p:attrName>
                                            </p:attrNameLst>
                                          </p:cBhvr>
                                          <p:tavLst>
                                            <p:tav tm="0">
                                              <p:val>
                                                <p:strVal val="#ppt_y+#ppt_h*1.125000"/>
                                              </p:val>
                                            </p:tav>
                                            <p:tav tm="100000">
                                              <p:val>
                                                <p:strVal val="#ppt_y"/>
                                              </p:val>
                                            </p:tav>
                                          </p:tavLst>
                                        </p:anim>
                                        <p:animEffect transition="in" filter="wipe(up)">
                                          <p:cBhvr>
                                            <p:cTn id="34" dur="500"/>
                                            <p:tgtEl>
                                              <p:spTgt spid="17"/>
                                            </p:tgtEl>
                                          </p:cBhvr>
                                        </p:animEffect>
                                      </p:childTnLst>
                                    </p:cTn>
                                  </p:par>
                                  <p:par>
                                    <p:cTn id="35" presetID="12" presetClass="entr" presetSubtype="4" fill="hold" nodeType="withEffect">
                                      <p:stCondLst>
                                        <p:cond delay="500"/>
                                      </p:stCondLst>
                                      <p:childTnLst>
                                        <p:set>
                                          <p:cBhvr>
                                            <p:cTn id="36" dur="1" fill="hold">
                                              <p:stCondLst>
                                                <p:cond delay="0"/>
                                              </p:stCondLst>
                                            </p:cTn>
                                            <p:tgtEl>
                                              <p:spTgt spid="24"/>
                                            </p:tgtEl>
                                            <p:attrNameLst>
                                              <p:attrName>style.visibility</p:attrName>
                                            </p:attrNameLst>
                                          </p:cBhvr>
                                          <p:to>
                                            <p:strVal val="visible"/>
                                          </p:to>
                                        </p:set>
                                        <p:anim calcmode="lin" valueType="num">
                                          <p:cBhvr additive="base">
                                            <p:cTn id="37" dur="500"/>
                                            <p:tgtEl>
                                              <p:spTgt spid="24"/>
                                            </p:tgtEl>
                                            <p:attrNameLst>
                                              <p:attrName>ppt_y</p:attrName>
                                            </p:attrNameLst>
                                          </p:cBhvr>
                                          <p:tavLst>
                                            <p:tav tm="0">
                                              <p:val>
                                                <p:strVal val="#ppt_y+#ppt_h*1.125000"/>
                                              </p:val>
                                            </p:tav>
                                            <p:tav tm="100000">
                                              <p:val>
                                                <p:strVal val="#ppt_y"/>
                                              </p:val>
                                            </p:tav>
                                          </p:tavLst>
                                        </p:anim>
                                        <p:animEffect transition="in" filter="wipe(up)">
                                          <p:cBhvr>
                                            <p:cTn id="38"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9"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0-#ppt_w/2"/>
                                              </p:val>
                                            </p:tav>
                                            <p:tav tm="100000">
                                              <p:val>
                                                <p:strVal val="#ppt_x"/>
                                              </p:val>
                                            </p:tav>
                                          </p:tavLst>
                                        </p:anim>
                                        <p:anim calcmode="lin" valueType="num">
                                          <p:cBhvr additive="base">
                                            <p:cTn id="8" dur="10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0-#ppt_w/2"/>
                                              </p:val>
                                            </p:tav>
                                            <p:tav tm="100000">
                                              <p:val>
                                                <p:strVal val="#ppt_x"/>
                                              </p:val>
                                            </p:tav>
                                          </p:tavLst>
                                        </p:anim>
                                        <p:anim calcmode="lin" valueType="num">
                                          <p:cBhvr additive="base">
                                            <p:cTn id="12" dur="1000" fill="hold"/>
                                            <p:tgtEl>
                                              <p:spTgt spid="3"/>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53" presetClass="entr" presetSubtype="16" fill="hold" grpId="0" nodeType="afterEffect">
                                      <p:stCondLst>
                                        <p:cond delay="0"/>
                                      </p:stCondLst>
                                      <p:iterate type="lt">
                                        <p:tmPct val="10000"/>
                                      </p:iterate>
                                      <p:childTnLst>
                                        <p:set>
                                          <p:cBhvr>
                                            <p:cTn id="15" dur="1" fill="hold">
                                              <p:stCondLst>
                                                <p:cond delay="0"/>
                                              </p:stCondLst>
                                            </p:cTn>
                                            <p:tgtEl>
                                              <p:spTgt spid="9"/>
                                            </p:tgtEl>
                                            <p:attrNameLst>
                                              <p:attrName>style.visibility</p:attrName>
                                            </p:attrNameLst>
                                          </p:cBhvr>
                                          <p:to>
                                            <p:strVal val="visible"/>
                                          </p:to>
                                        </p:set>
                                        <p:anim calcmode="lin" valueType="num">
                                          <p:cBhvr>
                                            <p:cTn id="16" dur="500" fill="hold"/>
                                            <p:tgtEl>
                                              <p:spTgt spid="9"/>
                                            </p:tgtEl>
                                            <p:attrNameLst>
                                              <p:attrName>ppt_w</p:attrName>
                                            </p:attrNameLst>
                                          </p:cBhvr>
                                          <p:tavLst>
                                            <p:tav tm="0">
                                              <p:val>
                                                <p:fltVal val="0"/>
                                              </p:val>
                                            </p:tav>
                                            <p:tav tm="100000">
                                              <p:val>
                                                <p:strVal val="#ppt_w"/>
                                              </p:val>
                                            </p:tav>
                                          </p:tavLst>
                                        </p:anim>
                                        <p:anim calcmode="lin" valueType="num">
                                          <p:cBhvr>
                                            <p:cTn id="17" dur="500" fill="hold"/>
                                            <p:tgtEl>
                                              <p:spTgt spid="9"/>
                                            </p:tgtEl>
                                            <p:attrNameLst>
                                              <p:attrName>ppt_h</p:attrName>
                                            </p:attrNameLst>
                                          </p:cBhvr>
                                          <p:tavLst>
                                            <p:tav tm="0">
                                              <p:val>
                                                <p:fltVal val="0"/>
                                              </p:val>
                                            </p:tav>
                                            <p:tav tm="100000">
                                              <p:val>
                                                <p:strVal val="#ppt_h"/>
                                              </p:val>
                                            </p:tav>
                                          </p:tavLst>
                                        </p:anim>
                                        <p:animEffect transition="in" filter="fade">
                                          <p:cBhvr>
                                            <p:cTn id="18" dur="500"/>
                                            <p:tgtEl>
                                              <p:spTgt spid="9"/>
                                            </p:tgtEl>
                                          </p:cBhvr>
                                        </p:animEffect>
                                      </p:childTnLst>
                                    </p:cTn>
                                  </p:par>
                                  <p:par>
                                    <p:cTn id="19" presetID="53" presetClass="entr" presetSubtype="16" fill="hold" nodeType="with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p:cTn id="21" dur="500" fill="hold"/>
                                            <p:tgtEl>
                                              <p:spTgt spid="5"/>
                                            </p:tgtEl>
                                            <p:attrNameLst>
                                              <p:attrName>ppt_w</p:attrName>
                                            </p:attrNameLst>
                                          </p:cBhvr>
                                          <p:tavLst>
                                            <p:tav tm="0">
                                              <p:val>
                                                <p:fltVal val="0"/>
                                              </p:val>
                                            </p:tav>
                                            <p:tav tm="100000">
                                              <p:val>
                                                <p:strVal val="#ppt_w"/>
                                              </p:val>
                                            </p:tav>
                                          </p:tavLst>
                                        </p:anim>
                                        <p:anim calcmode="lin" valueType="num">
                                          <p:cBhvr>
                                            <p:cTn id="22" dur="500" fill="hold"/>
                                            <p:tgtEl>
                                              <p:spTgt spid="5"/>
                                            </p:tgtEl>
                                            <p:attrNameLst>
                                              <p:attrName>ppt_h</p:attrName>
                                            </p:attrNameLst>
                                          </p:cBhvr>
                                          <p:tavLst>
                                            <p:tav tm="0">
                                              <p:val>
                                                <p:fltVal val="0"/>
                                              </p:val>
                                            </p:tav>
                                            <p:tav tm="100000">
                                              <p:val>
                                                <p:strVal val="#ppt_h"/>
                                              </p:val>
                                            </p:tav>
                                          </p:tavLst>
                                        </p:anim>
                                        <p:animEffect transition="in" filter="fade">
                                          <p:cBhvr>
                                            <p:cTn id="23" dur="500"/>
                                            <p:tgtEl>
                                              <p:spTgt spid="5"/>
                                            </p:tgtEl>
                                          </p:cBhvr>
                                        </p:animEffect>
                                      </p:childTnLst>
                                    </p:cTn>
                                  </p:par>
                                  <p:par>
                                    <p:cTn id="24" presetID="22" presetClass="entr" presetSubtype="2" fill="hold" nodeType="with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wipe(right)">
                                          <p:cBhvr>
                                            <p:cTn id="26" dur="500"/>
                                            <p:tgtEl>
                                              <p:spTgt spid="4"/>
                                            </p:tgtEl>
                                          </p:cBhvr>
                                        </p:animEffect>
                                      </p:childTnLst>
                                    </p:cTn>
                                  </p:par>
                                  <p:par>
                                    <p:cTn id="27" presetID="12" presetClass="entr" presetSubtype="4" fill="hold" nodeType="withEffect">
                                      <p:stCondLst>
                                        <p:cond delay="0"/>
                                      </p:stCondLst>
                                      <p:childTnLst>
                                        <p:set>
                                          <p:cBhvr>
                                            <p:cTn id="28" dur="1" fill="hold">
                                              <p:stCondLst>
                                                <p:cond delay="0"/>
                                              </p:stCondLst>
                                            </p:cTn>
                                            <p:tgtEl>
                                              <p:spTgt spid="10"/>
                                            </p:tgtEl>
                                            <p:attrNameLst>
                                              <p:attrName>style.visibility</p:attrName>
                                            </p:attrNameLst>
                                          </p:cBhvr>
                                          <p:to>
                                            <p:strVal val="visible"/>
                                          </p:to>
                                        </p:set>
                                        <p:anim calcmode="lin" valueType="num">
                                          <p:cBhvr additive="base">
                                            <p:cTn id="29" dur="500"/>
                                            <p:tgtEl>
                                              <p:spTgt spid="10"/>
                                            </p:tgtEl>
                                            <p:attrNameLst>
                                              <p:attrName>ppt_y</p:attrName>
                                            </p:attrNameLst>
                                          </p:cBhvr>
                                          <p:tavLst>
                                            <p:tav tm="0">
                                              <p:val>
                                                <p:strVal val="#ppt_y+#ppt_h*1.125000"/>
                                              </p:val>
                                            </p:tav>
                                            <p:tav tm="100000">
                                              <p:val>
                                                <p:strVal val="#ppt_y"/>
                                              </p:val>
                                            </p:tav>
                                          </p:tavLst>
                                        </p:anim>
                                        <p:animEffect transition="in" filter="wipe(up)">
                                          <p:cBhvr>
                                            <p:cTn id="30" dur="500"/>
                                            <p:tgtEl>
                                              <p:spTgt spid="10"/>
                                            </p:tgtEl>
                                          </p:cBhvr>
                                        </p:animEffect>
                                      </p:childTnLst>
                                    </p:cTn>
                                  </p:par>
                                  <p:par>
                                    <p:cTn id="31" presetID="12" presetClass="entr" presetSubtype="4" fill="hold" nodeType="withEffect">
                                      <p:stCondLst>
                                        <p:cond delay="250"/>
                                      </p:stCondLst>
                                      <p:childTnLst>
                                        <p:set>
                                          <p:cBhvr>
                                            <p:cTn id="32" dur="1" fill="hold">
                                              <p:stCondLst>
                                                <p:cond delay="0"/>
                                              </p:stCondLst>
                                            </p:cTn>
                                            <p:tgtEl>
                                              <p:spTgt spid="17"/>
                                            </p:tgtEl>
                                            <p:attrNameLst>
                                              <p:attrName>style.visibility</p:attrName>
                                            </p:attrNameLst>
                                          </p:cBhvr>
                                          <p:to>
                                            <p:strVal val="visible"/>
                                          </p:to>
                                        </p:set>
                                        <p:anim calcmode="lin" valueType="num">
                                          <p:cBhvr additive="base">
                                            <p:cTn id="33" dur="500"/>
                                            <p:tgtEl>
                                              <p:spTgt spid="17"/>
                                            </p:tgtEl>
                                            <p:attrNameLst>
                                              <p:attrName>ppt_y</p:attrName>
                                            </p:attrNameLst>
                                          </p:cBhvr>
                                          <p:tavLst>
                                            <p:tav tm="0">
                                              <p:val>
                                                <p:strVal val="#ppt_y+#ppt_h*1.125000"/>
                                              </p:val>
                                            </p:tav>
                                            <p:tav tm="100000">
                                              <p:val>
                                                <p:strVal val="#ppt_y"/>
                                              </p:val>
                                            </p:tav>
                                          </p:tavLst>
                                        </p:anim>
                                        <p:animEffect transition="in" filter="wipe(up)">
                                          <p:cBhvr>
                                            <p:cTn id="34" dur="500"/>
                                            <p:tgtEl>
                                              <p:spTgt spid="17"/>
                                            </p:tgtEl>
                                          </p:cBhvr>
                                        </p:animEffect>
                                      </p:childTnLst>
                                    </p:cTn>
                                  </p:par>
                                  <p:par>
                                    <p:cTn id="35" presetID="12" presetClass="entr" presetSubtype="4" fill="hold" nodeType="withEffect">
                                      <p:stCondLst>
                                        <p:cond delay="500"/>
                                      </p:stCondLst>
                                      <p:childTnLst>
                                        <p:set>
                                          <p:cBhvr>
                                            <p:cTn id="36" dur="1" fill="hold">
                                              <p:stCondLst>
                                                <p:cond delay="0"/>
                                              </p:stCondLst>
                                            </p:cTn>
                                            <p:tgtEl>
                                              <p:spTgt spid="24"/>
                                            </p:tgtEl>
                                            <p:attrNameLst>
                                              <p:attrName>style.visibility</p:attrName>
                                            </p:attrNameLst>
                                          </p:cBhvr>
                                          <p:to>
                                            <p:strVal val="visible"/>
                                          </p:to>
                                        </p:set>
                                        <p:anim calcmode="lin" valueType="num">
                                          <p:cBhvr additive="base">
                                            <p:cTn id="37" dur="500"/>
                                            <p:tgtEl>
                                              <p:spTgt spid="24"/>
                                            </p:tgtEl>
                                            <p:attrNameLst>
                                              <p:attrName>ppt_y</p:attrName>
                                            </p:attrNameLst>
                                          </p:cBhvr>
                                          <p:tavLst>
                                            <p:tav tm="0">
                                              <p:val>
                                                <p:strVal val="#ppt_y+#ppt_h*1.125000"/>
                                              </p:val>
                                            </p:tav>
                                            <p:tav tm="100000">
                                              <p:val>
                                                <p:strVal val="#ppt_y"/>
                                              </p:val>
                                            </p:tav>
                                          </p:tavLst>
                                        </p:anim>
                                        <p:animEffect transition="in" filter="wipe(up)">
                                          <p:cBhvr>
                                            <p:cTn id="38"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9" grpId="0"/>
        </p:bldLst>
      </p:timing>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箭头: V 形 21"/>
          <p:cNvSpPr/>
          <p:nvPr/>
        </p:nvSpPr>
        <p:spPr>
          <a:xfrm>
            <a:off x="464457" y="362856"/>
            <a:ext cx="361606" cy="377372"/>
          </a:xfrm>
          <a:prstGeom prst="chevron">
            <a:avLst/>
          </a:prstGeom>
          <a:solidFill>
            <a:srgbClr val="9B1E23"/>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spc="300">
              <a:solidFill>
                <a:prstClr val="white"/>
              </a:solidFill>
              <a:latin typeface="Agency FB" panose="020B0503020202020204" pitchFamily="34" charset="0"/>
              <a:ea typeface="宋体" panose="02010600030101010101" pitchFamily="2" charset="-122"/>
            </a:endParaRPr>
          </a:p>
        </p:txBody>
      </p:sp>
      <p:sp>
        <p:nvSpPr>
          <p:cNvPr id="3" name="箭头: V 形 22"/>
          <p:cNvSpPr/>
          <p:nvPr/>
        </p:nvSpPr>
        <p:spPr>
          <a:xfrm>
            <a:off x="745335" y="362856"/>
            <a:ext cx="361606" cy="377372"/>
          </a:xfrm>
          <a:prstGeom prst="chevron">
            <a:avLst/>
          </a:prstGeom>
          <a:solidFill>
            <a:srgbClr val="1B2F47"/>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spc="300">
              <a:solidFill>
                <a:prstClr val="white"/>
              </a:solidFill>
              <a:latin typeface="Agency FB" panose="020B0503020202020204" pitchFamily="34" charset="0"/>
              <a:ea typeface="宋体" panose="02010600030101010101" pitchFamily="2" charset="-122"/>
            </a:endParaRPr>
          </a:p>
        </p:txBody>
      </p:sp>
      <p:cxnSp>
        <p:nvCxnSpPr>
          <p:cNvPr id="4" name="直接连接符 3"/>
          <p:cNvCxnSpPr>
            <a:cxnSpLocks/>
            <a:stCxn id="9" idx="3"/>
          </p:cNvCxnSpPr>
          <p:nvPr/>
        </p:nvCxnSpPr>
        <p:spPr>
          <a:xfrm>
            <a:off x="3528819" y="562131"/>
            <a:ext cx="7526896" cy="392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5" name="组合 4"/>
          <p:cNvGrpSpPr/>
          <p:nvPr/>
        </p:nvGrpSpPr>
        <p:grpSpPr>
          <a:xfrm>
            <a:off x="11239724" y="468469"/>
            <a:ext cx="324304" cy="187323"/>
            <a:chOff x="9419771" y="-562044"/>
            <a:chExt cx="551543" cy="187323"/>
          </a:xfrm>
        </p:grpSpPr>
        <p:cxnSp>
          <p:nvCxnSpPr>
            <p:cNvPr id="6" name="直接连接符 5"/>
            <p:cNvCxnSpPr/>
            <p:nvPr/>
          </p:nvCxnSpPr>
          <p:spPr>
            <a:xfrm>
              <a:off x="9419771" y="-562044"/>
              <a:ext cx="551543" cy="0"/>
            </a:xfrm>
            <a:prstGeom prst="line">
              <a:avLst/>
            </a:prstGeom>
            <a:ln w="28575" cap="rnd">
              <a:solidFill>
                <a:schemeClr val="tx1">
                  <a:lumMod val="50000"/>
                  <a:lumOff val="50000"/>
                </a:schemeClr>
              </a:solidFill>
              <a:round/>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9419771" y="-468382"/>
              <a:ext cx="551543" cy="0"/>
            </a:xfrm>
            <a:prstGeom prst="line">
              <a:avLst/>
            </a:prstGeom>
            <a:ln w="28575" cap="rnd">
              <a:solidFill>
                <a:schemeClr val="tx1">
                  <a:lumMod val="50000"/>
                  <a:lumOff val="50000"/>
                </a:schemeClr>
              </a:solidFill>
              <a:round/>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9419771" y="-374721"/>
              <a:ext cx="551543" cy="0"/>
            </a:xfrm>
            <a:prstGeom prst="line">
              <a:avLst/>
            </a:prstGeom>
            <a:ln w="28575" cap="rnd">
              <a:solidFill>
                <a:schemeClr val="tx1">
                  <a:lumMod val="50000"/>
                  <a:lumOff val="50000"/>
                </a:schemeClr>
              </a:solidFill>
              <a:round/>
            </a:ln>
          </p:spPr>
          <p:style>
            <a:lnRef idx="1">
              <a:schemeClr val="accent1"/>
            </a:lnRef>
            <a:fillRef idx="0">
              <a:schemeClr val="accent1"/>
            </a:fillRef>
            <a:effectRef idx="0">
              <a:schemeClr val="accent1"/>
            </a:effectRef>
            <a:fontRef idx="minor">
              <a:schemeClr val="tx1"/>
            </a:fontRef>
          </p:style>
        </p:cxnSp>
      </p:grpSp>
      <p:sp>
        <p:nvSpPr>
          <p:cNvPr id="9" name="文本框 8"/>
          <p:cNvSpPr txBox="1"/>
          <p:nvPr/>
        </p:nvSpPr>
        <p:spPr>
          <a:xfrm>
            <a:off x="1189717" y="300521"/>
            <a:ext cx="2339102" cy="523220"/>
          </a:xfrm>
          <a:prstGeom prst="rect">
            <a:avLst/>
          </a:prstGeom>
          <a:noFill/>
        </p:spPr>
        <p:txBody>
          <a:bodyPr wrap="none" rtlCol="0">
            <a:spAutoFit/>
            <a:scene3d>
              <a:camera prst="orthographicFront"/>
              <a:lightRig rig="threePt" dir="t"/>
            </a:scene3d>
            <a:sp3d contourW="12700"/>
          </a:bodyPr>
          <a:lstStyle/>
          <a:p>
            <a:r>
              <a:rPr lang="zh-CN" altLang="en-US" sz="2800" dirty="0" smtClean="0">
                <a:solidFill>
                  <a:srgbClr val="9B1E23"/>
                </a:solidFill>
                <a:latin typeface="方正尚酷简体" panose="03000509000000000000" pitchFamily="65" charset="-122"/>
                <a:ea typeface="方正尚酷简体" panose="03000509000000000000" pitchFamily="65" charset="-122"/>
              </a:rPr>
              <a:t>四、客户分析</a:t>
            </a:r>
            <a:endParaRPr lang="zh-CN" altLang="en-US" sz="2800" dirty="0">
              <a:solidFill>
                <a:srgbClr val="9B1E23"/>
              </a:solidFill>
              <a:latin typeface="方正尚酷简体" panose="03000509000000000000" pitchFamily="65" charset="-122"/>
              <a:ea typeface="方正尚酷简体" panose="03000509000000000000" pitchFamily="65" charset="-122"/>
            </a:endParaRPr>
          </a:p>
        </p:txBody>
      </p:sp>
      <p:grpSp>
        <p:nvGrpSpPr>
          <p:cNvPr id="31" name="组合 30"/>
          <p:cNvGrpSpPr/>
          <p:nvPr/>
        </p:nvGrpSpPr>
        <p:grpSpPr>
          <a:xfrm>
            <a:off x="4674691" y="2555762"/>
            <a:ext cx="2842619" cy="3132816"/>
            <a:chOff x="3408011" y="1383618"/>
            <a:chExt cx="2327978" cy="2565636"/>
          </a:xfrm>
        </p:grpSpPr>
        <p:sp>
          <p:nvSpPr>
            <p:cNvPr id="32" name="フリーフォーム 88"/>
            <p:cNvSpPr/>
            <p:nvPr/>
          </p:nvSpPr>
          <p:spPr>
            <a:xfrm flipH="1">
              <a:off x="3674836" y="2008276"/>
              <a:ext cx="525619" cy="868921"/>
            </a:xfrm>
            <a:custGeom>
              <a:avLst/>
              <a:gdLst>
                <a:gd name="connsiteX0" fmla="*/ 955911 w 1186761"/>
                <a:gd name="connsiteY0" fmla="*/ 0 h 1961880"/>
                <a:gd name="connsiteX1" fmla="*/ 967744 w 1186761"/>
                <a:gd name="connsiteY1" fmla="*/ 21021 h 1961880"/>
                <a:gd name="connsiteX2" fmla="*/ 1186761 w 1186761"/>
                <a:gd name="connsiteY2" fmla="*/ 944799 h 1961880"/>
                <a:gd name="connsiteX3" fmla="*/ 935168 w 1186761"/>
                <a:gd name="connsiteY3" fmla="*/ 1930146 h 1961880"/>
                <a:gd name="connsiteX4" fmla="*/ 916287 w 1186761"/>
                <a:gd name="connsiteY4" fmla="*/ 1961880 h 1961880"/>
                <a:gd name="connsiteX5" fmla="*/ 0 w 1186761"/>
                <a:gd name="connsiteY5" fmla="*/ 1432861 h 1961880"/>
                <a:gd name="connsiteX6" fmla="*/ 8472 w 1186761"/>
                <a:gd name="connsiteY6" fmla="*/ 1418915 h 1961880"/>
                <a:gd name="connsiteX7" fmla="*/ 128607 w 1186761"/>
                <a:gd name="connsiteY7" fmla="*/ 944466 h 1961880"/>
                <a:gd name="connsiteX8" fmla="*/ 59565 w 1186761"/>
                <a:gd name="connsiteY8" fmla="*/ 579492 h 1961880"/>
                <a:gd name="connsiteX9" fmla="*/ 37489 w 1186761"/>
                <a:gd name="connsiteY9" fmla="*/ 530251 h 1961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86761" h="1961880">
                  <a:moveTo>
                    <a:pt x="955911" y="0"/>
                  </a:moveTo>
                  <a:lnTo>
                    <a:pt x="967744" y="21021"/>
                  </a:lnTo>
                  <a:cubicBezTo>
                    <a:pt x="1107849" y="298703"/>
                    <a:pt x="1186761" y="612536"/>
                    <a:pt x="1186761" y="944799"/>
                  </a:cubicBezTo>
                  <a:cubicBezTo>
                    <a:pt x="1186761" y="1301938"/>
                    <a:pt x="1095592" y="1637782"/>
                    <a:pt x="935168" y="1930146"/>
                  </a:cubicBezTo>
                  <a:lnTo>
                    <a:pt x="916287" y="1961880"/>
                  </a:lnTo>
                  <a:lnTo>
                    <a:pt x="0" y="1432861"/>
                  </a:lnTo>
                  <a:lnTo>
                    <a:pt x="8472" y="1418915"/>
                  </a:lnTo>
                  <a:cubicBezTo>
                    <a:pt x="85088" y="1277879"/>
                    <a:pt x="128607" y="1116255"/>
                    <a:pt x="128607" y="944466"/>
                  </a:cubicBezTo>
                  <a:cubicBezTo>
                    <a:pt x="128607" y="815625"/>
                    <a:pt x="104127" y="692501"/>
                    <a:pt x="59565" y="579492"/>
                  </a:cubicBezTo>
                  <a:lnTo>
                    <a:pt x="37489" y="530251"/>
                  </a:lnTo>
                  <a:close/>
                </a:path>
              </a:pathLst>
            </a:custGeom>
            <a:solidFill>
              <a:srgbClr val="1B2F47"/>
            </a:solidFill>
            <a:ln>
              <a:noFill/>
            </a:ln>
            <a:effectLst>
              <a:outerShdw blurRad="63500" algn="ctr" rotWithShape="0">
                <a:prstClr val="black">
                  <a:alpha val="40000"/>
                </a:prstClr>
              </a:outerShdw>
            </a:effectLst>
          </p:spPr>
          <p:txBody>
            <a:bodyPr lIns="0" tIns="0" rIns="0" bIns="0" anchor="ctr"/>
            <a:lstStyle/>
            <a:p>
              <a:endParaRPr lang="ja-JP" altLang="en-US" sz="900">
                <a:solidFill>
                  <a:srgbClr val="0070C0"/>
                </a:solidFill>
                <a:cs typeface="+mn-ea"/>
              </a:endParaRPr>
            </a:p>
          </p:txBody>
        </p:sp>
        <p:sp>
          <p:nvSpPr>
            <p:cNvPr id="33" name="角丸四角形 50"/>
            <p:cNvSpPr/>
            <p:nvPr/>
          </p:nvSpPr>
          <p:spPr>
            <a:xfrm>
              <a:off x="4191805" y="3514341"/>
              <a:ext cx="785076" cy="127873"/>
            </a:xfrm>
            <a:prstGeom prst="roundRect">
              <a:avLst>
                <a:gd name="adj" fmla="val 50000"/>
              </a:avLst>
            </a:prstGeom>
            <a:solidFill>
              <a:srgbClr val="34416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kumimoji="1" lang="ja-JP" altLang="en-US" sz="6400"/>
            </a:p>
          </p:txBody>
        </p:sp>
        <p:grpSp>
          <p:nvGrpSpPr>
            <p:cNvPr id="34" name="グループ化 91"/>
            <p:cNvGrpSpPr/>
            <p:nvPr/>
          </p:nvGrpSpPr>
          <p:grpSpPr>
            <a:xfrm>
              <a:off x="4191805" y="3684278"/>
              <a:ext cx="785076" cy="264976"/>
              <a:chOff x="8257714" y="7948214"/>
              <a:chExt cx="1772573" cy="598272"/>
            </a:xfrm>
            <a:solidFill>
              <a:srgbClr val="344162"/>
            </a:solidFill>
          </p:grpSpPr>
          <p:sp>
            <p:nvSpPr>
              <p:cNvPr id="46" name="角丸四角形 51"/>
              <p:cNvSpPr/>
              <p:nvPr userDrawn="1"/>
            </p:nvSpPr>
            <p:spPr>
              <a:xfrm>
                <a:off x="8257714" y="7948214"/>
                <a:ext cx="1772573" cy="288717"/>
              </a:xfrm>
              <a:prstGeom prst="roundRect">
                <a:avLst>
                  <a:gd name="adj" fmla="val 50000"/>
                </a:avLst>
              </a:pr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kumimoji="1" lang="ja-JP" altLang="en-US" sz="6400"/>
              </a:p>
            </p:txBody>
          </p:sp>
          <p:sp>
            <p:nvSpPr>
              <p:cNvPr id="47" name="円/楕円 7"/>
              <p:cNvSpPr/>
              <p:nvPr userDrawn="1"/>
            </p:nvSpPr>
            <p:spPr>
              <a:xfrm>
                <a:off x="8690097" y="8160953"/>
                <a:ext cx="907807" cy="385533"/>
              </a:xfrm>
              <a:custGeom>
                <a:avLst/>
                <a:gdLst/>
                <a:ahLst/>
                <a:cxnLst/>
                <a:rect l="l" t="t" r="r" b="b"/>
                <a:pathLst>
                  <a:path w="758714" h="322215">
                    <a:moveTo>
                      <a:pt x="0" y="0"/>
                    </a:moveTo>
                    <a:lnTo>
                      <a:pt x="758714" y="0"/>
                    </a:lnTo>
                    <a:cubicBezTo>
                      <a:pt x="729497" y="182913"/>
                      <a:pt x="570695" y="322215"/>
                      <a:pt x="379357" y="322215"/>
                    </a:cubicBezTo>
                    <a:cubicBezTo>
                      <a:pt x="188019" y="322215"/>
                      <a:pt x="29217" y="182913"/>
                      <a:pt x="0" y="0"/>
                    </a:cubicBezTo>
                    <a:close/>
                  </a:path>
                </a:pathLst>
              </a:custGeom>
              <a:grp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kumimoji="1" lang="ja-JP" altLang="en-US" sz="6400"/>
              </a:p>
            </p:txBody>
          </p:sp>
        </p:grpSp>
        <p:sp>
          <p:nvSpPr>
            <p:cNvPr id="35" name="フリーフォーム 75"/>
            <p:cNvSpPr/>
            <p:nvPr/>
          </p:nvSpPr>
          <p:spPr>
            <a:xfrm>
              <a:off x="4592860" y="1519973"/>
              <a:ext cx="787204" cy="707003"/>
            </a:xfrm>
            <a:custGeom>
              <a:avLst/>
              <a:gdLst>
                <a:gd name="connsiteX0" fmla="*/ 0 w 1777378"/>
                <a:gd name="connsiteY0" fmla="*/ 0 h 1596296"/>
                <a:gd name="connsiteX1" fmla="*/ 187100 w 1777378"/>
                <a:gd name="connsiteY1" fmla="*/ 9447 h 1596296"/>
                <a:gd name="connsiteX2" fmla="*/ 1720375 w 1777378"/>
                <a:gd name="connsiteY2" fmla="*/ 966454 h 1596296"/>
                <a:gd name="connsiteX3" fmla="*/ 1777378 w 1777378"/>
                <a:gd name="connsiteY3" fmla="*/ 1067720 h 1596296"/>
                <a:gd name="connsiteX4" fmla="*/ 861857 w 1777378"/>
                <a:gd name="connsiteY4" fmla="*/ 1596296 h 1596296"/>
                <a:gd name="connsiteX5" fmla="*/ 822105 w 1777378"/>
                <a:gd name="connsiteY5" fmla="*/ 1525677 h 1596296"/>
                <a:gd name="connsiteX6" fmla="*/ 78909 w 1777378"/>
                <a:gd name="connsiteY6" fmla="*/ 1061805 h 1596296"/>
                <a:gd name="connsiteX7" fmla="*/ 0 w 1777378"/>
                <a:gd name="connsiteY7" fmla="*/ 1057821 h 1596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77378" h="1596296">
                  <a:moveTo>
                    <a:pt x="0" y="0"/>
                  </a:moveTo>
                  <a:lnTo>
                    <a:pt x="187100" y="9447"/>
                  </a:lnTo>
                  <a:cubicBezTo>
                    <a:pt x="834286" y="75173"/>
                    <a:pt x="1392628" y="441426"/>
                    <a:pt x="1720375" y="966454"/>
                  </a:cubicBezTo>
                  <a:lnTo>
                    <a:pt x="1777378" y="1067720"/>
                  </a:lnTo>
                  <a:lnTo>
                    <a:pt x="861857" y="1596296"/>
                  </a:lnTo>
                  <a:lnTo>
                    <a:pt x="822105" y="1525677"/>
                  </a:lnTo>
                  <a:cubicBezTo>
                    <a:pt x="663243" y="1271190"/>
                    <a:pt x="392608" y="1093663"/>
                    <a:pt x="78909" y="1061805"/>
                  </a:cubicBezTo>
                  <a:lnTo>
                    <a:pt x="0" y="1057821"/>
                  </a:lnTo>
                  <a:close/>
                </a:path>
              </a:pathLst>
            </a:custGeom>
            <a:solidFill>
              <a:srgbClr val="1B2F47"/>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kumimoji="1" lang="ja-JP" altLang="en-US" sz="6400"/>
            </a:p>
          </p:txBody>
        </p:sp>
        <p:sp>
          <p:nvSpPr>
            <p:cNvPr id="36" name="フリーフォーム 84"/>
            <p:cNvSpPr/>
            <p:nvPr/>
          </p:nvSpPr>
          <p:spPr>
            <a:xfrm>
              <a:off x="4966756" y="2008572"/>
              <a:ext cx="525619" cy="868921"/>
            </a:xfrm>
            <a:custGeom>
              <a:avLst/>
              <a:gdLst>
                <a:gd name="connsiteX0" fmla="*/ 955911 w 1186761"/>
                <a:gd name="connsiteY0" fmla="*/ 0 h 1961880"/>
                <a:gd name="connsiteX1" fmla="*/ 967744 w 1186761"/>
                <a:gd name="connsiteY1" fmla="*/ 21021 h 1961880"/>
                <a:gd name="connsiteX2" fmla="*/ 1186761 w 1186761"/>
                <a:gd name="connsiteY2" fmla="*/ 944799 h 1961880"/>
                <a:gd name="connsiteX3" fmla="*/ 935168 w 1186761"/>
                <a:gd name="connsiteY3" fmla="*/ 1930146 h 1961880"/>
                <a:gd name="connsiteX4" fmla="*/ 916287 w 1186761"/>
                <a:gd name="connsiteY4" fmla="*/ 1961880 h 1961880"/>
                <a:gd name="connsiteX5" fmla="*/ 0 w 1186761"/>
                <a:gd name="connsiteY5" fmla="*/ 1432861 h 1961880"/>
                <a:gd name="connsiteX6" fmla="*/ 8472 w 1186761"/>
                <a:gd name="connsiteY6" fmla="*/ 1418915 h 1961880"/>
                <a:gd name="connsiteX7" fmla="*/ 128607 w 1186761"/>
                <a:gd name="connsiteY7" fmla="*/ 944466 h 1961880"/>
                <a:gd name="connsiteX8" fmla="*/ 59565 w 1186761"/>
                <a:gd name="connsiteY8" fmla="*/ 579492 h 1961880"/>
                <a:gd name="connsiteX9" fmla="*/ 37489 w 1186761"/>
                <a:gd name="connsiteY9" fmla="*/ 530251 h 19618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186761" h="1961880">
                  <a:moveTo>
                    <a:pt x="955911" y="0"/>
                  </a:moveTo>
                  <a:lnTo>
                    <a:pt x="967744" y="21021"/>
                  </a:lnTo>
                  <a:cubicBezTo>
                    <a:pt x="1107849" y="298703"/>
                    <a:pt x="1186761" y="612536"/>
                    <a:pt x="1186761" y="944799"/>
                  </a:cubicBezTo>
                  <a:cubicBezTo>
                    <a:pt x="1186761" y="1301938"/>
                    <a:pt x="1095592" y="1637782"/>
                    <a:pt x="935168" y="1930146"/>
                  </a:cubicBezTo>
                  <a:lnTo>
                    <a:pt x="916287" y="1961880"/>
                  </a:lnTo>
                  <a:lnTo>
                    <a:pt x="0" y="1432861"/>
                  </a:lnTo>
                  <a:lnTo>
                    <a:pt x="8472" y="1418915"/>
                  </a:lnTo>
                  <a:cubicBezTo>
                    <a:pt x="85088" y="1277879"/>
                    <a:pt x="128607" y="1116255"/>
                    <a:pt x="128607" y="944466"/>
                  </a:cubicBezTo>
                  <a:cubicBezTo>
                    <a:pt x="128607" y="815625"/>
                    <a:pt x="104127" y="692501"/>
                    <a:pt x="59565" y="579492"/>
                  </a:cubicBezTo>
                  <a:lnTo>
                    <a:pt x="37489" y="530251"/>
                  </a:lnTo>
                  <a:close/>
                </a:path>
              </a:pathLst>
            </a:custGeom>
            <a:solidFill>
              <a:srgbClr val="9B1E23"/>
            </a:solidFill>
            <a:ln>
              <a:noFill/>
            </a:ln>
            <a:effectLst>
              <a:outerShdw blurRad="63500" algn="ctr" rotWithShape="0">
                <a:prstClr val="black">
                  <a:alpha val="40000"/>
                </a:prstClr>
              </a:outerShdw>
            </a:effectLst>
          </p:spPr>
          <p:txBody>
            <a:bodyPr lIns="0" tIns="0" rIns="0" bIns="0" anchor="ctr"/>
            <a:lstStyle/>
            <a:p>
              <a:endParaRPr lang="ja-JP" altLang="en-US" sz="900">
                <a:solidFill>
                  <a:srgbClr val="0070C0"/>
                </a:solidFill>
                <a:cs typeface="+mn-ea"/>
              </a:endParaRPr>
            </a:p>
          </p:txBody>
        </p:sp>
        <p:sp>
          <p:nvSpPr>
            <p:cNvPr id="37" name="フリーフォーム 86"/>
            <p:cNvSpPr/>
            <p:nvPr/>
          </p:nvSpPr>
          <p:spPr>
            <a:xfrm>
              <a:off x="4596234" y="2663033"/>
              <a:ext cx="769234" cy="809835"/>
            </a:xfrm>
            <a:custGeom>
              <a:avLst/>
              <a:gdLst>
                <a:gd name="connsiteX0" fmla="*/ 820151 w 1736803"/>
                <a:gd name="connsiteY0" fmla="*/ 0 h 1828474"/>
                <a:gd name="connsiteX1" fmla="*/ 1736803 w 1736803"/>
                <a:gd name="connsiteY1" fmla="*/ 529229 h 1828474"/>
                <a:gd name="connsiteX2" fmla="*/ 1706134 w 1736803"/>
                <a:gd name="connsiteY2" fmla="*/ 580773 h 1828474"/>
                <a:gd name="connsiteX3" fmla="*/ 863426 w 1736803"/>
                <a:gd name="connsiteY3" fmla="*/ 1323103 h 1828474"/>
                <a:gd name="connsiteX4" fmla="*/ 863426 w 1736803"/>
                <a:gd name="connsiteY4" fmla="*/ 1656254 h 1828474"/>
                <a:gd name="connsiteX5" fmla="*/ 691206 w 1736803"/>
                <a:gd name="connsiteY5" fmla="*/ 1828474 h 1828474"/>
                <a:gd name="connsiteX6" fmla="*/ 0 w 1736803"/>
                <a:gd name="connsiteY6" fmla="*/ 1828474 h 1828474"/>
                <a:gd name="connsiteX7" fmla="*/ 0 w 1736803"/>
                <a:gd name="connsiteY7" fmla="*/ 466443 h 1828474"/>
                <a:gd name="connsiteX8" fmla="*/ 103912 w 1736803"/>
                <a:gd name="connsiteY8" fmla="*/ 459888 h 1828474"/>
                <a:gd name="connsiteX9" fmla="*/ 802510 w 1736803"/>
                <a:gd name="connsiteY9" fmla="*/ 29039 h 1828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36803" h="1828474">
                  <a:moveTo>
                    <a:pt x="820151" y="0"/>
                  </a:moveTo>
                  <a:lnTo>
                    <a:pt x="1736803" y="529229"/>
                  </a:lnTo>
                  <a:lnTo>
                    <a:pt x="1706134" y="580773"/>
                  </a:lnTo>
                  <a:cubicBezTo>
                    <a:pt x="1500692" y="900188"/>
                    <a:pt x="1208884" y="1158671"/>
                    <a:pt x="863426" y="1323103"/>
                  </a:cubicBezTo>
                  <a:lnTo>
                    <a:pt x="863426" y="1656254"/>
                  </a:lnTo>
                  <a:cubicBezTo>
                    <a:pt x="863426" y="1751369"/>
                    <a:pt x="786321" y="1828474"/>
                    <a:pt x="691206" y="1828474"/>
                  </a:cubicBezTo>
                  <a:lnTo>
                    <a:pt x="0" y="1828474"/>
                  </a:lnTo>
                  <a:lnTo>
                    <a:pt x="0" y="466443"/>
                  </a:lnTo>
                  <a:lnTo>
                    <a:pt x="103912" y="459888"/>
                  </a:lnTo>
                  <a:cubicBezTo>
                    <a:pt x="394509" y="422949"/>
                    <a:pt x="645995" y="260712"/>
                    <a:pt x="802510" y="29039"/>
                  </a:cubicBezTo>
                  <a:close/>
                </a:path>
              </a:pathLst>
            </a:custGeom>
            <a:solidFill>
              <a:srgbClr val="1B2F47"/>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920" tIns="60960" rIns="121920" bIns="60960" numCol="1" spcCol="0" rtlCol="0" fromWordArt="0" anchor="ctr" anchorCtr="0" forceAA="0" compatLnSpc="1">
              <a:prstTxWarp prst="textNoShape">
                <a:avLst/>
              </a:prstTxWarp>
              <a:noAutofit/>
            </a:bodyPr>
            <a:lstStyle/>
            <a:p>
              <a:pPr algn="ctr"/>
              <a:endParaRPr kumimoji="1" lang="ja-JP" altLang="en-US" sz="6400"/>
            </a:p>
          </p:txBody>
        </p:sp>
        <p:sp>
          <p:nvSpPr>
            <p:cNvPr id="38" name="フリーフォーム 87"/>
            <p:cNvSpPr/>
            <p:nvPr/>
          </p:nvSpPr>
          <p:spPr>
            <a:xfrm flipH="1">
              <a:off x="3787147" y="1519678"/>
              <a:ext cx="787204" cy="707003"/>
            </a:xfrm>
            <a:custGeom>
              <a:avLst/>
              <a:gdLst>
                <a:gd name="connsiteX0" fmla="*/ 0 w 1777378"/>
                <a:gd name="connsiteY0" fmla="*/ 0 h 1596296"/>
                <a:gd name="connsiteX1" fmla="*/ 187100 w 1777378"/>
                <a:gd name="connsiteY1" fmla="*/ 9447 h 1596296"/>
                <a:gd name="connsiteX2" fmla="*/ 1720375 w 1777378"/>
                <a:gd name="connsiteY2" fmla="*/ 966454 h 1596296"/>
                <a:gd name="connsiteX3" fmla="*/ 1777378 w 1777378"/>
                <a:gd name="connsiteY3" fmla="*/ 1067720 h 1596296"/>
                <a:gd name="connsiteX4" fmla="*/ 861857 w 1777378"/>
                <a:gd name="connsiteY4" fmla="*/ 1596296 h 1596296"/>
                <a:gd name="connsiteX5" fmla="*/ 822105 w 1777378"/>
                <a:gd name="connsiteY5" fmla="*/ 1525677 h 1596296"/>
                <a:gd name="connsiteX6" fmla="*/ 78909 w 1777378"/>
                <a:gd name="connsiteY6" fmla="*/ 1061805 h 1596296"/>
                <a:gd name="connsiteX7" fmla="*/ 0 w 1777378"/>
                <a:gd name="connsiteY7" fmla="*/ 1057821 h 15962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1777378" h="1596296">
                  <a:moveTo>
                    <a:pt x="0" y="0"/>
                  </a:moveTo>
                  <a:lnTo>
                    <a:pt x="187100" y="9447"/>
                  </a:lnTo>
                  <a:cubicBezTo>
                    <a:pt x="834286" y="75173"/>
                    <a:pt x="1392628" y="441426"/>
                    <a:pt x="1720375" y="966454"/>
                  </a:cubicBezTo>
                  <a:lnTo>
                    <a:pt x="1777378" y="1067720"/>
                  </a:lnTo>
                  <a:lnTo>
                    <a:pt x="861857" y="1596296"/>
                  </a:lnTo>
                  <a:lnTo>
                    <a:pt x="822105" y="1525677"/>
                  </a:lnTo>
                  <a:cubicBezTo>
                    <a:pt x="663243" y="1271190"/>
                    <a:pt x="392608" y="1093663"/>
                    <a:pt x="78909" y="1061805"/>
                  </a:cubicBezTo>
                  <a:lnTo>
                    <a:pt x="0" y="1057821"/>
                  </a:lnTo>
                  <a:close/>
                </a:path>
              </a:pathLst>
            </a:custGeom>
            <a:solidFill>
              <a:srgbClr val="9B1E23"/>
            </a:solidFill>
            <a:ln>
              <a:noFill/>
            </a:ln>
            <a:effectLst>
              <a:outerShdw blurRad="63500" algn="ctr" rotWithShape="0">
                <a:prstClr val="black">
                  <a:alpha val="40000"/>
                </a:prstClr>
              </a:outerShdw>
            </a:effectLst>
          </p:spPr>
          <p:txBody>
            <a:bodyPr lIns="0" tIns="0" rIns="0" bIns="0" anchor="ctr"/>
            <a:lstStyle/>
            <a:p>
              <a:endParaRPr lang="ja-JP" altLang="en-US" sz="900">
                <a:solidFill>
                  <a:srgbClr val="0070C0"/>
                </a:solidFill>
                <a:cs typeface="+mn-ea"/>
              </a:endParaRPr>
            </a:p>
          </p:txBody>
        </p:sp>
        <p:sp>
          <p:nvSpPr>
            <p:cNvPr id="39" name="フリーフォーム 89"/>
            <p:cNvSpPr/>
            <p:nvPr/>
          </p:nvSpPr>
          <p:spPr>
            <a:xfrm flipH="1">
              <a:off x="3801743" y="2662737"/>
              <a:ext cx="769234" cy="809835"/>
            </a:xfrm>
            <a:custGeom>
              <a:avLst/>
              <a:gdLst>
                <a:gd name="connsiteX0" fmla="*/ 820151 w 1736803"/>
                <a:gd name="connsiteY0" fmla="*/ 0 h 1828474"/>
                <a:gd name="connsiteX1" fmla="*/ 1736803 w 1736803"/>
                <a:gd name="connsiteY1" fmla="*/ 529229 h 1828474"/>
                <a:gd name="connsiteX2" fmla="*/ 1706134 w 1736803"/>
                <a:gd name="connsiteY2" fmla="*/ 580773 h 1828474"/>
                <a:gd name="connsiteX3" fmla="*/ 863426 w 1736803"/>
                <a:gd name="connsiteY3" fmla="*/ 1323103 h 1828474"/>
                <a:gd name="connsiteX4" fmla="*/ 863426 w 1736803"/>
                <a:gd name="connsiteY4" fmla="*/ 1656254 h 1828474"/>
                <a:gd name="connsiteX5" fmla="*/ 691206 w 1736803"/>
                <a:gd name="connsiteY5" fmla="*/ 1828474 h 1828474"/>
                <a:gd name="connsiteX6" fmla="*/ 0 w 1736803"/>
                <a:gd name="connsiteY6" fmla="*/ 1828474 h 1828474"/>
                <a:gd name="connsiteX7" fmla="*/ 0 w 1736803"/>
                <a:gd name="connsiteY7" fmla="*/ 466443 h 1828474"/>
                <a:gd name="connsiteX8" fmla="*/ 103912 w 1736803"/>
                <a:gd name="connsiteY8" fmla="*/ 459888 h 1828474"/>
                <a:gd name="connsiteX9" fmla="*/ 802510 w 1736803"/>
                <a:gd name="connsiteY9" fmla="*/ 29039 h 18284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1736803" h="1828474">
                  <a:moveTo>
                    <a:pt x="820151" y="0"/>
                  </a:moveTo>
                  <a:lnTo>
                    <a:pt x="1736803" y="529229"/>
                  </a:lnTo>
                  <a:lnTo>
                    <a:pt x="1706134" y="580773"/>
                  </a:lnTo>
                  <a:cubicBezTo>
                    <a:pt x="1500692" y="900188"/>
                    <a:pt x="1208884" y="1158671"/>
                    <a:pt x="863426" y="1323103"/>
                  </a:cubicBezTo>
                  <a:lnTo>
                    <a:pt x="863426" y="1656254"/>
                  </a:lnTo>
                  <a:cubicBezTo>
                    <a:pt x="863426" y="1751369"/>
                    <a:pt x="786321" y="1828474"/>
                    <a:pt x="691206" y="1828474"/>
                  </a:cubicBezTo>
                  <a:lnTo>
                    <a:pt x="0" y="1828474"/>
                  </a:lnTo>
                  <a:lnTo>
                    <a:pt x="0" y="466443"/>
                  </a:lnTo>
                  <a:lnTo>
                    <a:pt x="103912" y="459888"/>
                  </a:lnTo>
                  <a:cubicBezTo>
                    <a:pt x="394509" y="422949"/>
                    <a:pt x="645995" y="260712"/>
                    <a:pt x="802510" y="29039"/>
                  </a:cubicBezTo>
                  <a:close/>
                </a:path>
              </a:pathLst>
            </a:custGeom>
            <a:solidFill>
              <a:srgbClr val="9B1E23"/>
            </a:solidFill>
            <a:ln>
              <a:noFill/>
            </a:ln>
            <a:effectLst>
              <a:outerShdw blurRad="63500" algn="ctr" rotWithShape="0">
                <a:prstClr val="black">
                  <a:alpha val="40000"/>
                </a:prstClr>
              </a:outerShdw>
            </a:effectLst>
          </p:spPr>
          <p:txBody>
            <a:bodyPr lIns="0" tIns="0" rIns="0" bIns="0" anchor="ctr"/>
            <a:lstStyle/>
            <a:p>
              <a:endParaRPr lang="ja-JP" altLang="en-US" sz="900">
                <a:solidFill>
                  <a:srgbClr val="0070C0"/>
                </a:solidFill>
                <a:cs typeface="+mn-ea"/>
              </a:endParaRPr>
            </a:p>
          </p:txBody>
        </p:sp>
        <p:cxnSp>
          <p:nvCxnSpPr>
            <p:cNvPr id="40" name="直線コネクタ 117"/>
            <p:cNvCxnSpPr/>
            <p:nvPr/>
          </p:nvCxnSpPr>
          <p:spPr>
            <a:xfrm rot="5400000" flipH="1" flipV="1">
              <a:off x="4982476" y="1298903"/>
              <a:ext cx="344038" cy="513467"/>
            </a:xfrm>
            <a:prstGeom prst="bentConnector2">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1" name="直線コネクタ 122"/>
            <p:cNvCxnSpPr/>
            <p:nvPr/>
          </p:nvCxnSpPr>
          <p:spPr>
            <a:xfrm flipV="1">
              <a:off x="5338275" y="2289181"/>
              <a:ext cx="397714" cy="151984"/>
            </a:xfrm>
            <a:prstGeom prst="bentConnector3">
              <a:avLst>
                <a:gd name="adj1" fmla="val 50000"/>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2" name="直線コネクタ 125"/>
            <p:cNvCxnSpPr/>
            <p:nvPr/>
          </p:nvCxnSpPr>
          <p:spPr>
            <a:xfrm>
              <a:off x="5006471" y="2989161"/>
              <a:ext cx="729518" cy="180669"/>
            </a:xfrm>
            <a:prstGeom prst="bentConnector3">
              <a:avLst>
                <a:gd name="adj1" fmla="val 50000"/>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3" name="直線コネクタ 128"/>
            <p:cNvCxnSpPr/>
            <p:nvPr/>
          </p:nvCxnSpPr>
          <p:spPr>
            <a:xfrm flipV="1">
              <a:off x="3443590" y="2989161"/>
              <a:ext cx="690563" cy="184996"/>
            </a:xfrm>
            <a:prstGeom prst="bentConnector3">
              <a:avLst>
                <a:gd name="adj1" fmla="val 50000"/>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4" name="直線コネクタ 131"/>
            <p:cNvCxnSpPr/>
            <p:nvPr/>
          </p:nvCxnSpPr>
          <p:spPr>
            <a:xfrm>
              <a:off x="3408011" y="2293273"/>
              <a:ext cx="420924" cy="145503"/>
            </a:xfrm>
            <a:prstGeom prst="bentConnector3">
              <a:avLst>
                <a:gd name="adj1" fmla="val 50000"/>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cxnSp>
          <p:nvCxnSpPr>
            <p:cNvPr id="45" name="直線コネクタ 134"/>
            <p:cNvCxnSpPr/>
            <p:nvPr/>
          </p:nvCxnSpPr>
          <p:spPr>
            <a:xfrm>
              <a:off x="3674836" y="1387897"/>
              <a:ext cx="568026" cy="339759"/>
            </a:xfrm>
            <a:prstGeom prst="bentConnector2">
              <a:avLst/>
            </a:prstGeom>
            <a:ln w="19050">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sp>
        <p:nvSpPr>
          <p:cNvPr id="48" name="矩形 47"/>
          <p:cNvSpPr/>
          <p:nvPr/>
        </p:nvSpPr>
        <p:spPr>
          <a:xfrm>
            <a:off x="7222073" y="2308620"/>
            <a:ext cx="3688009" cy="523220"/>
          </a:xfrm>
          <a:prstGeom prst="rect">
            <a:avLst/>
          </a:prstGeom>
        </p:spPr>
        <p:txBody>
          <a:bodyPr wrap="square">
            <a:spAutoFit/>
          </a:bodyPr>
          <a:lstStyle/>
          <a:p>
            <a:r>
              <a:rPr lang="zh-CN" altLang="en-US" sz="1400" dirty="0">
                <a:solidFill>
                  <a:schemeClr val="tx1">
                    <a:lumMod val="85000"/>
                    <a:lumOff val="15000"/>
                  </a:schemeClr>
                </a:solidFill>
                <a:latin typeface="冬青黑体简体中文 W3" panose="020B0300000000000000" pitchFamily="34" charset="-122"/>
                <a:ea typeface="冬青黑体简体中文 W3" panose="020B0300000000000000" pitchFamily="34" charset="-122"/>
              </a:rPr>
              <a:t>详写内容</a:t>
            </a:r>
            <a:r>
              <a:rPr lang="en-US" altLang="zh-CN" sz="1400" dirty="0">
                <a:solidFill>
                  <a:schemeClr val="tx1">
                    <a:lumMod val="85000"/>
                    <a:lumOff val="15000"/>
                  </a:schemeClr>
                </a:solidFill>
                <a:latin typeface="冬青黑体简体中文 W3" panose="020B0300000000000000" pitchFamily="34" charset="-122"/>
                <a:ea typeface="冬青黑体简体中文 W3" panose="020B0300000000000000" pitchFamily="34" charset="-122"/>
              </a:rPr>
              <a:t>……</a:t>
            </a:r>
            <a:r>
              <a:rPr lang="zh-CN" altLang="en-US" sz="1400" dirty="0">
                <a:solidFill>
                  <a:schemeClr val="tx1">
                    <a:lumMod val="85000"/>
                    <a:lumOff val="15000"/>
                  </a:schemeClr>
                </a:solidFill>
                <a:latin typeface="冬青黑体简体中文 W3" panose="020B0300000000000000" pitchFamily="34" charset="-122"/>
                <a:ea typeface="冬青黑体简体中文 W3" panose="020B0300000000000000" pitchFamily="34" charset="-122"/>
              </a:rPr>
              <a:t>点击输入本栏的具体文字，简明扼要的说明分项内容，此为概念图解</a:t>
            </a:r>
          </a:p>
        </p:txBody>
      </p:sp>
      <p:sp>
        <p:nvSpPr>
          <p:cNvPr id="49" name="矩形 48"/>
          <p:cNvSpPr/>
          <p:nvPr/>
        </p:nvSpPr>
        <p:spPr>
          <a:xfrm>
            <a:off x="7645650" y="3375035"/>
            <a:ext cx="3688009" cy="523220"/>
          </a:xfrm>
          <a:prstGeom prst="rect">
            <a:avLst/>
          </a:prstGeom>
        </p:spPr>
        <p:txBody>
          <a:bodyPr wrap="square">
            <a:spAutoFit/>
          </a:bodyPr>
          <a:lstStyle/>
          <a:p>
            <a:r>
              <a:rPr lang="zh-CN" altLang="en-US" sz="1400" dirty="0">
                <a:solidFill>
                  <a:schemeClr val="tx1">
                    <a:lumMod val="85000"/>
                    <a:lumOff val="15000"/>
                  </a:schemeClr>
                </a:solidFill>
                <a:latin typeface="冬青黑体简体中文 W3" panose="020B0300000000000000" pitchFamily="34" charset="-122"/>
                <a:ea typeface="冬青黑体简体中文 W3" panose="020B0300000000000000" pitchFamily="34" charset="-122"/>
              </a:rPr>
              <a:t>详写内容</a:t>
            </a:r>
            <a:r>
              <a:rPr lang="en-US" altLang="zh-CN" sz="1400" dirty="0">
                <a:solidFill>
                  <a:schemeClr val="tx1">
                    <a:lumMod val="85000"/>
                    <a:lumOff val="15000"/>
                  </a:schemeClr>
                </a:solidFill>
                <a:latin typeface="冬青黑体简体中文 W3" panose="020B0300000000000000" pitchFamily="34" charset="-122"/>
                <a:ea typeface="冬青黑体简体中文 W3" panose="020B0300000000000000" pitchFamily="34" charset="-122"/>
              </a:rPr>
              <a:t>……</a:t>
            </a:r>
            <a:r>
              <a:rPr lang="zh-CN" altLang="en-US" sz="1400" dirty="0">
                <a:solidFill>
                  <a:schemeClr val="tx1">
                    <a:lumMod val="85000"/>
                    <a:lumOff val="15000"/>
                  </a:schemeClr>
                </a:solidFill>
                <a:latin typeface="冬青黑体简体中文 W3" panose="020B0300000000000000" pitchFamily="34" charset="-122"/>
                <a:ea typeface="冬青黑体简体中文 W3" panose="020B0300000000000000" pitchFamily="34" charset="-122"/>
              </a:rPr>
              <a:t>点击输入本栏的具体文字，简明扼要的说明分项内容，此为概念图解</a:t>
            </a:r>
          </a:p>
        </p:txBody>
      </p:sp>
      <p:sp>
        <p:nvSpPr>
          <p:cNvPr id="50" name="矩形 49"/>
          <p:cNvSpPr/>
          <p:nvPr/>
        </p:nvSpPr>
        <p:spPr>
          <a:xfrm>
            <a:off x="7569312" y="4490532"/>
            <a:ext cx="3688009" cy="523220"/>
          </a:xfrm>
          <a:prstGeom prst="rect">
            <a:avLst/>
          </a:prstGeom>
        </p:spPr>
        <p:txBody>
          <a:bodyPr wrap="square">
            <a:spAutoFit/>
          </a:bodyPr>
          <a:lstStyle/>
          <a:p>
            <a:r>
              <a:rPr lang="zh-CN" altLang="en-US" sz="1400" dirty="0">
                <a:solidFill>
                  <a:schemeClr val="tx1">
                    <a:lumMod val="85000"/>
                    <a:lumOff val="15000"/>
                  </a:schemeClr>
                </a:solidFill>
                <a:latin typeface="冬青黑体简体中文 W3" panose="020B0300000000000000" pitchFamily="34" charset="-122"/>
                <a:ea typeface="冬青黑体简体中文 W3" panose="020B0300000000000000" pitchFamily="34" charset="-122"/>
              </a:rPr>
              <a:t>详写内容</a:t>
            </a:r>
            <a:r>
              <a:rPr lang="en-US" altLang="zh-CN" sz="1400" dirty="0">
                <a:solidFill>
                  <a:schemeClr val="tx1">
                    <a:lumMod val="85000"/>
                    <a:lumOff val="15000"/>
                  </a:schemeClr>
                </a:solidFill>
                <a:latin typeface="冬青黑体简体中文 W3" panose="020B0300000000000000" pitchFamily="34" charset="-122"/>
                <a:ea typeface="冬青黑体简体中文 W3" panose="020B0300000000000000" pitchFamily="34" charset="-122"/>
              </a:rPr>
              <a:t>……</a:t>
            </a:r>
            <a:r>
              <a:rPr lang="zh-CN" altLang="en-US" sz="1400" dirty="0">
                <a:solidFill>
                  <a:schemeClr val="tx1">
                    <a:lumMod val="85000"/>
                    <a:lumOff val="15000"/>
                  </a:schemeClr>
                </a:solidFill>
                <a:latin typeface="冬青黑体简体中文 W3" panose="020B0300000000000000" pitchFamily="34" charset="-122"/>
                <a:ea typeface="冬青黑体简体中文 W3" panose="020B0300000000000000" pitchFamily="34" charset="-122"/>
              </a:rPr>
              <a:t>点击输入本栏的具体文字，简明扼要的说明分项内容，此为概念图解</a:t>
            </a:r>
          </a:p>
        </p:txBody>
      </p:sp>
      <p:sp>
        <p:nvSpPr>
          <p:cNvPr id="51" name="矩形 50"/>
          <p:cNvSpPr/>
          <p:nvPr/>
        </p:nvSpPr>
        <p:spPr>
          <a:xfrm>
            <a:off x="1274441" y="2308620"/>
            <a:ext cx="3688009" cy="523220"/>
          </a:xfrm>
          <a:prstGeom prst="rect">
            <a:avLst/>
          </a:prstGeom>
        </p:spPr>
        <p:txBody>
          <a:bodyPr wrap="square">
            <a:spAutoFit/>
          </a:bodyPr>
          <a:lstStyle/>
          <a:p>
            <a:pPr algn="r"/>
            <a:r>
              <a:rPr lang="zh-CN" altLang="en-US" sz="1400" dirty="0">
                <a:solidFill>
                  <a:schemeClr val="tx1">
                    <a:lumMod val="85000"/>
                    <a:lumOff val="15000"/>
                  </a:schemeClr>
                </a:solidFill>
                <a:latin typeface="冬青黑体简体中文 W3" panose="020B0300000000000000" pitchFamily="34" charset="-122"/>
                <a:ea typeface="冬青黑体简体中文 W3" panose="020B0300000000000000" pitchFamily="34" charset="-122"/>
              </a:rPr>
              <a:t>详写内容</a:t>
            </a:r>
            <a:r>
              <a:rPr lang="en-US" altLang="zh-CN" sz="1400" dirty="0">
                <a:solidFill>
                  <a:schemeClr val="tx1">
                    <a:lumMod val="85000"/>
                    <a:lumOff val="15000"/>
                  </a:schemeClr>
                </a:solidFill>
                <a:latin typeface="冬青黑体简体中文 W3" panose="020B0300000000000000" pitchFamily="34" charset="-122"/>
                <a:ea typeface="冬青黑体简体中文 W3" panose="020B0300000000000000" pitchFamily="34" charset="-122"/>
              </a:rPr>
              <a:t>……</a:t>
            </a:r>
            <a:r>
              <a:rPr lang="zh-CN" altLang="en-US" sz="1400" dirty="0">
                <a:solidFill>
                  <a:schemeClr val="tx1">
                    <a:lumMod val="85000"/>
                    <a:lumOff val="15000"/>
                  </a:schemeClr>
                </a:solidFill>
                <a:latin typeface="冬青黑体简体中文 W3" panose="020B0300000000000000" pitchFamily="34" charset="-122"/>
                <a:ea typeface="冬青黑体简体中文 W3" panose="020B0300000000000000" pitchFamily="34" charset="-122"/>
              </a:rPr>
              <a:t>点击输入本栏的具体文字，简明扼要的说明分项内容，此为概念图解</a:t>
            </a:r>
          </a:p>
        </p:txBody>
      </p:sp>
      <p:sp>
        <p:nvSpPr>
          <p:cNvPr id="52" name="矩形 51"/>
          <p:cNvSpPr/>
          <p:nvPr/>
        </p:nvSpPr>
        <p:spPr>
          <a:xfrm>
            <a:off x="970194" y="3375035"/>
            <a:ext cx="3688009" cy="523220"/>
          </a:xfrm>
          <a:prstGeom prst="rect">
            <a:avLst/>
          </a:prstGeom>
        </p:spPr>
        <p:txBody>
          <a:bodyPr wrap="square">
            <a:spAutoFit/>
          </a:bodyPr>
          <a:lstStyle/>
          <a:p>
            <a:pPr algn="r"/>
            <a:r>
              <a:rPr lang="zh-CN" altLang="en-US" sz="1400" dirty="0">
                <a:solidFill>
                  <a:schemeClr val="tx1">
                    <a:lumMod val="85000"/>
                    <a:lumOff val="15000"/>
                  </a:schemeClr>
                </a:solidFill>
                <a:latin typeface="冬青黑体简体中文 W3" panose="020B0300000000000000" pitchFamily="34" charset="-122"/>
                <a:ea typeface="冬青黑体简体中文 W3" panose="020B0300000000000000" pitchFamily="34" charset="-122"/>
              </a:rPr>
              <a:t>详写内容</a:t>
            </a:r>
            <a:r>
              <a:rPr lang="en-US" altLang="zh-CN" sz="1400" dirty="0">
                <a:solidFill>
                  <a:schemeClr val="tx1">
                    <a:lumMod val="85000"/>
                    <a:lumOff val="15000"/>
                  </a:schemeClr>
                </a:solidFill>
                <a:latin typeface="冬青黑体简体中文 W3" panose="020B0300000000000000" pitchFamily="34" charset="-122"/>
                <a:ea typeface="冬青黑体简体中文 W3" panose="020B0300000000000000" pitchFamily="34" charset="-122"/>
              </a:rPr>
              <a:t>……</a:t>
            </a:r>
            <a:r>
              <a:rPr lang="zh-CN" altLang="en-US" sz="1400" dirty="0">
                <a:solidFill>
                  <a:schemeClr val="tx1">
                    <a:lumMod val="85000"/>
                    <a:lumOff val="15000"/>
                  </a:schemeClr>
                </a:solidFill>
                <a:latin typeface="冬青黑体简体中文 W3" panose="020B0300000000000000" pitchFamily="34" charset="-122"/>
                <a:ea typeface="冬青黑体简体中文 W3" panose="020B0300000000000000" pitchFamily="34" charset="-122"/>
              </a:rPr>
              <a:t>点击输入本栏的具体文字，简明扼要的说明分项内容，此为概念图解</a:t>
            </a:r>
          </a:p>
        </p:txBody>
      </p:sp>
      <p:sp>
        <p:nvSpPr>
          <p:cNvPr id="53" name="矩形 52"/>
          <p:cNvSpPr/>
          <p:nvPr/>
        </p:nvSpPr>
        <p:spPr>
          <a:xfrm>
            <a:off x="942420" y="4490532"/>
            <a:ext cx="3688009" cy="523220"/>
          </a:xfrm>
          <a:prstGeom prst="rect">
            <a:avLst/>
          </a:prstGeom>
        </p:spPr>
        <p:txBody>
          <a:bodyPr wrap="square">
            <a:spAutoFit/>
          </a:bodyPr>
          <a:lstStyle/>
          <a:p>
            <a:pPr algn="r"/>
            <a:r>
              <a:rPr lang="zh-CN" altLang="en-US" sz="1400" dirty="0">
                <a:solidFill>
                  <a:schemeClr val="tx1">
                    <a:lumMod val="85000"/>
                    <a:lumOff val="15000"/>
                  </a:schemeClr>
                </a:solidFill>
                <a:latin typeface="冬青黑体简体中文 W3" panose="020B0300000000000000" pitchFamily="34" charset="-122"/>
                <a:ea typeface="冬青黑体简体中文 W3" panose="020B0300000000000000" pitchFamily="34" charset="-122"/>
              </a:rPr>
              <a:t>详写内容</a:t>
            </a:r>
            <a:r>
              <a:rPr lang="en-US" altLang="zh-CN" sz="1400" dirty="0">
                <a:solidFill>
                  <a:schemeClr val="tx1">
                    <a:lumMod val="85000"/>
                    <a:lumOff val="15000"/>
                  </a:schemeClr>
                </a:solidFill>
                <a:latin typeface="冬青黑体简体中文 W3" panose="020B0300000000000000" pitchFamily="34" charset="-122"/>
                <a:ea typeface="冬青黑体简体中文 W3" panose="020B0300000000000000" pitchFamily="34" charset="-122"/>
              </a:rPr>
              <a:t>……</a:t>
            </a:r>
            <a:r>
              <a:rPr lang="zh-CN" altLang="en-US" sz="1400" dirty="0">
                <a:solidFill>
                  <a:schemeClr val="tx1">
                    <a:lumMod val="85000"/>
                    <a:lumOff val="15000"/>
                  </a:schemeClr>
                </a:solidFill>
                <a:latin typeface="冬青黑体简体中文 W3" panose="020B0300000000000000" pitchFamily="34" charset="-122"/>
                <a:ea typeface="冬青黑体简体中文 W3" panose="020B0300000000000000" pitchFamily="34" charset="-122"/>
              </a:rPr>
              <a:t>点击输入本栏的具体文字，简明扼要的说明分项内容，此为概念图解</a:t>
            </a:r>
          </a:p>
        </p:txBody>
      </p:sp>
      <p:pic>
        <p:nvPicPr>
          <p:cNvPr id="54" name="Picture 2"/>
          <p:cNvPicPr>
            <a:picLocks noChangeAspect="1" noChangeArrowheads="1"/>
          </p:cNvPicPr>
          <p:nvPr/>
        </p:nvPicPr>
        <p:blipFill>
          <a:blip r:embed="rId3" cstate="print">
            <a:duotone>
              <a:prstClr val="black"/>
              <a:schemeClr val="accent3">
                <a:tint val="45000"/>
                <a:satMod val="400000"/>
              </a:schemeClr>
            </a:duotone>
            <a:extLst>
              <a:ext uri="{BEBA8EAE-BF5A-486C-A8C5-ECC9F3942E4B}">
                <a14:imgProps xmlns:a14="http://schemas.microsoft.com/office/drawing/2010/main">
                  <a14:imgLayer r:embed="rId4">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bwMode="auto">
          <a:xfrm>
            <a:off x="5777914" y="3535326"/>
            <a:ext cx="641583" cy="641583"/>
          </a:xfrm>
          <a:prstGeom prst="rect">
            <a:avLst/>
          </a:prstGeom>
          <a:noFill/>
          <a:extLst/>
        </p:spPr>
      </p:pic>
    </p:spTree>
    <p:extLst>
      <p:ext uri="{BB962C8B-B14F-4D97-AF65-F5344CB8AC3E}">
        <p14:creationId xmlns:p14="http://schemas.microsoft.com/office/powerpoint/2010/main" val="1597665396"/>
      </p:ext>
    </p:ext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14:presetBounceEnd="40000">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14:bounceEnd="40000">
                                          <p:cBhvr additive="base">
                                            <p:cTn id="7" dur="1000" fill="hold"/>
                                            <p:tgtEl>
                                              <p:spTgt spid="2"/>
                                            </p:tgtEl>
                                            <p:attrNameLst>
                                              <p:attrName>ppt_x</p:attrName>
                                            </p:attrNameLst>
                                          </p:cBhvr>
                                          <p:tavLst>
                                            <p:tav tm="0">
                                              <p:val>
                                                <p:strVal val="0-#ppt_w/2"/>
                                              </p:val>
                                            </p:tav>
                                            <p:tav tm="100000">
                                              <p:val>
                                                <p:strVal val="#ppt_x"/>
                                              </p:val>
                                            </p:tav>
                                          </p:tavLst>
                                        </p:anim>
                                        <p:anim calcmode="lin" valueType="num" p14:bounceEnd="40000">
                                          <p:cBhvr additive="base">
                                            <p:cTn id="8" dur="10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14:presetBounceEnd="40000">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14:bounceEnd="40000">
                                          <p:cBhvr additive="base">
                                            <p:cTn id="11" dur="1000" fill="hold"/>
                                            <p:tgtEl>
                                              <p:spTgt spid="3"/>
                                            </p:tgtEl>
                                            <p:attrNameLst>
                                              <p:attrName>ppt_x</p:attrName>
                                            </p:attrNameLst>
                                          </p:cBhvr>
                                          <p:tavLst>
                                            <p:tav tm="0">
                                              <p:val>
                                                <p:strVal val="0-#ppt_w/2"/>
                                              </p:val>
                                            </p:tav>
                                            <p:tav tm="100000">
                                              <p:val>
                                                <p:strVal val="#ppt_x"/>
                                              </p:val>
                                            </p:tav>
                                          </p:tavLst>
                                        </p:anim>
                                        <p:anim calcmode="lin" valueType="num" p14:bounceEnd="40000">
                                          <p:cBhvr additive="base">
                                            <p:cTn id="12" dur="1000" fill="hold"/>
                                            <p:tgtEl>
                                              <p:spTgt spid="3"/>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53" presetClass="entr" presetSubtype="16" fill="hold" grpId="0" nodeType="afterEffect">
                                      <p:stCondLst>
                                        <p:cond delay="0"/>
                                      </p:stCondLst>
                                      <p:iterate type="lt">
                                        <p:tmPct val="10000"/>
                                      </p:iterate>
                                      <p:childTnLst>
                                        <p:set>
                                          <p:cBhvr>
                                            <p:cTn id="15" dur="1" fill="hold">
                                              <p:stCondLst>
                                                <p:cond delay="0"/>
                                              </p:stCondLst>
                                            </p:cTn>
                                            <p:tgtEl>
                                              <p:spTgt spid="9"/>
                                            </p:tgtEl>
                                            <p:attrNameLst>
                                              <p:attrName>style.visibility</p:attrName>
                                            </p:attrNameLst>
                                          </p:cBhvr>
                                          <p:to>
                                            <p:strVal val="visible"/>
                                          </p:to>
                                        </p:set>
                                        <p:anim calcmode="lin" valueType="num">
                                          <p:cBhvr>
                                            <p:cTn id="16" dur="500" fill="hold"/>
                                            <p:tgtEl>
                                              <p:spTgt spid="9"/>
                                            </p:tgtEl>
                                            <p:attrNameLst>
                                              <p:attrName>ppt_w</p:attrName>
                                            </p:attrNameLst>
                                          </p:cBhvr>
                                          <p:tavLst>
                                            <p:tav tm="0">
                                              <p:val>
                                                <p:fltVal val="0"/>
                                              </p:val>
                                            </p:tav>
                                            <p:tav tm="100000">
                                              <p:val>
                                                <p:strVal val="#ppt_w"/>
                                              </p:val>
                                            </p:tav>
                                          </p:tavLst>
                                        </p:anim>
                                        <p:anim calcmode="lin" valueType="num">
                                          <p:cBhvr>
                                            <p:cTn id="17" dur="500" fill="hold"/>
                                            <p:tgtEl>
                                              <p:spTgt spid="9"/>
                                            </p:tgtEl>
                                            <p:attrNameLst>
                                              <p:attrName>ppt_h</p:attrName>
                                            </p:attrNameLst>
                                          </p:cBhvr>
                                          <p:tavLst>
                                            <p:tav tm="0">
                                              <p:val>
                                                <p:fltVal val="0"/>
                                              </p:val>
                                            </p:tav>
                                            <p:tav tm="100000">
                                              <p:val>
                                                <p:strVal val="#ppt_h"/>
                                              </p:val>
                                            </p:tav>
                                          </p:tavLst>
                                        </p:anim>
                                        <p:animEffect transition="in" filter="fade">
                                          <p:cBhvr>
                                            <p:cTn id="18" dur="500"/>
                                            <p:tgtEl>
                                              <p:spTgt spid="9"/>
                                            </p:tgtEl>
                                          </p:cBhvr>
                                        </p:animEffect>
                                      </p:childTnLst>
                                    </p:cTn>
                                  </p:par>
                                  <p:par>
                                    <p:cTn id="19" presetID="53" presetClass="entr" presetSubtype="16" fill="hold" nodeType="with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p:cTn id="21" dur="500" fill="hold"/>
                                            <p:tgtEl>
                                              <p:spTgt spid="5"/>
                                            </p:tgtEl>
                                            <p:attrNameLst>
                                              <p:attrName>ppt_w</p:attrName>
                                            </p:attrNameLst>
                                          </p:cBhvr>
                                          <p:tavLst>
                                            <p:tav tm="0">
                                              <p:val>
                                                <p:fltVal val="0"/>
                                              </p:val>
                                            </p:tav>
                                            <p:tav tm="100000">
                                              <p:val>
                                                <p:strVal val="#ppt_w"/>
                                              </p:val>
                                            </p:tav>
                                          </p:tavLst>
                                        </p:anim>
                                        <p:anim calcmode="lin" valueType="num">
                                          <p:cBhvr>
                                            <p:cTn id="22" dur="500" fill="hold"/>
                                            <p:tgtEl>
                                              <p:spTgt spid="5"/>
                                            </p:tgtEl>
                                            <p:attrNameLst>
                                              <p:attrName>ppt_h</p:attrName>
                                            </p:attrNameLst>
                                          </p:cBhvr>
                                          <p:tavLst>
                                            <p:tav tm="0">
                                              <p:val>
                                                <p:fltVal val="0"/>
                                              </p:val>
                                            </p:tav>
                                            <p:tav tm="100000">
                                              <p:val>
                                                <p:strVal val="#ppt_h"/>
                                              </p:val>
                                            </p:tav>
                                          </p:tavLst>
                                        </p:anim>
                                        <p:animEffect transition="in" filter="fade">
                                          <p:cBhvr>
                                            <p:cTn id="23" dur="500"/>
                                            <p:tgtEl>
                                              <p:spTgt spid="5"/>
                                            </p:tgtEl>
                                          </p:cBhvr>
                                        </p:animEffect>
                                      </p:childTnLst>
                                    </p:cTn>
                                  </p:par>
                                  <p:par>
                                    <p:cTn id="24" presetID="22" presetClass="entr" presetSubtype="2" fill="hold" nodeType="with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wipe(right)">
                                          <p:cBhvr>
                                            <p:cTn id="26" dur="500"/>
                                            <p:tgtEl>
                                              <p:spTgt spid="4"/>
                                            </p:tgtEl>
                                          </p:cBhvr>
                                        </p:animEffect>
                                      </p:childTnLst>
                                    </p:cTn>
                                  </p:par>
                                </p:childTnLst>
                              </p:cTn>
                            </p:par>
                            <p:par>
                              <p:cTn id="27" fill="hold">
                                <p:stCondLst>
                                  <p:cond delay="1750"/>
                                </p:stCondLst>
                                <p:childTnLst>
                                  <p:par>
                                    <p:cTn id="28" presetID="10" presetClass="entr" presetSubtype="0" fill="hold" nodeType="afterEffect">
                                      <p:stCondLst>
                                        <p:cond delay="0"/>
                                      </p:stCondLst>
                                      <p:childTnLst>
                                        <p:set>
                                          <p:cBhvr>
                                            <p:cTn id="29" dur="1" fill="hold">
                                              <p:stCondLst>
                                                <p:cond delay="0"/>
                                              </p:stCondLst>
                                            </p:cTn>
                                            <p:tgtEl>
                                              <p:spTgt spid="31"/>
                                            </p:tgtEl>
                                            <p:attrNameLst>
                                              <p:attrName>style.visibility</p:attrName>
                                            </p:attrNameLst>
                                          </p:cBhvr>
                                          <p:to>
                                            <p:strVal val="visible"/>
                                          </p:to>
                                        </p:set>
                                        <p:animEffect transition="in" filter="fade">
                                          <p:cBhvr>
                                            <p:cTn id="30" dur="500"/>
                                            <p:tgtEl>
                                              <p:spTgt spid="31"/>
                                            </p:tgtEl>
                                          </p:cBhvr>
                                        </p:animEffect>
                                      </p:childTnLst>
                                    </p:cTn>
                                  </p:par>
                                </p:childTnLst>
                              </p:cTn>
                            </p:par>
                            <p:par>
                              <p:cTn id="31" fill="hold">
                                <p:stCondLst>
                                  <p:cond delay="2250"/>
                                </p:stCondLst>
                                <p:childTnLst>
                                  <p:par>
                                    <p:cTn id="32" presetID="10" presetClass="entr" presetSubtype="0" fill="hold" nodeType="afterEffect">
                                      <p:stCondLst>
                                        <p:cond delay="0"/>
                                      </p:stCondLst>
                                      <p:childTnLst>
                                        <p:set>
                                          <p:cBhvr>
                                            <p:cTn id="33" dur="1" fill="hold">
                                              <p:stCondLst>
                                                <p:cond delay="0"/>
                                              </p:stCondLst>
                                            </p:cTn>
                                            <p:tgtEl>
                                              <p:spTgt spid="54"/>
                                            </p:tgtEl>
                                            <p:attrNameLst>
                                              <p:attrName>style.visibility</p:attrName>
                                            </p:attrNameLst>
                                          </p:cBhvr>
                                          <p:to>
                                            <p:strVal val="visible"/>
                                          </p:to>
                                        </p:set>
                                        <p:animEffect transition="in" filter="fade">
                                          <p:cBhvr>
                                            <p:cTn id="34" dur="500"/>
                                            <p:tgtEl>
                                              <p:spTgt spid="54"/>
                                            </p:tgtEl>
                                          </p:cBhvr>
                                        </p:animEffect>
                                      </p:childTnLst>
                                    </p:cTn>
                                  </p:par>
                                </p:childTnLst>
                              </p:cTn>
                            </p:par>
                            <p:par>
                              <p:cTn id="35" fill="hold">
                                <p:stCondLst>
                                  <p:cond delay="2750"/>
                                </p:stCondLst>
                                <p:childTnLst>
                                  <p:par>
                                    <p:cTn id="36" presetID="2" presetClass="entr" presetSubtype="8" fill="hold" grpId="0" nodeType="afterEffect">
                                      <p:stCondLst>
                                        <p:cond delay="0"/>
                                      </p:stCondLst>
                                      <p:childTnLst>
                                        <p:set>
                                          <p:cBhvr>
                                            <p:cTn id="37" dur="1" fill="hold">
                                              <p:stCondLst>
                                                <p:cond delay="0"/>
                                              </p:stCondLst>
                                            </p:cTn>
                                            <p:tgtEl>
                                              <p:spTgt spid="51"/>
                                            </p:tgtEl>
                                            <p:attrNameLst>
                                              <p:attrName>style.visibility</p:attrName>
                                            </p:attrNameLst>
                                          </p:cBhvr>
                                          <p:to>
                                            <p:strVal val="visible"/>
                                          </p:to>
                                        </p:set>
                                        <p:anim calcmode="lin" valueType="num">
                                          <p:cBhvr additive="base">
                                            <p:cTn id="38" dur="500" fill="hold"/>
                                            <p:tgtEl>
                                              <p:spTgt spid="51"/>
                                            </p:tgtEl>
                                            <p:attrNameLst>
                                              <p:attrName>ppt_x</p:attrName>
                                            </p:attrNameLst>
                                          </p:cBhvr>
                                          <p:tavLst>
                                            <p:tav tm="0">
                                              <p:val>
                                                <p:strVal val="0-#ppt_w/2"/>
                                              </p:val>
                                            </p:tav>
                                            <p:tav tm="100000">
                                              <p:val>
                                                <p:strVal val="#ppt_x"/>
                                              </p:val>
                                            </p:tav>
                                          </p:tavLst>
                                        </p:anim>
                                        <p:anim calcmode="lin" valueType="num">
                                          <p:cBhvr additive="base">
                                            <p:cTn id="39" dur="500" fill="hold"/>
                                            <p:tgtEl>
                                              <p:spTgt spid="51"/>
                                            </p:tgtEl>
                                            <p:attrNameLst>
                                              <p:attrName>ppt_y</p:attrName>
                                            </p:attrNameLst>
                                          </p:cBhvr>
                                          <p:tavLst>
                                            <p:tav tm="0">
                                              <p:val>
                                                <p:strVal val="#ppt_y"/>
                                              </p:val>
                                            </p:tav>
                                            <p:tav tm="100000">
                                              <p:val>
                                                <p:strVal val="#ppt_y"/>
                                              </p:val>
                                            </p:tav>
                                          </p:tavLst>
                                        </p:anim>
                                      </p:childTnLst>
                                    </p:cTn>
                                  </p:par>
                                </p:childTnLst>
                              </p:cTn>
                            </p:par>
                            <p:par>
                              <p:cTn id="40" fill="hold">
                                <p:stCondLst>
                                  <p:cond delay="3250"/>
                                </p:stCondLst>
                                <p:childTnLst>
                                  <p:par>
                                    <p:cTn id="41" presetID="2" presetClass="entr" presetSubtype="2" fill="hold" grpId="0" nodeType="afterEffect">
                                      <p:stCondLst>
                                        <p:cond delay="0"/>
                                      </p:stCondLst>
                                      <p:childTnLst>
                                        <p:set>
                                          <p:cBhvr>
                                            <p:cTn id="42" dur="1" fill="hold">
                                              <p:stCondLst>
                                                <p:cond delay="0"/>
                                              </p:stCondLst>
                                            </p:cTn>
                                            <p:tgtEl>
                                              <p:spTgt spid="48"/>
                                            </p:tgtEl>
                                            <p:attrNameLst>
                                              <p:attrName>style.visibility</p:attrName>
                                            </p:attrNameLst>
                                          </p:cBhvr>
                                          <p:to>
                                            <p:strVal val="visible"/>
                                          </p:to>
                                        </p:set>
                                        <p:anim calcmode="lin" valueType="num">
                                          <p:cBhvr additive="base">
                                            <p:cTn id="43" dur="500" fill="hold"/>
                                            <p:tgtEl>
                                              <p:spTgt spid="48"/>
                                            </p:tgtEl>
                                            <p:attrNameLst>
                                              <p:attrName>ppt_x</p:attrName>
                                            </p:attrNameLst>
                                          </p:cBhvr>
                                          <p:tavLst>
                                            <p:tav tm="0">
                                              <p:val>
                                                <p:strVal val="1+#ppt_w/2"/>
                                              </p:val>
                                            </p:tav>
                                            <p:tav tm="100000">
                                              <p:val>
                                                <p:strVal val="#ppt_x"/>
                                              </p:val>
                                            </p:tav>
                                          </p:tavLst>
                                        </p:anim>
                                        <p:anim calcmode="lin" valueType="num">
                                          <p:cBhvr additive="base">
                                            <p:cTn id="44" dur="500" fill="hold"/>
                                            <p:tgtEl>
                                              <p:spTgt spid="48"/>
                                            </p:tgtEl>
                                            <p:attrNameLst>
                                              <p:attrName>ppt_y</p:attrName>
                                            </p:attrNameLst>
                                          </p:cBhvr>
                                          <p:tavLst>
                                            <p:tav tm="0">
                                              <p:val>
                                                <p:strVal val="#ppt_y"/>
                                              </p:val>
                                            </p:tav>
                                            <p:tav tm="100000">
                                              <p:val>
                                                <p:strVal val="#ppt_y"/>
                                              </p:val>
                                            </p:tav>
                                          </p:tavLst>
                                        </p:anim>
                                      </p:childTnLst>
                                    </p:cTn>
                                  </p:par>
                                </p:childTnLst>
                              </p:cTn>
                            </p:par>
                            <p:par>
                              <p:cTn id="45" fill="hold">
                                <p:stCondLst>
                                  <p:cond delay="3750"/>
                                </p:stCondLst>
                                <p:childTnLst>
                                  <p:par>
                                    <p:cTn id="46" presetID="2" presetClass="entr" presetSubtype="8" fill="hold" grpId="0" nodeType="afterEffect">
                                      <p:stCondLst>
                                        <p:cond delay="0"/>
                                      </p:stCondLst>
                                      <p:childTnLst>
                                        <p:set>
                                          <p:cBhvr>
                                            <p:cTn id="47" dur="1" fill="hold">
                                              <p:stCondLst>
                                                <p:cond delay="0"/>
                                              </p:stCondLst>
                                            </p:cTn>
                                            <p:tgtEl>
                                              <p:spTgt spid="52"/>
                                            </p:tgtEl>
                                            <p:attrNameLst>
                                              <p:attrName>style.visibility</p:attrName>
                                            </p:attrNameLst>
                                          </p:cBhvr>
                                          <p:to>
                                            <p:strVal val="visible"/>
                                          </p:to>
                                        </p:set>
                                        <p:anim calcmode="lin" valueType="num">
                                          <p:cBhvr additive="base">
                                            <p:cTn id="48" dur="500" fill="hold"/>
                                            <p:tgtEl>
                                              <p:spTgt spid="52"/>
                                            </p:tgtEl>
                                            <p:attrNameLst>
                                              <p:attrName>ppt_x</p:attrName>
                                            </p:attrNameLst>
                                          </p:cBhvr>
                                          <p:tavLst>
                                            <p:tav tm="0">
                                              <p:val>
                                                <p:strVal val="0-#ppt_w/2"/>
                                              </p:val>
                                            </p:tav>
                                            <p:tav tm="100000">
                                              <p:val>
                                                <p:strVal val="#ppt_x"/>
                                              </p:val>
                                            </p:tav>
                                          </p:tavLst>
                                        </p:anim>
                                        <p:anim calcmode="lin" valueType="num">
                                          <p:cBhvr additive="base">
                                            <p:cTn id="49" dur="500" fill="hold"/>
                                            <p:tgtEl>
                                              <p:spTgt spid="52"/>
                                            </p:tgtEl>
                                            <p:attrNameLst>
                                              <p:attrName>ppt_y</p:attrName>
                                            </p:attrNameLst>
                                          </p:cBhvr>
                                          <p:tavLst>
                                            <p:tav tm="0">
                                              <p:val>
                                                <p:strVal val="#ppt_y"/>
                                              </p:val>
                                            </p:tav>
                                            <p:tav tm="100000">
                                              <p:val>
                                                <p:strVal val="#ppt_y"/>
                                              </p:val>
                                            </p:tav>
                                          </p:tavLst>
                                        </p:anim>
                                      </p:childTnLst>
                                    </p:cTn>
                                  </p:par>
                                </p:childTnLst>
                              </p:cTn>
                            </p:par>
                            <p:par>
                              <p:cTn id="50" fill="hold">
                                <p:stCondLst>
                                  <p:cond delay="4250"/>
                                </p:stCondLst>
                                <p:childTnLst>
                                  <p:par>
                                    <p:cTn id="51" presetID="2" presetClass="entr" presetSubtype="2" fill="hold" grpId="0" nodeType="afterEffect">
                                      <p:stCondLst>
                                        <p:cond delay="0"/>
                                      </p:stCondLst>
                                      <p:childTnLst>
                                        <p:set>
                                          <p:cBhvr>
                                            <p:cTn id="52" dur="1" fill="hold">
                                              <p:stCondLst>
                                                <p:cond delay="0"/>
                                              </p:stCondLst>
                                            </p:cTn>
                                            <p:tgtEl>
                                              <p:spTgt spid="49"/>
                                            </p:tgtEl>
                                            <p:attrNameLst>
                                              <p:attrName>style.visibility</p:attrName>
                                            </p:attrNameLst>
                                          </p:cBhvr>
                                          <p:to>
                                            <p:strVal val="visible"/>
                                          </p:to>
                                        </p:set>
                                        <p:anim calcmode="lin" valueType="num">
                                          <p:cBhvr additive="base">
                                            <p:cTn id="53" dur="500" fill="hold"/>
                                            <p:tgtEl>
                                              <p:spTgt spid="49"/>
                                            </p:tgtEl>
                                            <p:attrNameLst>
                                              <p:attrName>ppt_x</p:attrName>
                                            </p:attrNameLst>
                                          </p:cBhvr>
                                          <p:tavLst>
                                            <p:tav tm="0">
                                              <p:val>
                                                <p:strVal val="1+#ppt_w/2"/>
                                              </p:val>
                                            </p:tav>
                                            <p:tav tm="100000">
                                              <p:val>
                                                <p:strVal val="#ppt_x"/>
                                              </p:val>
                                            </p:tav>
                                          </p:tavLst>
                                        </p:anim>
                                        <p:anim calcmode="lin" valueType="num">
                                          <p:cBhvr additive="base">
                                            <p:cTn id="54" dur="500" fill="hold"/>
                                            <p:tgtEl>
                                              <p:spTgt spid="49"/>
                                            </p:tgtEl>
                                            <p:attrNameLst>
                                              <p:attrName>ppt_y</p:attrName>
                                            </p:attrNameLst>
                                          </p:cBhvr>
                                          <p:tavLst>
                                            <p:tav tm="0">
                                              <p:val>
                                                <p:strVal val="#ppt_y"/>
                                              </p:val>
                                            </p:tav>
                                            <p:tav tm="100000">
                                              <p:val>
                                                <p:strVal val="#ppt_y"/>
                                              </p:val>
                                            </p:tav>
                                          </p:tavLst>
                                        </p:anim>
                                      </p:childTnLst>
                                    </p:cTn>
                                  </p:par>
                                </p:childTnLst>
                              </p:cTn>
                            </p:par>
                            <p:par>
                              <p:cTn id="55" fill="hold">
                                <p:stCondLst>
                                  <p:cond delay="4750"/>
                                </p:stCondLst>
                                <p:childTnLst>
                                  <p:par>
                                    <p:cTn id="56" presetID="2" presetClass="entr" presetSubtype="8" fill="hold" grpId="0" nodeType="afterEffect">
                                      <p:stCondLst>
                                        <p:cond delay="0"/>
                                      </p:stCondLst>
                                      <p:childTnLst>
                                        <p:set>
                                          <p:cBhvr>
                                            <p:cTn id="57" dur="1" fill="hold">
                                              <p:stCondLst>
                                                <p:cond delay="0"/>
                                              </p:stCondLst>
                                            </p:cTn>
                                            <p:tgtEl>
                                              <p:spTgt spid="53"/>
                                            </p:tgtEl>
                                            <p:attrNameLst>
                                              <p:attrName>style.visibility</p:attrName>
                                            </p:attrNameLst>
                                          </p:cBhvr>
                                          <p:to>
                                            <p:strVal val="visible"/>
                                          </p:to>
                                        </p:set>
                                        <p:anim calcmode="lin" valueType="num">
                                          <p:cBhvr additive="base">
                                            <p:cTn id="58" dur="500" fill="hold"/>
                                            <p:tgtEl>
                                              <p:spTgt spid="53"/>
                                            </p:tgtEl>
                                            <p:attrNameLst>
                                              <p:attrName>ppt_x</p:attrName>
                                            </p:attrNameLst>
                                          </p:cBhvr>
                                          <p:tavLst>
                                            <p:tav tm="0">
                                              <p:val>
                                                <p:strVal val="0-#ppt_w/2"/>
                                              </p:val>
                                            </p:tav>
                                            <p:tav tm="100000">
                                              <p:val>
                                                <p:strVal val="#ppt_x"/>
                                              </p:val>
                                            </p:tav>
                                          </p:tavLst>
                                        </p:anim>
                                        <p:anim calcmode="lin" valueType="num">
                                          <p:cBhvr additive="base">
                                            <p:cTn id="59" dur="500" fill="hold"/>
                                            <p:tgtEl>
                                              <p:spTgt spid="53"/>
                                            </p:tgtEl>
                                            <p:attrNameLst>
                                              <p:attrName>ppt_y</p:attrName>
                                            </p:attrNameLst>
                                          </p:cBhvr>
                                          <p:tavLst>
                                            <p:tav tm="0">
                                              <p:val>
                                                <p:strVal val="#ppt_y"/>
                                              </p:val>
                                            </p:tav>
                                            <p:tav tm="100000">
                                              <p:val>
                                                <p:strVal val="#ppt_y"/>
                                              </p:val>
                                            </p:tav>
                                          </p:tavLst>
                                        </p:anim>
                                      </p:childTnLst>
                                    </p:cTn>
                                  </p:par>
                                </p:childTnLst>
                              </p:cTn>
                            </p:par>
                            <p:par>
                              <p:cTn id="60" fill="hold">
                                <p:stCondLst>
                                  <p:cond delay="5250"/>
                                </p:stCondLst>
                                <p:childTnLst>
                                  <p:par>
                                    <p:cTn id="61" presetID="2" presetClass="entr" presetSubtype="2" fill="hold" grpId="0" nodeType="afterEffect">
                                      <p:stCondLst>
                                        <p:cond delay="0"/>
                                      </p:stCondLst>
                                      <p:childTnLst>
                                        <p:set>
                                          <p:cBhvr>
                                            <p:cTn id="62" dur="1" fill="hold">
                                              <p:stCondLst>
                                                <p:cond delay="0"/>
                                              </p:stCondLst>
                                            </p:cTn>
                                            <p:tgtEl>
                                              <p:spTgt spid="50"/>
                                            </p:tgtEl>
                                            <p:attrNameLst>
                                              <p:attrName>style.visibility</p:attrName>
                                            </p:attrNameLst>
                                          </p:cBhvr>
                                          <p:to>
                                            <p:strVal val="visible"/>
                                          </p:to>
                                        </p:set>
                                        <p:anim calcmode="lin" valueType="num">
                                          <p:cBhvr additive="base">
                                            <p:cTn id="63" dur="500" fill="hold"/>
                                            <p:tgtEl>
                                              <p:spTgt spid="50"/>
                                            </p:tgtEl>
                                            <p:attrNameLst>
                                              <p:attrName>ppt_x</p:attrName>
                                            </p:attrNameLst>
                                          </p:cBhvr>
                                          <p:tavLst>
                                            <p:tav tm="0">
                                              <p:val>
                                                <p:strVal val="1+#ppt_w/2"/>
                                              </p:val>
                                            </p:tav>
                                            <p:tav tm="100000">
                                              <p:val>
                                                <p:strVal val="#ppt_x"/>
                                              </p:val>
                                            </p:tav>
                                          </p:tavLst>
                                        </p:anim>
                                        <p:anim calcmode="lin" valueType="num">
                                          <p:cBhvr additive="base">
                                            <p:cTn id="64" dur="500" fill="hold"/>
                                            <p:tgtEl>
                                              <p:spTgt spid="5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9" grpId="0"/>
          <p:bldP spid="48" grpId="0"/>
          <p:bldP spid="49" grpId="0"/>
          <p:bldP spid="50" grpId="0"/>
          <p:bldP spid="51" grpId="0"/>
          <p:bldP spid="52" grpId="0"/>
          <p:bldP spid="53"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0-#ppt_w/2"/>
                                              </p:val>
                                            </p:tav>
                                            <p:tav tm="100000">
                                              <p:val>
                                                <p:strVal val="#ppt_x"/>
                                              </p:val>
                                            </p:tav>
                                          </p:tavLst>
                                        </p:anim>
                                        <p:anim calcmode="lin" valueType="num">
                                          <p:cBhvr additive="base">
                                            <p:cTn id="8" dur="10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0-#ppt_w/2"/>
                                              </p:val>
                                            </p:tav>
                                            <p:tav tm="100000">
                                              <p:val>
                                                <p:strVal val="#ppt_x"/>
                                              </p:val>
                                            </p:tav>
                                          </p:tavLst>
                                        </p:anim>
                                        <p:anim calcmode="lin" valueType="num">
                                          <p:cBhvr additive="base">
                                            <p:cTn id="12" dur="1000" fill="hold"/>
                                            <p:tgtEl>
                                              <p:spTgt spid="3"/>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53" presetClass="entr" presetSubtype="16" fill="hold" grpId="0" nodeType="afterEffect">
                                      <p:stCondLst>
                                        <p:cond delay="0"/>
                                      </p:stCondLst>
                                      <p:iterate type="lt">
                                        <p:tmPct val="10000"/>
                                      </p:iterate>
                                      <p:childTnLst>
                                        <p:set>
                                          <p:cBhvr>
                                            <p:cTn id="15" dur="1" fill="hold">
                                              <p:stCondLst>
                                                <p:cond delay="0"/>
                                              </p:stCondLst>
                                            </p:cTn>
                                            <p:tgtEl>
                                              <p:spTgt spid="9"/>
                                            </p:tgtEl>
                                            <p:attrNameLst>
                                              <p:attrName>style.visibility</p:attrName>
                                            </p:attrNameLst>
                                          </p:cBhvr>
                                          <p:to>
                                            <p:strVal val="visible"/>
                                          </p:to>
                                        </p:set>
                                        <p:anim calcmode="lin" valueType="num">
                                          <p:cBhvr>
                                            <p:cTn id="16" dur="500" fill="hold"/>
                                            <p:tgtEl>
                                              <p:spTgt spid="9"/>
                                            </p:tgtEl>
                                            <p:attrNameLst>
                                              <p:attrName>ppt_w</p:attrName>
                                            </p:attrNameLst>
                                          </p:cBhvr>
                                          <p:tavLst>
                                            <p:tav tm="0">
                                              <p:val>
                                                <p:fltVal val="0"/>
                                              </p:val>
                                            </p:tav>
                                            <p:tav tm="100000">
                                              <p:val>
                                                <p:strVal val="#ppt_w"/>
                                              </p:val>
                                            </p:tav>
                                          </p:tavLst>
                                        </p:anim>
                                        <p:anim calcmode="lin" valueType="num">
                                          <p:cBhvr>
                                            <p:cTn id="17" dur="500" fill="hold"/>
                                            <p:tgtEl>
                                              <p:spTgt spid="9"/>
                                            </p:tgtEl>
                                            <p:attrNameLst>
                                              <p:attrName>ppt_h</p:attrName>
                                            </p:attrNameLst>
                                          </p:cBhvr>
                                          <p:tavLst>
                                            <p:tav tm="0">
                                              <p:val>
                                                <p:fltVal val="0"/>
                                              </p:val>
                                            </p:tav>
                                            <p:tav tm="100000">
                                              <p:val>
                                                <p:strVal val="#ppt_h"/>
                                              </p:val>
                                            </p:tav>
                                          </p:tavLst>
                                        </p:anim>
                                        <p:animEffect transition="in" filter="fade">
                                          <p:cBhvr>
                                            <p:cTn id="18" dur="500"/>
                                            <p:tgtEl>
                                              <p:spTgt spid="9"/>
                                            </p:tgtEl>
                                          </p:cBhvr>
                                        </p:animEffect>
                                      </p:childTnLst>
                                    </p:cTn>
                                  </p:par>
                                  <p:par>
                                    <p:cTn id="19" presetID="53" presetClass="entr" presetSubtype="16" fill="hold" nodeType="with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p:cTn id="21" dur="500" fill="hold"/>
                                            <p:tgtEl>
                                              <p:spTgt spid="5"/>
                                            </p:tgtEl>
                                            <p:attrNameLst>
                                              <p:attrName>ppt_w</p:attrName>
                                            </p:attrNameLst>
                                          </p:cBhvr>
                                          <p:tavLst>
                                            <p:tav tm="0">
                                              <p:val>
                                                <p:fltVal val="0"/>
                                              </p:val>
                                            </p:tav>
                                            <p:tav tm="100000">
                                              <p:val>
                                                <p:strVal val="#ppt_w"/>
                                              </p:val>
                                            </p:tav>
                                          </p:tavLst>
                                        </p:anim>
                                        <p:anim calcmode="lin" valueType="num">
                                          <p:cBhvr>
                                            <p:cTn id="22" dur="500" fill="hold"/>
                                            <p:tgtEl>
                                              <p:spTgt spid="5"/>
                                            </p:tgtEl>
                                            <p:attrNameLst>
                                              <p:attrName>ppt_h</p:attrName>
                                            </p:attrNameLst>
                                          </p:cBhvr>
                                          <p:tavLst>
                                            <p:tav tm="0">
                                              <p:val>
                                                <p:fltVal val="0"/>
                                              </p:val>
                                            </p:tav>
                                            <p:tav tm="100000">
                                              <p:val>
                                                <p:strVal val="#ppt_h"/>
                                              </p:val>
                                            </p:tav>
                                          </p:tavLst>
                                        </p:anim>
                                        <p:animEffect transition="in" filter="fade">
                                          <p:cBhvr>
                                            <p:cTn id="23" dur="500"/>
                                            <p:tgtEl>
                                              <p:spTgt spid="5"/>
                                            </p:tgtEl>
                                          </p:cBhvr>
                                        </p:animEffect>
                                      </p:childTnLst>
                                    </p:cTn>
                                  </p:par>
                                  <p:par>
                                    <p:cTn id="24" presetID="22" presetClass="entr" presetSubtype="2" fill="hold" nodeType="with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wipe(right)">
                                          <p:cBhvr>
                                            <p:cTn id="26" dur="500"/>
                                            <p:tgtEl>
                                              <p:spTgt spid="4"/>
                                            </p:tgtEl>
                                          </p:cBhvr>
                                        </p:animEffect>
                                      </p:childTnLst>
                                    </p:cTn>
                                  </p:par>
                                </p:childTnLst>
                              </p:cTn>
                            </p:par>
                            <p:par>
                              <p:cTn id="27" fill="hold">
                                <p:stCondLst>
                                  <p:cond delay="1750"/>
                                </p:stCondLst>
                                <p:childTnLst>
                                  <p:par>
                                    <p:cTn id="28" presetID="10" presetClass="entr" presetSubtype="0" fill="hold" nodeType="afterEffect">
                                      <p:stCondLst>
                                        <p:cond delay="0"/>
                                      </p:stCondLst>
                                      <p:childTnLst>
                                        <p:set>
                                          <p:cBhvr>
                                            <p:cTn id="29" dur="1" fill="hold">
                                              <p:stCondLst>
                                                <p:cond delay="0"/>
                                              </p:stCondLst>
                                            </p:cTn>
                                            <p:tgtEl>
                                              <p:spTgt spid="31"/>
                                            </p:tgtEl>
                                            <p:attrNameLst>
                                              <p:attrName>style.visibility</p:attrName>
                                            </p:attrNameLst>
                                          </p:cBhvr>
                                          <p:to>
                                            <p:strVal val="visible"/>
                                          </p:to>
                                        </p:set>
                                        <p:animEffect transition="in" filter="fade">
                                          <p:cBhvr>
                                            <p:cTn id="30" dur="500"/>
                                            <p:tgtEl>
                                              <p:spTgt spid="31"/>
                                            </p:tgtEl>
                                          </p:cBhvr>
                                        </p:animEffect>
                                      </p:childTnLst>
                                    </p:cTn>
                                  </p:par>
                                </p:childTnLst>
                              </p:cTn>
                            </p:par>
                            <p:par>
                              <p:cTn id="31" fill="hold">
                                <p:stCondLst>
                                  <p:cond delay="2250"/>
                                </p:stCondLst>
                                <p:childTnLst>
                                  <p:par>
                                    <p:cTn id="32" presetID="10" presetClass="entr" presetSubtype="0" fill="hold" nodeType="afterEffect">
                                      <p:stCondLst>
                                        <p:cond delay="0"/>
                                      </p:stCondLst>
                                      <p:childTnLst>
                                        <p:set>
                                          <p:cBhvr>
                                            <p:cTn id="33" dur="1" fill="hold">
                                              <p:stCondLst>
                                                <p:cond delay="0"/>
                                              </p:stCondLst>
                                            </p:cTn>
                                            <p:tgtEl>
                                              <p:spTgt spid="54"/>
                                            </p:tgtEl>
                                            <p:attrNameLst>
                                              <p:attrName>style.visibility</p:attrName>
                                            </p:attrNameLst>
                                          </p:cBhvr>
                                          <p:to>
                                            <p:strVal val="visible"/>
                                          </p:to>
                                        </p:set>
                                        <p:animEffect transition="in" filter="fade">
                                          <p:cBhvr>
                                            <p:cTn id="34" dur="500"/>
                                            <p:tgtEl>
                                              <p:spTgt spid="54"/>
                                            </p:tgtEl>
                                          </p:cBhvr>
                                        </p:animEffect>
                                      </p:childTnLst>
                                    </p:cTn>
                                  </p:par>
                                </p:childTnLst>
                              </p:cTn>
                            </p:par>
                            <p:par>
                              <p:cTn id="35" fill="hold">
                                <p:stCondLst>
                                  <p:cond delay="2750"/>
                                </p:stCondLst>
                                <p:childTnLst>
                                  <p:par>
                                    <p:cTn id="36" presetID="2" presetClass="entr" presetSubtype="8" fill="hold" grpId="0" nodeType="afterEffect">
                                      <p:stCondLst>
                                        <p:cond delay="0"/>
                                      </p:stCondLst>
                                      <p:childTnLst>
                                        <p:set>
                                          <p:cBhvr>
                                            <p:cTn id="37" dur="1" fill="hold">
                                              <p:stCondLst>
                                                <p:cond delay="0"/>
                                              </p:stCondLst>
                                            </p:cTn>
                                            <p:tgtEl>
                                              <p:spTgt spid="51"/>
                                            </p:tgtEl>
                                            <p:attrNameLst>
                                              <p:attrName>style.visibility</p:attrName>
                                            </p:attrNameLst>
                                          </p:cBhvr>
                                          <p:to>
                                            <p:strVal val="visible"/>
                                          </p:to>
                                        </p:set>
                                        <p:anim calcmode="lin" valueType="num">
                                          <p:cBhvr additive="base">
                                            <p:cTn id="38" dur="500" fill="hold"/>
                                            <p:tgtEl>
                                              <p:spTgt spid="51"/>
                                            </p:tgtEl>
                                            <p:attrNameLst>
                                              <p:attrName>ppt_x</p:attrName>
                                            </p:attrNameLst>
                                          </p:cBhvr>
                                          <p:tavLst>
                                            <p:tav tm="0">
                                              <p:val>
                                                <p:strVal val="0-#ppt_w/2"/>
                                              </p:val>
                                            </p:tav>
                                            <p:tav tm="100000">
                                              <p:val>
                                                <p:strVal val="#ppt_x"/>
                                              </p:val>
                                            </p:tav>
                                          </p:tavLst>
                                        </p:anim>
                                        <p:anim calcmode="lin" valueType="num">
                                          <p:cBhvr additive="base">
                                            <p:cTn id="39" dur="500" fill="hold"/>
                                            <p:tgtEl>
                                              <p:spTgt spid="51"/>
                                            </p:tgtEl>
                                            <p:attrNameLst>
                                              <p:attrName>ppt_y</p:attrName>
                                            </p:attrNameLst>
                                          </p:cBhvr>
                                          <p:tavLst>
                                            <p:tav tm="0">
                                              <p:val>
                                                <p:strVal val="#ppt_y"/>
                                              </p:val>
                                            </p:tav>
                                            <p:tav tm="100000">
                                              <p:val>
                                                <p:strVal val="#ppt_y"/>
                                              </p:val>
                                            </p:tav>
                                          </p:tavLst>
                                        </p:anim>
                                      </p:childTnLst>
                                    </p:cTn>
                                  </p:par>
                                </p:childTnLst>
                              </p:cTn>
                            </p:par>
                            <p:par>
                              <p:cTn id="40" fill="hold">
                                <p:stCondLst>
                                  <p:cond delay="3250"/>
                                </p:stCondLst>
                                <p:childTnLst>
                                  <p:par>
                                    <p:cTn id="41" presetID="2" presetClass="entr" presetSubtype="2" fill="hold" grpId="0" nodeType="afterEffect">
                                      <p:stCondLst>
                                        <p:cond delay="0"/>
                                      </p:stCondLst>
                                      <p:childTnLst>
                                        <p:set>
                                          <p:cBhvr>
                                            <p:cTn id="42" dur="1" fill="hold">
                                              <p:stCondLst>
                                                <p:cond delay="0"/>
                                              </p:stCondLst>
                                            </p:cTn>
                                            <p:tgtEl>
                                              <p:spTgt spid="48"/>
                                            </p:tgtEl>
                                            <p:attrNameLst>
                                              <p:attrName>style.visibility</p:attrName>
                                            </p:attrNameLst>
                                          </p:cBhvr>
                                          <p:to>
                                            <p:strVal val="visible"/>
                                          </p:to>
                                        </p:set>
                                        <p:anim calcmode="lin" valueType="num">
                                          <p:cBhvr additive="base">
                                            <p:cTn id="43" dur="500" fill="hold"/>
                                            <p:tgtEl>
                                              <p:spTgt spid="48"/>
                                            </p:tgtEl>
                                            <p:attrNameLst>
                                              <p:attrName>ppt_x</p:attrName>
                                            </p:attrNameLst>
                                          </p:cBhvr>
                                          <p:tavLst>
                                            <p:tav tm="0">
                                              <p:val>
                                                <p:strVal val="1+#ppt_w/2"/>
                                              </p:val>
                                            </p:tav>
                                            <p:tav tm="100000">
                                              <p:val>
                                                <p:strVal val="#ppt_x"/>
                                              </p:val>
                                            </p:tav>
                                          </p:tavLst>
                                        </p:anim>
                                        <p:anim calcmode="lin" valueType="num">
                                          <p:cBhvr additive="base">
                                            <p:cTn id="44" dur="500" fill="hold"/>
                                            <p:tgtEl>
                                              <p:spTgt spid="48"/>
                                            </p:tgtEl>
                                            <p:attrNameLst>
                                              <p:attrName>ppt_y</p:attrName>
                                            </p:attrNameLst>
                                          </p:cBhvr>
                                          <p:tavLst>
                                            <p:tav tm="0">
                                              <p:val>
                                                <p:strVal val="#ppt_y"/>
                                              </p:val>
                                            </p:tav>
                                            <p:tav tm="100000">
                                              <p:val>
                                                <p:strVal val="#ppt_y"/>
                                              </p:val>
                                            </p:tav>
                                          </p:tavLst>
                                        </p:anim>
                                      </p:childTnLst>
                                    </p:cTn>
                                  </p:par>
                                </p:childTnLst>
                              </p:cTn>
                            </p:par>
                            <p:par>
                              <p:cTn id="45" fill="hold">
                                <p:stCondLst>
                                  <p:cond delay="3750"/>
                                </p:stCondLst>
                                <p:childTnLst>
                                  <p:par>
                                    <p:cTn id="46" presetID="2" presetClass="entr" presetSubtype="8" fill="hold" grpId="0" nodeType="afterEffect">
                                      <p:stCondLst>
                                        <p:cond delay="0"/>
                                      </p:stCondLst>
                                      <p:childTnLst>
                                        <p:set>
                                          <p:cBhvr>
                                            <p:cTn id="47" dur="1" fill="hold">
                                              <p:stCondLst>
                                                <p:cond delay="0"/>
                                              </p:stCondLst>
                                            </p:cTn>
                                            <p:tgtEl>
                                              <p:spTgt spid="52"/>
                                            </p:tgtEl>
                                            <p:attrNameLst>
                                              <p:attrName>style.visibility</p:attrName>
                                            </p:attrNameLst>
                                          </p:cBhvr>
                                          <p:to>
                                            <p:strVal val="visible"/>
                                          </p:to>
                                        </p:set>
                                        <p:anim calcmode="lin" valueType="num">
                                          <p:cBhvr additive="base">
                                            <p:cTn id="48" dur="500" fill="hold"/>
                                            <p:tgtEl>
                                              <p:spTgt spid="52"/>
                                            </p:tgtEl>
                                            <p:attrNameLst>
                                              <p:attrName>ppt_x</p:attrName>
                                            </p:attrNameLst>
                                          </p:cBhvr>
                                          <p:tavLst>
                                            <p:tav tm="0">
                                              <p:val>
                                                <p:strVal val="0-#ppt_w/2"/>
                                              </p:val>
                                            </p:tav>
                                            <p:tav tm="100000">
                                              <p:val>
                                                <p:strVal val="#ppt_x"/>
                                              </p:val>
                                            </p:tav>
                                          </p:tavLst>
                                        </p:anim>
                                        <p:anim calcmode="lin" valueType="num">
                                          <p:cBhvr additive="base">
                                            <p:cTn id="49" dur="500" fill="hold"/>
                                            <p:tgtEl>
                                              <p:spTgt spid="52"/>
                                            </p:tgtEl>
                                            <p:attrNameLst>
                                              <p:attrName>ppt_y</p:attrName>
                                            </p:attrNameLst>
                                          </p:cBhvr>
                                          <p:tavLst>
                                            <p:tav tm="0">
                                              <p:val>
                                                <p:strVal val="#ppt_y"/>
                                              </p:val>
                                            </p:tav>
                                            <p:tav tm="100000">
                                              <p:val>
                                                <p:strVal val="#ppt_y"/>
                                              </p:val>
                                            </p:tav>
                                          </p:tavLst>
                                        </p:anim>
                                      </p:childTnLst>
                                    </p:cTn>
                                  </p:par>
                                </p:childTnLst>
                              </p:cTn>
                            </p:par>
                            <p:par>
                              <p:cTn id="50" fill="hold">
                                <p:stCondLst>
                                  <p:cond delay="4250"/>
                                </p:stCondLst>
                                <p:childTnLst>
                                  <p:par>
                                    <p:cTn id="51" presetID="2" presetClass="entr" presetSubtype="2" fill="hold" grpId="0" nodeType="afterEffect">
                                      <p:stCondLst>
                                        <p:cond delay="0"/>
                                      </p:stCondLst>
                                      <p:childTnLst>
                                        <p:set>
                                          <p:cBhvr>
                                            <p:cTn id="52" dur="1" fill="hold">
                                              <p:stCondLst>
                                                <p:cond delay="0"/>
                                              </p:stCondLst>
                                            </p:cTn>
                                            <p:tgtEl>
                                              <p:spTgt spid="49"/>
                                            </p:tgtEl>
                                            <p:attrNameLst>
                                              <p:attrName>style.visibility</p:attrName>
                                            </p:attrNameLst>
                                          </p:cBhvr>
                                          <p:to>
                                            <p:strVal val="visible"/>
                                          </p:to>
                                        </p:set>
                                        <p:anim calcmode="lin" valueType="num">
                                          <p:cBhvr additive="base">
                                            <p:cTn id="53" dur="500" fill="hold"/>
                                            <p:tgtEl>
                                              <p:spTgt spid="49"/>
                                            </p:tgtEl>
                                            <p:attrNameLst>
                                              <p:attrName>ppt_x</p:attrName>
                                            </p:attrNameLst>
                                          </p:cBhvr>
                                          <p:tavLst>
                                            <p:tav tm="0">
                                              <p:val>
                                                <p:strVal val="1+#ppt_w/2"/>
                                              </p:val>
                                            </p:tav>
                                            <p:tav tm="100000">
                                              <p:val>
                                                <p:strVal val="#ppt_x"/>
                                              </p:val>
                                            </p:tav>
                                          </p:tavLst>
                                        </p:anim>
                                        <p:anim calcmode="lin" valueType="num">
                                          <p:cBhvr additive="base">
                                            <p:cTn id="54" dur="500" fill="hold"/>
                                            <p:tgtEl>
                                              <p:spTgt spid="49"/>
                                            </p:tgtEl>
                                            <p:attrNameLst>
                                              <p:attrName>ppt_y</p:attrName>
                                            </p:attrNameLst>
                                          </p:cBhvr>
                                          <p:tavLst>
                                            <p:tav tm="0">
                                              <p:val>
                                                <p:strVal val="#ppt_y"/>
                                              </p:val>
                                            </p:tav>
                                            <p:tav tm="100000">
                                              <p:val>
                                                <p:strVal val="#ppt_y"/>
                                              </p:val>
                                            </p:tav>
                                          </p:tavLst>
                                        </p:anim>
                                      </p:childTnLst>
                                    </p:cTn>
                                  </p:par>
                                </p:childTnLst>
                              </p:cTn>
                            </p:par>
                            <p:par>
                              <p:cTn id="55" fill="hold">
                                <p:stCondLst>
                                  <p:cond delay="4750"/>
                                </p:stCondLst>
                                <p:childTnLst>
                                  <p:par>
                                    <p:cTn id="56" presetID="2" presetClass="entr" presetSubtype="8" fill="hold" grpId="0" nodeType="afterEffect">
                                      <p:stCondLst>
                                        <p:cond delay="0"/>
                                      </p:stCondLst>
                                      <p:childTnLst>
                                        <p:set>
                                          <p:cBhvr>
                                            <p:cTn id="57" dur="1" fill="hold">
                                              <p:stCondLst>
                                                <p:cond delay="0"/>
                                              </p:stCondLst>
                                            </p:cTn>
                                            <p:tgtEl>
                                              <p:spTgt spid="53"/>
                                            </p:tgtEl>
                                            <p:attrNameLst>
                                              <p:attrName>style.visibility</p:attrName>
                                            </p:attrNameLst>
                                          </p:cBhvr>
                                          <p:to>
                                            <p:strVal val="visible"/>
                                          </p:to>
                                        </p:set>
                                        <p:anim calcmode="lin" valueType="num">
                                          <p:cBhvr additive="base">
                                            <p:cTn id="58" dur="500" fill="hold"/>
                                            <p:tgtEl>
                                              <p:spTgt spid="53"/>
                                            </p:tgtEl>
                                            <p:attrNameLst>
                                              <p:attrName>ppt_x</p:attrName>
                                            </p:attrNameLst>
                                          </p:cBhvr>
                                          <p:tavLst>
                                            <p:tav tm="0">
                                              <p:val>
                                                <p:strVal val="0-#ppt_w/2"/>
                                              </p:val>
                                            </p:tav>
                                            <p:tav tm="100000">
                                              <p:val>
                                                <p:strVal val="#ppt_x"/>
                                              </p:val>
                                            </p:tav>
                                          </p:tavLst>
                                        </p:anim>
                                        <p:anim calcmode="lin" valueType="num">
                                          <p:cBhvr additive="base">
                                            <p:cTn id="59" dur="500" fill="hold"/>
                                            <p:tgtEl>
                                              <p:spTgt spid="53"/>
                                            </p:tgtEl>
                                            <p:attrNameLst>
                                              <p:attrName>ppt_y</p:attrName>
                                            </p:attrNameLst>
                                          </p:cBhvr>
                                          <p:tavLst>
                                            <p:tav tm="0">
                                              <p:val>
                                                <p:strVal val="#ppt_y"/>
                                              </p:val>
                                            </p:tav>
                                            <p:tav tm="100000">
                                              <p:val>
                                                <p:strVal val="#ppt_y"/>
                                              </p:val>
                                            </p:tav>
                                          </p:tavLst>
                                        </p:anim>
                                      </p:childTnLst>
                                    </p:cTn>
                                  </p:par>
                                </p:childTnLst>
                              </p:cTn>
                            </p:par>
                            <p:par>
                              <p:cTn id="60" fill="hold">
                                <p:stCondLst>
                                  <p:cond delay="5250"/>
                                </p:stCondLst>
                                <p:childTnLst>
                                  <p:par>
                                    <p:cTn id="61" presetID="2" presetClass="entr" presetSubtype="2" fill="hold" grpId="0" nodeType="afterEffect">
                                      <p:stCondLst>
                                        <p:cond delay="0"/>
                                      </p:stCondLst>
                                      <p:childTnLst>
                                        <p:set>
                                          <p:cBhvr>
                                            <p:cTn id="62" dur="1" fill="hold">
                                              <p:stCondLst>
                                                <p:cond delay="0"/>
                                              </p:stCondLst>
                                            </p:cTn>
                                            <p:tgtEl>
                                              <p:spTgt spid="50"/>
                                            </p:tgtEl>
                                            <p:attrNameLst>
                                              <p:attrName>style.visibility</p:attrName>
                                            </p:attrNameLst>
                                          </p:cBhvr>
                                          <p:to>
                                            <p:strVal val="visible"/>
                                          </p:to>
                                        </p:set>
                                        <p:anim calcmode="lin" valueType="num">
                                          <p:cBhvr additive="base">
                                            <p:cTn id="63" dur="500" fill="hold"/>
                                            <p:tgtEl>
                                              <p:spTgt spid="50"/>
                                            </p:tgtEl>
                                            <p:attrNameLst>
                                              <p:attrName>ppt_x</p:attrName>
                                            </p:attrNameLst>
                                          </p:cBhvr>
                                          <p:tavLst>
                                            <p:tav tm="0">
                                              <p:val>
                                                <p:strVal val="1+#ppt_w/2"/>
                                              </p:val>
                                            </p:tav>
                                            <p:tav tm="100000">
                                              <p:val>
                                                <p:strVal val="#ppt_x"/>
                                              </p:val>
                                            </p:tav>
                                          </p:tavLst>
                                        </p:anim>
                                        <p:anim calcmode="lin" valueType="num">
                                          <p:cBhvr additive="base">
                                            <p:cTn id="64" dur="500" fill="hold"/>
                                            <p:tgtEl>
                                              <p:spTgt spid="50"/>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9" grpId="0"/>
          <p:bldP spid="48" grpId="0"/>
          <p:bldP spid="49" grpId="0"/>
          <p:bldP spid="50" grpId="0"/>
          <p:bldP spid="51" grpId="0"/>
          <p:bldP spid="52" grpId="0"/>
          <p:bldP spid="53" grpId="0"/>
        </p:bldLst>
      </p:timing>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6"/>
          <p:cNvSpPr>
            <a:spLocks noChangeArrowheads="1"/>
          </p:cNvSpPr>
          <p:nvPr/>
        </p:nvSpPr>
        <p:spPr bwMode="auto">
          <a:xfrm>
            <a:off x="4651775" y="2657476"/>
            <a:ext cx="2820988" cy="16113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7" name="Freeform 7"/>
          <p:cNvSpPr>
            <a:spLocks/>
          </p:cNvSpPr>
          <p:nvPr/>
        </p:nvSpPr>
        <p:spPr bwMode="auto">
          <a:xfrm>
            <a:off x="12827601" y="6657758"/>
            <a:ext cx="200242" cy="200242"/>
          </a:xfrm>
          <a:custGeom>
            <a:avLst/>
            <a:gdLst>
              <a:gd name="T0" fmla="*/ 43 w 43"/>
              <a:gd name="T1" fmla="*/ 0 h 43"/>
              <a:gd name="T2" fmla="*/ 0 w 43"/>
              <a:gd name="T3" fmla="*/ 43 h 43"/>
              <a:gd name="T4" fmla="*/ 43 w 43"/>
              <a:gd name="T5" fmla="*/ 43 h 43"/>
              <a:gd name="T6" fmla="*/ 43 w 43"/>
              <a:gd name="T7" fmla="*/ 0 h 43"/>
            </a:gdLst>
            <a:ahLst/>
            <a:cxnLst>
              <a:cxn ang="0">
                <a:pos x="T0" y="T1"/>
              </a:cxn>
              <a:cxn ang="0">
                <a:pos x="T2" y="T3"/>
              </a:cxn>
              <a:cxn ang="0">
                <a:pos x="T4" y="T5"/>
              </a:cxn>
              <a:cxn ang="0">
                <a:pos x="T6" y="T7"/>
              </a:cxn>
            </a:cxnLst>
            <a:rect l="0" t="0" r="r" b="b"/>
            <a:pathLst>
              <a:path w="43" h="43">
                <a:moveTo>
                  <a:pt x="43" y="0"/>
                </a:moveTo>
                <a:lnTo>
                  <a:pt x="0" y="43"/>
                </a:lnTo>
                <a:lnTo>
                  <a:pt x="43" y="43"/>
                </a:lnTo>
                <a:lnTo>
                  <a:pt x="43" y="0"/>
                </a:lnTo>
                <a:close/>
              </a:path>
            </a:pathLst>
          </a:custGeom>
          <a:solidFill>
            <a:srgbClr val="1222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8" name="Freeform 8"/>
          <p:cNvSpPr>
            <a:spLocks/>
          </p:cNvSpPr>
          <p:nvPr/>
        </p:nvSpPr>
        <p:spPr bwMode="auto">
          <a:xfrm>
            <a:off x="11081314" y="4897502"/>
            <a:ext cx="1946526" cy="1960498"/>
          </a:xfrm>
          <a:custGeom>
            <a:avLst/>
            <a:gdLst>
              <a:gd name="T0" fmla="*/ 418 w 418"/>
              <a:gd name="T1" fmla="*/ 0 h 421"/>
              <a:gd name="T2" fmla="*/ 0 w 418"/>
              <a:gd name="T3" fmla="*/ 421 h 421"/>
              <a:gd name="T4" fmla="*/ 418 w 418"/>
              <a:gd name="T5" fmla="*/ 421 h 421"/>
              <a:gd name="T6" fmla="*/ 418 w 418"/>
              <a:gd name="T7" fmla="*/ 0 h 421"/>
            </a:gdLst>
            <a:ahLst/>
            <a:cxnLst>
              <a:cxn ang="0">
                <a:pos x="T0" y="T1"/>
              </a:cxn>
              <a:cxn ang="0">
                <a:pos x="T2" y="T3"/>
              </a:cxn>
              <a:cxn ang="0">
                <a:pos x="T4" y="T5"/>
              </a:cxn>
              <a:cxn ang="0">
                <a:pos x="T6" y="T7"/>
              </a:cxn>
            </a:cxnLst>
            <a:rect l="0" t="0" r="r" b="b"/>
            <a:pathLst>
              <a:path w="418" h="421">
                <a:moveTo>
                  <a:pt x="418" y="0"/>
                </a:moveTo>
                <a:lnTo>
                  <a:pt x="0" y="421"/>
                </a:lnTo>
                <a:lnTo>
                  <a:pt x="418" y="421"/>
                </a:lnTo>
                <a:lnTo>
                  <a:pt x="418" y="0"/>
                </a:lnTo>
                <a:close/>
              </a:path>
            </a:pathLst>
          </a:custGeom>
          <a:solidFill>
            <a:srgbClr val="1B2F47"/>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2800">
              <a:solidFill>
                <a:schemeClr val="lt1"/>
              </a:solidFill>
              <a:latin typeface="腾祥澜黑简" panose="01010104010101010101" pitchFamily="2" charset="-122"/>
              <a:ea typeface="腾祥澜黑简" panose="01010104010101010101" pitchFamily="2" charset="-122"/>
            </a:endParaRPr>
          </a:p>
        </p:txBody>
      </p:sp>
      <p:sp>
        <p:nvSpPr>
          <p:cNvPr id="9" name="Freeform 9"/>
          <p:cNvSpPr>
            <a:spLocks/>
          </p:cNvSpPr>
          <p:nvPr/>
        </p:nvSpPr>
        <p:spPr bwMode="auto">
          <a:xfrm>
            <a:off x="10233784" y="4054627"/>
            <a:ext cx="2794056" cy="2803370"/>
          </a:xfrm>
          <a:custGeom>
            <a:avLst/>
            <a:gdLst>
              <a:gd name="T0" fmla="*/ 600 w 600"/>
              <a:gd name="T1" fmla="*/ 0 h 602"/>
              <a:gd name="T2" fmla="*/ 0 w 600"/>
              <a:gd name="T3" fmla="*/ 602 h 602"/>
              <a:gd name="T4" fmla="*/ 469 w 600"/>
              <a:gd name="T5" fmla="*/ 602 h 602"/>
              <a:gd name="T6" fmla="*/ 600 w 600"/>
              <a:gd name="T7" fmla="*/ 471 h 602"/>
              <a:gd name="T8" fmla="*/ 600 w 600"/>
              <a:gd name="T9" fmla="*/ 0 h 602"/>
            </a:gdLst>
            <a:ahLst/>
            <a:cxnLst>
              <a:cxn ang="0">
                <a:pos x="T0" y="T1"/>
              </a:cxn>
              <a:cxn ang="0">
                <a:pos x="T2" y="T3"/>
              </a:cxn>
              <a:cxn ang="0">
                <a:pos x="T4" y="T5"/>
              </a:cxn>
              <a:cxn ang="0">
                <a:pos x="T6" y="T7"/>
              </a:cxn>
              <a:cxn ang="0">
                <a:pos x="T8" y="T9"/>
              </a:cxn>
            </a:cxnLst>
            <a:rect l="0" t="0" r="r" b="b"/>
            <a:pathLst>
              <a:path w="600" h="602">
                <a:moveTo>
                  <a:pt x="600" y="0"/>
                </a:moveTo>
                <a:lnTo>
                  <a:pt x="0" y="602"/>
                </a:lnTo>
                <a:lnTo>
                  <a:pt x="469" y="602"/>
                </a:lnTo>
                <a:lnTo>
                  <a:pt x="600" y="471"/>
                </a:lnTo>
                <a:lnTo>
                  <a:pt x="600" y="0"/>
                </a:lnTo>
                <a:close/>
              </a:path>
            </a:pathLst>
          </a:custGeom>
          <a:solidFill>
            <a:srgbClr val="9B1E23"/>
          </a:solidFill>
          <a:ln>
            <a:noFill/>
          </a:ln>
          <a:effectLst>
            <a:outerShdw blurRad="63500" algn="ctr"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zh-CN" altLang="en-US"/>
          </a:p>
        </p:txBody>
      </p:sp>
      <p:sp>
        <p:nvSpPr>
          <p:cNvPr id="10" name="Freeform 10"/>
          <p:cNvSpPr>
            <a:spLocks/>
          </p:cNvSpPr>
          <p:nvPr/>
        </p:nvSpPr>
        <p:spPr bwMode="auto">
          <a:xfrm>
            <a:off x="8827442" y="2634317"/>
            <a:ext cx="4200398" cy="4223683"/>
          </a:xfrm>
          <a:custGeom>
            <a:avLst/>
            <a:gdLst>
              <a:gd name="T0" fmla="*/ 902 w 902"/>
              <a:gd name="T1" fmla="*/ 0 h 907"/>
              <a:gd name="T2" fmla="*/ 0 w 902"/>
              <a:gd name="T3" fmla="*/ 907 h 907"/>
              <a:gd name="T4" fmla="*/ 603 w 902"/>
              <a:gd name="T5" fmla="*/ 907 h 907"/>
              <a:gd name="T6" fmla="*/ 902 w 902"/>
              <a:gd name="T7" fmla="*/ 607 h 907"/>
              <a:gd name="T8" fmla="*/ 902 w 902"/>
              <a:gd name="T9" fmla="*/ 0 h 907"/>
            </a:gdLst>
            <a:ahLst/>
            <a:cxnLst>
              <a:cxn ang="0">
                <a:pos x="T0" y="T1"/>
              </a:cxn>
              <a:cxn ang="0">
                <a:pos x="T2" y="T3"/>
              </a:cxn>
              <a:cxn ang="0">
                <a:pos x="T4" y="T5"/>
              </a:cxn>
              <a:cxn ang="0">
                <a:pos x="T6" y="T7"/>
              </a:cxn>
              <a:cxn ang="0">
                <a:pos x="T8" y="T9"/>
              </a:cxn>
            </a:cxnLst>
            <a:rect l="0" t="0" r="r" b="b"/>
            <a:pathLst>
              <a:path w="902" h="907">
                <a:moveTo>
                  <a:pt x="902" y="0"/>
                </a:moveTo>
                <a:lnTo>
                  <a:pt x="0" y="907"/>
                </a:lnTo>
                <a:lnTo>
                  <a:pt x="603" y="907"/>
                </a:lnTo>
                <a:lnTo>
                  <a:pt x="902" y="607"/>
                </a:lnTo>
                <a:lnTo>
                  <a:pt x="902" y="0"/>
                </a:lnTo>
                <a:close/>
              </a:path>
            </a:pathLst>
          </a:custGeom>
          <a:solidFill>
            <a:srgbClr val="1B2F47"/>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2800">
              <a:solidFill>
                <a:schemeClr val="lt1"/>
              </a:solidFill>
              <a:latin typeface="腾祥澜黑简" panose="01010104010101010101" pitchFamily="2" charset="-122"/>
              <a:ea typeface="腾祥澜黑简" panose="01010104010101010101" pitchFamily="2" charset="-122"/>
            </a:endParaRPr>
          </a:p>
        </p:txBody>
      </p:sp>
      <p:sp>
        <p:nvSpPr>
          <p:cNvPr id="11" name="Freeform 11"/>
          <p:cNvSpPr>
            <a:spLocks/>
          </p:cNvSpPr>
          <p:nvPr/>
        </p:nvSpPr>
        <p:spPr bwMode="auto">
          <a:xfrm>
            <a:off x="7295369" y="1940458"/>
            <a:ext cx="5732474" cy="4917539"/>
          </a:xfrm>
          <a:custGeom>
            <a:avLst/>
            <a:gdLst>
              <a:gd name="T0" fmla="*/ 1231 w 1231"/>
              <a:gd name="T1" fmla="*/ 0 h 1056"/>
              <a:gd name="T2" fmla="*/ 1053 w 1231"/>
              <a:gd name="T3" fmla="*/ 0 h 1056"/>
              <a:gd name="T4" fmla="*/ 0 w 1231"/>
              <a:gd name="T5" fmla="*/ 1056 h 1056"/>
              <a:gd name="T6" fmla="*/ 624 w 1231"/>
              <a:gd name="T7" fmla="*/ 1056 h 1056"/>
              <a:gd name="T8" fmla="*/ 1231 w 1231"/>
              <a:gd name="T9" fmla="*/ 447 h 1056"/>
              <a:gd name="T10" fmla="*/ 1231 w 1231"/>
              <a:gd name="T11" fmla="*/ 0 h 1056"/>
            </a:gdLst>
            <a:ahLst/>
            <a:cxnLst>
              <a:cxn ang="0">
                <a:pos x="T0" y="T1"/>
              </a:cxn>
              <a:cxn ang="0">
                <a:pos x="T2" y="T3"/>
              </a:cxn>
              <a:cxn ang="0">
                <a:pos x="T4" y="T5"/>
              </a:cxn>
              <a:cxn ang="0">
                <a:pos x="T6" y="T7"/>
              </a:cxn>
              <a:cxn ang="0">
                <a:pos x="T8" y="T9"/>
              </a:cxn>
              <a:cxn ang="0">
                <a:pos x="T10" y="T11"/>
              </a:cxn>
            </a:cxnLst>
            <a:rect l="0" t="0" r="r" b="b"/>
            <a:pathLst>
              <a:path w="1231" h="1056">
                <a:moveTo>
                  <a:pt x="1231" y="0"/>
                </a:moveTo>
                <a:lnTo>
                  <a:pt x="1053" y="0"/>
                </a:lnTo>
                <a:lnTo>
                  <a:pt x="0" y="1056"/>
                </a:lnTo>
                <a:lnTo>
                  <a:pt x="624" y="1056"/>
                </a:lnTo>
                <a:lnTo>
                  <a:pt x="1231" y="447"/>
                </a:lnTo>
                <a:lnTo>
                  <a:pt x="1231" y="0"/>
                </a:lnTo>
                <a:close/>
              </a:path>
            </a:pathLst>
          </a:custGeom>
          <a:solidFill>
            <a:srgbClr val="9B1E23"/>
          </a:solidFill>
          <a:ln>
            <a:noFill/>
          </a:ln>
          <a:effectLst>
            <a:outerShdw blurRad="63500" algn="ctr"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zh-CN" altLang="en-US"/>
          </a:p>
        </p:txBody>
      </p:sp>
      <p:sp>
        <p:nvSpPr>
          <p:cNvPr id="12" name="Freeform 12"/>
          <p:cNvSpPr>
            <a:spLocks/>
          </p:cNvSpPr>
          <p:nvPr/>
        </p:nvSpPr>
        <p:spPr bwMode="auto">
          <a:xfrm>
            <a:off x="8198781" y="2014966"/>
            <a:ext cx="4829062" cy="4843031"/>
          </a:xfrm>
          <a:custGeom>
            <a:avLst/>
            <a:gdLst>
              <a:gd name="T0" fmla="*/ 1037 w 1037"/>
              <a:gd name="T1" fmla="*/ 0 h 1040"/>
              <a:gd name="T2" fmla="*/ 0 w 1037"/>
              <a:gd name="T3" fmla="*/ 1040 h 1040"/>
              <a:gd name="T4" fmla="*/ 323 w 1037"/>
              <a:gd name="T5" fmla="*/ 1040 h 1040"/>
              <a:gd name="T6" fmla="*/ 1037 w 1037"/>
              <a:gd name="T7" fmla="*/ 324 h 1040"/>
              <a:gd name="T8" fmla="*/ 1037 w 1037"/>
              <a:gd name="T9" fmla="*/ 0 h 1040"/>
            </a:gdLst>
            <a:ahLst/>
            <a:cxnLst>
              <a:cxn ang="0">
                <a:pos x="T0" y="T1"/>
              </a:cxn>
              <a:cxn ang="0">
                <a:pos x="T2" y="T3"/>
              </a:cxn>
              <a:cxn ang="0">
                <a:pos x="T4" y="T5"/>
              </a:cxn>
              <a:cxn ang="0">
                <a:pos x="T6" y="T7"/>
              </a:cxn>
              <a:cxn ang="0">
                <a:pos x="T8" y="T9"/>
              </a:cxn>
            </a:cxnLst>
            <a:rect l="0" t="0" r="r" b="b"/>
            <a:pathLst>
              <a:path w="1037" h="1040">
                <a:moveTo>
                  <a:pt x="1037" y="0"/>
                </a:moveTo>
                <a:lnTo>
                  <a:pt x="0" y="1040"/>
                </a:lnTo>
                <a:lnTo>
                  <a:pt x="323" y="1040"/>
                </a:lnTo>
                <a:lnTo>
                  <a:pt x="1037" y="324"/>
                </a:lnTo>
                <a:lnTo>
                  <a:pt x="1037" y="0"/>
                </a:lnTo>
                <a:close/>
              </a:path>
            </a:pathLst>
          </a:custGeom>
          <a:solidFill>
            <a:srgbClr val="1B2F47"/>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2800">
              <a:solidFill>
                <a:schemeClr val="lt1"/>
              </a:solidFill>
              <a:latin typeface="腾祥澜黑简" panose="01010104010101010101" pitchFamily="2" charset="-122"/>
              <a:ea typeface="腾祥澜黑简" panose="01010104010101010101" pitchFamily="2" charset="-122"/>
            </a:endParaRPr>
          </a:p>
        </p:txBody>
      </p:sp>
      <p:sp>
        <p:nvSpPr>
          <p:cNvPr id="14" name="Freeform 14"/>
          <p:cNvSpPr>
            <a:spLocks/>
          </p:cNvSpPr>
          <p:nvPr/>
        </p:nvSpPr>
        <p:spPr bwMode="auto">
          <a:xfrm>
            <a:off x="112823" y="82449"/>
            <a:ext cx="3159036" cy="3167715"/>
          </a:xfrm>
          <a:custGeom>
            <a:avLst/>
            <a:gdLst>
              <a:gd name="T0" fmla="*/ 728 w 728"/>
              <a:gd name="T1" fmla="*/ 0 h 730"/>
              <a:gd name="T2" fmla="*/ 100 w 728"/>
              <a:gd name="T3" fmla="*/ 0 h 730"/>
              <a:gd name="T4" fmla="*/ 0 w 728"/>
              <a:gd name="T5" fmla="*/ 102 h 730"/>
              <a:gd name="T6" fmla="*/ 0 w 728"/>
              <a:gd name="T7" fmla="*/ 730 h 730"/>
              <a:gd name="T8" fmla="*/ 728 w 728"/>
              <a:gd name="T9" fmla="*/ 0 h 730"/>
            </a:gdLst>
            <a:ahLst/>
            <a:cxnLst>
              <a:cxn ang="0">
                <a:pos x="T0" y="T1"/>
              </a:cxn>
              <a:cxn ang="0">
                <a:pos x="T2" y="T3"/>
              </a:cxn>
              <a:cxn ang="0">
                <a:pos x="T4" y="T5"/>
              </a:cxn>
              <a:cxn ang="0">
                <a:pos x="T6" y="T7"/>
              </a:cxn>
              <a:cxn ang="0">
                <a:pos x="T8" y="T9"/>
              </a:cxn>
            </a:cxnLst>
            <a:rect l="0" t="0" r="r" b="b"/>
            <a:pathLst>
              <a:path w="728" h="730">
                <a:moveTo>
                  <a:pt x="728" y="0"/>
                </a:moveTo>
                <a:lnTo>
                  <a:pt x="100" y="0"/>
                </a:lnTo>
                <a:lnTo>
                  <a:pt x="0" y="102"/>
                </a:lnTo>
                <a:lnTo>
                  <a:pt x="0" y="730"/>
                </a:lnTo>
                <a:lnTo>
                  <a:pt x="728" y="0"/>
                </a:lnTo>
                <a:close/>
              </a:path>
            </a:pathLst>
          </a:custGeom>
          <a:solidFill>
            <a:srgbClr val="9B1E23"/>
          </a:solidFill>
          <a:ln>
            <a:noFill/>
          </a:ln>
          <a:effectLst>
            <a:outerShdw blurRad="63500" algn="ctr"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zh-CN" altLang="en-US"/>
          </a:p>
        </p:txBody>
      </p:sp>
      <p:sp>
        <p:nvSpPr>
          <p:cNvPr id="15" name="Freeform 15"/>
          <p:cNvSpPr>
            <a:spLocks/>
          </p:cNvSpPr>
          <p:nvPr/>
        </p:nvSpPr>
        <p:spPr bwMode="auto">
          <a:xfrm>
            <a:off x="112823" y="82449"/>
            <a:ext cx="3159036" cy="3167715"/>
          </a:xfrm>
          <a:custGeom>
            <a:avLst/>
            <a:gdLst>
              <a:gd name="T0" fmla="*/ 728 w 728"/>
              <a:gd name="T1" fmla="*/ 0 h 730"/>
              <a:gd name="T2" fmla="*/ 100 w 728"/>
              <a:gd name="T3" fmla="*/ 0 h 730"/>
              <a:gd name="T4" fmla="*/ 0 w 728"/>
              <a:gd name="T5" fmla="*/ 102 h 730"/>
              <a:gd name="T6" fmla="*/ 0 w 728"/>
              <a:gd name="T7" fmla="*/ 730 h 730"/>
              <a:gd name="T8" fmla="*/ 728 w 728"/>
              <a:gd name="T9" fmla="*/ 0 h 730"/>
            </a:gdLst>
            <a:ahLst/>
            <a:cxnLst>
              <a:cxn ang="0">
                <a:pos x="T0" y="T1"/>
              </a:cxn>
              <a:cxn ang="0">
                <a:pos x="T2" y="T3"/>
              </a:cxn>
              <a:cxn ang="0">
                <a:pos x="T4" y="T5"/>
              </a:cxn>
              <a:cxn ang="0">
                <a:pos x="T6" y="T7"/>
              </a:cxn>
              <a:cxn ang="0">
                <a:pos x="T8" y="T9"/>
              </a:cxn>
            </a:cxnLst>
            <a:rect l="0" t="0" r="r" b="b"/>
            <a:pathLst>
              <a:path w="728" h="730">
                <a:moveTo>
                  <a:pt x="728" y="0"/>
                </a:moveTo>
                <a:lnTo>
                  <a:pt x="100" y="0"/>
                </a:lnTo>
                <a:lnTo>
                  <a:pt x="0" y="102"/>
                </a:lnTo>
                <a:lnTo>
                  <a:pt x="0" y="730"/>
                </a:lnTo>
                <a:lnTo>
                  <a:pt x="728" y="0"/>
                </a:lnTo>
              </a:path>
            </a:pathLst>
          </a:cu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 name="Freeform 16"/>
          <p:cNvSpPr>
            <a:spLocks/>
          </p:cNvSpPr>
          <p:nvPr/>
        </p:nvSpPr>
        <p:spPr bwMode="auto">
          <a:xfrm>
            <a:off x="0" y="0"/>
            <a:ext cx="2798873" cy="2803211"/>
          </a:xfrm>
          <a:custGeom>
            <a:avLst/>
            <a:gdLst>
              <a:gd name="T0" fmla="*/ 0 w 645"/>
              <a:gd name="T1" fmla="*/ 646 h 646"/>
              <a:gd name="T2" fmla="*/ 645 w 645"/>
              <a:gd name="T3" fmla="*/ 0 h 646"/>
              <a:gd name="T4" fmla="*/ 176 w 645"/>
              <a:gd name="T5" fmla="*/ 0 h 646"/>
              <a:gd name="T6" fmla="*/ 0 w 645"/>
              <a:gd name="T7" fmla="*/ 176 h 646"/>
              <a:gd name="T8" fmla="*/ 0 w 645"/>
              <a:gd name="T9" fmla="*/ 646 h 646"/>
            </a:gdLst>
            <a:ahLst/>
            <a:cxnLst>
              <a:cxn ang="0">
                <a:pos x="T0" y="T1"/>
              </a:cxn>
              <a:cxn ang="0">
                <a:pos x="T2" y="T3"/>
              </a:cxn>
              <a:cxn ang="0">
                <a:pos x="T4" y="T5"/>
              </a:cxn>
              <a:cxn ang="0">
                <a:pos x="T6" y="T7"/>
              </a:cxn>
              <a:cxn ang="0">
                <a:pos x="T8" y="T9"/>
              </a:cxn>
            </a:cxnLst>
            <a:rect l="0" t="0" r="r" b="b"/>
            <a:pathLst>
              <a:path w="645" h="646">
                <a:moveTo>
                  <a:pt x="0" y="646"/>
                </a:moveTo>
                <a:lnTo>
                  <a:pt x="645" y="0"/>
                </a:lnTo>
                <a:lnTo>
                  <a:pt x="176" y="0"/>
                </a:lnTo>
                <a:lnTo>
                  <a:pt x="0" y="176"/>
                </a:lnTo>
                <a:lnTo>
                  <a:pt x="0" y="646"/>
                </a:lnTo>
                <a:close/>
              </a:path>
            </a:pathLst>
          </a:custGeom>
          <a:solidFill>
            <a:srgbClr val="1B2F47"/>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2800">
              <a:solidFill>
                <a:schemeClr val="lt1"/>
              </a:solidFill>
              <a:latin typeface="腾祥澜黑简" panose="01010104010101010101" pitchFamily="2" charset="-122"/>
              <a:ea typeface="腾祥澜黑简" panose="01010104010101010101" pitchFamily="2" charset="-122"/>
            </a:endParaRPr>
          </a:p>
        </p:txBody>
      </p:sp>
      <p:sp>
        <p:nvSpPr>
          <p:cNvPr id="17" name="Freeform 17"/>
          <p:cNvSpPr>
            <a:spLocks/>
          </p:cNvSpPr>
          <p:nvPr/>
        </p:nvSpPr>
        <p:spPr bwMode="auto">
          <a:xfrm>
            <a:off x="0" y="0"/>
            <a:ext cx="1175961" cy="1162942"/>
          </a:xfrm>
          <a:custGeom>
            <a:avLst/>
            <a:gdLst>
              <a:gd name="T0" fmla="*/ 0 w 271"/>
              <a:gd name="T1" fmla="*/ 0 h 268"/>
              <a:gd name="T2" fmla="*/ 0 w 271"/>
              <a:gd name="T3" fmla="*/ 268 h 268"/>
              <a:gd name="T4" fmla="*/ 271 w 271"/>
              <a:gd name="T5" fmla="*/ 0 h 268"/>
              <a:gd name="T6" fmla="*/ 0 w 271"/>
              <a:gd name="T7" fmla="*/ 0 h 268"/>
            </a:gdLst>
            <a:ahLst/>
            <a:cxnLst>
              <a:cxn ang="0">
                <a:pos x="T0" y="T1"/>
              </a:cxn>
              <a:cxn ang="0">
                <a:pos x="T2" y="T3"/>
              </a:cxn>
              <a:cxn ang="0">
                <a:pos x="T4" y="T5"/>
              </a:cxn>
              <a:cxn ang="0">
                <a:pos x="T6" y="T7"/>
              </a:cxn>
            </a:cxnLst>
            <a:rect l="0" t="0" r="r" b="b"/>
            <a:pathLst>
              <a:path w="271" h="268">
                <a:moveTo>
                  <a:pt x="0" y="0"/>
                </a:moveTo>
                <a:lnTo>
                  <a:pt x="0" y="268"/>
                </a:lnTo>
                <a:lnTo>
                  <a:pt x="271" y="0"/>
                </a:lnTo>
                <a:lnTo>
                  <a:pt x="0" y="0"/>
                </a:lnTo>
                <a:close/>
              </a:path>
            </a:pathLst>
          </a:custGeom>
          <a:solidFill>
            <a:srgbClr val="9B1E23"/>
          </a:solidFill>
          <a:ln>
            <a:noFill/>
          </a:ln>
          <a:effectLst>
            <a:outerShdw blurRad="63500" algn="ctr" rotWithShape="0">
              <a:prstClr val="black">
                <a:alpha val="40000"/>
              </a:prstClr>
            </a:outerShdw>
          </a:effectLst>
        </p:spPr>
        <p:txBody>
          <a:bodyPr vert="horz" wrap="square" lIns="91440" tIns="45720" rIns="91440" bIns="45720" numCol="1" anchor="t" anchorCtr="0" compatLnSpc="1">
            <a:prstTxWarp prst="textNoShape">
              <a:avLst/>
            </a:prstTxWarp>
          </a:bodyPr>
          <a:lstStyle/>
          <a:p>
            <a:endParaRPr lang="zh-CN" altLang="en-US"/>
          </a:p>
        </p:txBody>
      </p:sp>
      <p:sp>
        <p:nvSpPr>
          <p:cNvPr id="18" name="Freeform 18"/>
          <p:cNvSpPr>
            <a:spLocks/>
          </p:cNvSpPr>
          <p:nvPr/>
        </p:nvSpPr>
        <p:spPr bwMode="auto">
          <a:xfrm>
            <a:off x="0" y="0"/>
            <a:ext cx="381862" cy="381862"/>
          </a:xfrm>
          <a:custGeom>
            <a:avLst/>
            <a:gdLst>
              <a:gd name="T0" fmla="*/ 0 w 88"/>
              <a:gd name="T1" fmla="*/ 0 h 88"/>
              <a:gd name="T2" fmla="*/ 0 w 88"/>
              <a:gd name="T3" fmla="*/ 88 h 88"/>
              <a:gd name="T4" fmla="*/ 88 w 88"/>
              <a:gd name="T5" fmla="*/ 0 h 88"/>
              <a:gd name="T6" fmla="*/ 0 w 88"/>
              <a:gd name="T7" fmla="*/ 0 h 88"/>
            </a:gdLst>
            <a:ahLst/>
            <a:cxnLst>
              <a:cxn ang="0">
                <a:pos x="T0" y="T1"/>
              </a:cxn>
              <a:cxn ang="0">
                <a:pos x="T2" y="T3"/>
              </a:cxn>
              <a:cxn ang="0">
                <a:pos x="T4" y="T5"/>
              </a:cxn>
              <a:cxn ang="0">
                <a:pos x="T6" y="T7"/>
              </a:cxn>
            </a:cxnLst>
            <a:rect l="0" t="0" r="r" b="b"/>
            <a:pathLst>
              <a:path w="88" h="88">
                <a:moveTo>
                  <a:pt x="0" y="0"/>
                </a:moveTo>
                <a:lnTo>
                  <a:pt x="0" y="88"/>
                </a:lnTo>
                <a:lnTo>
                  <a:pt x="88" y="0"/>
                </a:lnTo>
                <a:lnTo>
                  <a:pt x="0" y="0"/>
                </a:lnTo>
                <a:close/>
              </a:path>
            </a:pathLst>
          </a:custGeom>
          <a:solidFill>
            <a:srgbClr val="1B2F47"/>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2800">
              <a:solidFill>
                <a:schemeClr val="lt1"/>
              </a:solidFill>
              <a:latin typeface="腾祥澜黑简" panose="01010104010101010101" pitchFamily="2" charset="-122"/>
              <a:ea typeface="腾祥澜黑简" panose="01010104010101010101" pitchFamily="2" charset="-122"/>
            </a:endParaRPr>
          </a:p>
        </p:txBody>
      </p:sp>
      <p:grpSp>
        <p:nvGrpSpPr>
          <p:cNvPr id="21" name="5"/>
          <p:cNvGrpSpPr>
            <a:grpSpLocks/>
          </p:cNvGrpSpPr>
          <p:nvPr>
            <p:custDataLst>
              <p:tags r:id="rId1"/>
            </p:custDataLst>
          </p:nvPr>
        </p:nvGrpSpPr>
        <p:grpSpPr bwMode="auto">
          <a:xfrm rot="5400000">
            <a:off x="3639554" y="1043208"/>
            <a:ext cx="2620089" cy="2278128"/>
            <a:chOff x="5803300" y="1948400"/>
            <a:chExt cx="2164994" cy="1905223"/>
          </a:xfrm>
        </p:grpSpPr>
        <p:sp>
          <p:nvSpPr>
            <p:cNvPr id="22" name="7"/>
            <p:cNvSpPr>
              <a:spLocks/>
            </p:cNvSpPr>
            <p:nvPr/>
          </p:nvSpPr>
          <p:spPr bwMode="auto">
            <a:xfrm>
              <a:off x="5803300" y="1948400"/>
              <a:ext cx="2164994" cy="1905223"/>
            </a:xfrm>
            <a:custGeom>
              <a:avLst/>
              <a:gdLst>
                <a:gd name="T0" fmla="*/ 365 w 1306"/>
                <a:gd name="T1" fmla="*/ 1149 h 1149"/>
                <a:gd name="T2" fmla="*/ 300 w 1306"/>
                <a:gd name="T3" fmla="*/ 1111 h 1149"/>
                <a:gd name="T4" fmla="*/ 12 w 1306"/>
                <a:gd name="T5" fmla="*/ 613 h 1149"/>
                <a:gd name="T6" fmla="*/ 12 w 1306"/>
                <a:gd name="T7" fmla="*/ 537 h 1149"/>
                <a:gd name="T8" fmla="*/ 300 w 1306"/>
                <a:gd name="T9" fmla="*/ 38 h 1149"/>
                <a:gd name="T10" fmla="*/ 365 w 1306"/>
                <a:gd name="T11" fmla="*/ 0 h 1149"/>
                <a:gd name="T12" fmla="*/ 941 w 1306"/>
                <a:gd name="T13" fmla="*/ 0 h 1149"/>
                <a:gd name="T14" fmla="*/ 1006 w 1306"/>
                <a:gd name="T15" fmla="*/ 38 h 1149"/>
                <a:gd name="T16" fmla="*/ 1294 w 1306"/>
                <a:gd name="T17" fmla="*/ 537 h 1149"/>
                <a:gd name="T18" fmla="*/ 1294 w 1306"/>
                <a:gd name="T19" fmla="*/ 613 h 1149"/>
                <a:gd name="T20" fmla="*/ 1006 w 1306"/>
                <a:gd name="T21" fmla="*/ 1111 h 1149"/>
                <a:gd name="T22" fmla="*/ 941 w 1306"/>
                <a:gd name="T23" fmla="*/ 1149 h 1149"/>
                <a:gd name="T24" fmla="*/ 365 w 1306"/>
                <a:gd name="T25" fmla="*/ 1149 h 1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06" h="1149">
                  <a:moveTo>
                    <a:pt x="365" y="1149"/>
                  </a:moveTo>
                  <a:cubicBezTo>
                    <a:pt x="341" y="1149"/>
                    <a:pt x="312" y="1132"/>
                    <a:pt x="300" y="1111"/>
                  </a:cubicBezTo>
                  <a:cubicBezTo>
                    <a:pt x="12" y="613"/>
                    <a:pt x="12" y="613"/>
                    <a:pt x="12" y="613"/>
                  </a:cubicBezTo>
                  <a:cubicBezTo>
                    <a:pt x="0" y="592"/>
                    <a:pt x="0" y="558"/>
                    <a:pt x="12" y="537"/>
                  </a:cubicBezTo>
                  <a:cubicBezTo>
                    <a:pt x="300" y="38"/>
                    <a:pt x="300" y="38"/>
                    <a:pt x="300" y="38"/>
                  </a:cubicBezTo>
                  <a:cubicBezTo>
                    <a:pt x="312" y="17"/>
                    <a:pt x="341" y="0"/>
                    <a:pt x="365" y="0"/>
                  </a:cubicBezTo>
                  <a:cubicBezTo>
                    <a:pt x="941" y="0"/>
                    <a:pt x="941" y="0"/>
                    <a:pt x="941" y="0"/>
                  </a:cubicBezTo>
                  <a:cubicBezTo>
                    <a:pt x="965" y="0"/>
                    <a:pt x="994" y="17"/>
                    <a:pt x="1006" y="38"/>
                  </a:cubicBezTo>
                  <a:cubicBezTo>
                    <a:pt x="1294" y="537"/>
                    <a:pt x="1294" y="537"/>
                    <a:pt x="1294" y="537"/>
                  </a:cubicBezTo>
                  <a:cubicBezTo>
                    <a:pt x="1306" y="558"/>
                    <a:pt x="1306" y="592"/>
                    <a:pt x="1294" y="613"/>
                  </a:cubicBezTo>
                  <a:cubicBezTo>
                    <a:pt x="1006" y="1111"/>
                    <a:pt x="1006" y="1111"/>
                    <a:pt x="1006" y="1111"/>
                  </a:cubicBezTo>
                  <a:cubicBezTo>
                    <a:pt x="994" y="1132"/>
                    <a:pt x="965" y="1149"/>
                    <a:pt x="941" y="1149"/>
                  </a:cubicBezTo>
                  <a:lnTo>
                    <a:pt x="365" y="1149"/>
                  </a:lnTo>
                  <a:close/>
                </a:path>
              </a:pathLst>
            </a:custGeom>
            <a:solidFill>
              <a:schemeClr val="bg1"/>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3200" b="1">
                <a:solidFill>
                  <a:schemeClr val="bg1"/>
                </a:solidFill>
                <a:latin typeface="Agency FB" panose="020B0503020202020204" pitchFamily="34" charset="0"/>
                <a:ea typeface="腾祥澜黑简" panose="01010104010101010101" pitchFamily="2" charset="-122"/>
              </a:endParaRPr>
            </a:p>
          </p:txBody>
        </p:sp>
        <p:sp>
          <p:nvSpPr>
            <p:cNvPr id="23" name="6"/>
            <p:cNvSpPr>
              <a:spLocks/>
            </p:cNvSpPr>
            <p:nvPr/>
          </p:nvSpPr>
          <p:spPr bwMode="auto">
            <a:xfrm>
              <a:off x="5948780" y="2078346"/>
              <a:ext cx="1846429" cy="1624882"/>
            </a:xfrm>
            <a:custGeom>
              <a:avLst/>
              <a:gdLst>
                <a:gd name="T0" fmla="*/ 365 w 1306"/>
                <a:gd name="T1" fmla="*/ 1149 h 1149"/>
                <a:gd name="T2" fmla="*/ 300 w 1306"/>
                <a:gd name="T3" fmla="*/ 1111 h 1149"/>
                <a:gd name="T4" fmla="*/ 12 w 1306"/>
                <a:gd name="T5" fmla="*/ 613 h 1149"/>
                <a:gd name="T6" fmla="*/ 12 w 1306"/>
                <a:gd name="T7" fmla="*/ 537 h 1149"/>
                <a:gd name="T8" fmla="*/ 300 w 1306"/>
                <a:gd name="T9" fmla="*/ 38 h 1149"/>
                <a:gd name="T10" fmla="*/ 365 w 1306"/>
                <a:gd name="T11" fmla="*/ 0 h 1149"/>
                <a:gd name="T12" fmla="*/ 941 w 1306"/>
                <a:gd name="T13" fmla="*/ 0 h 1149"/>
                <a:gd name="T14" fmla="*/ 1006 w 1306"/>
                <a:gd name="T15" fmla="*/ 38 h 1149"/>
                <a:gd name="T16" fmla="*/ 1294 w 1306"/>
                <a:gd name="T17" fmla="*/ 537 h 1149"/>
                <a:gd name="T18" fmla="*/ 1294 w 1306"/>
                <a:gd name="T19" fmla="*/ 613 h 1149"/>
                <a:gd name="T20" fmla="*/ 1006 w 1306"/>
                <a:gd name="T21" fmla="*/ 1111 h 1149"/>
                <a:gd name="T22" fmla="*/ 941 w 1306"/>
                <a:gd name="T23" fmla="*/ 1149 h 1149"/>
                <a:gd name="T24" fmla="*/ 365 w 1306"/>
                <a:gd name="T25" fmla="*/ 1149 h 11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306" h="1149">
                  <a:moveTo>
                    <a:pt x="365" y="1149"/>
                  </a:moveTo>
                  <a:cubicBezTo>
                    <a:pt x="341" y="1149"/>
                    <a:pt x="312" y="1132"/>
                    <a:pt x="300" y="1111"/>
                  </a:cubicBezTo>
                  <a:cubicBezTo>
                    <a:pt x="12" y="613"/>
                    <a:pt x="12" y="613"/>
                    <a:pt x="12" y="613"/>
                  </a:cubicBezTo>
                  <a:cubicBezTo>
                    <a:pt x="0" y="592"/>
                    <a:pt x="0" y="558"/>
                    <a:pt x="12" y="537"/>
                  </a:cubicBezTo>
                  <a:cubicBezTo>
                    <a:pt x="300" y="38"/>
                    <a:pt x="300" y="38"/>
                    <a:pt x="300" y="38"/>
                  </a:cubicBezTo>
                  <a:cubicBezTo>
                    <a:pt x="312" y="17"/>
                    <a:pt x="341" y="0"/>
                    <a:pt x="365" y="0"/>
                  </a:cubicBezTo>
                  <a:cubicBezTo>
                    <a:pt x="941" y="0"/>
                    <a:pt x="941" y="0"/>
                    <a:pt x="941" y="0"/>
                  </a:cubicBezTo>
                  <a:cubicBezTo>
                    <a:pt x="965" y="0"/>
                    <a:pt x="994" y="17"/>
                    <a:pt x="1006" y="38"/>
                  </a:cubicBezTo>
                  <a:cubicBezTo>
                    <a:pt x="1294" y="537"/>
                    <a:pt x="1294" y="537"/>
                    <a:pt x="1294" y="537"/>
                  </a:cubicBezTo>
                  <a:cubicBezTo>
                    <a:pt x="1306" y="558"/>
                    <a:pt x="1306" y="592"/>
                    <a:pt x="1294" y="613"/>
                  </a:cubicBezTo>
                  <a:cubicBezTo>
                    <a:pt x="1006" y="1111"/>
                    <a:pt x="1006" y="1111"/>
                    <a:pt x="1006" y="1111"/>
                  </a:cubicBezTo>
                  <a:cubicBezTo>
                    <a:pt x="994" y="1132"/>
                    <a:pt x="965" y="1149"/>
                    <a:pt x="941" y="1149"/>
                  </a:cubicBezTo>
                  <a:lnTo>
                    <a:pt x="365" y="1149"/>
                  </a:lnTo>
                  <a:close/>
                </a:path>
              </a:pathLst>
            </a:custGeom>
            <a:solidFill>
              <a:srgbClr val="9B1E23"/>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3600">
                <a:solidFill>
                  <a:srgbClr val="FFFFFF"/>
                </a:solidFill>
                <a:latin typeface="Agency FB" panose="020B0503020202020204" pitchFamily="34" charset="0"/>
              </a:endParaRPr>
            </a:p>
          </p:txBody>
        </p:sp>
      </p:grpSp>
      <p:sp>
        <p:nvSpPr>
          <p:cNvPr id="24" name="4"/>
          <p:cNvSpPr txBox="1"/>
          <p:nvPr>
            <p:custDataLst>
              <p:tags r:id="rId2"/>
            </p:custDataLst>
          </p:nvPr>
        </p:nvSpPr>
        <p:spPr>
          <a:xfrm>
            <a:off x="3608832" y="1378041"/>
            <a:ext cx="2713761" cy="1630793"/>
          </a:xfrm>
          <a:prstGeom prst="rect">
            <a:avLst/>
          </a:prstGeom>
          <a:noFill/>
        </p:spPr>
        <p:txBody>
          <a:bodyPr wrap="square" lIns="86005" tIns="43002" rIns="86005" bIns="43002">
            <a:spAutoFit/>
          </a:bodyPr>
          <a:lstStyle/>
          <a:p>
            <a:pPr algn="ctr">
              <a:defRPr/>
            </a:pPr>
            <a:r>
              <a:rPr lang="en-US" altLang="zh-CN" sz="10033" dirty="0" smtClean="0">
                <a:solidFill>
                  <a:schemeClr val="bg1"/>
                </a:solidFill>
                <a:latin typeface="Agency FB" panose="020B0503020202020204" pitchFamily="34" charset="0"/>
              </a:rPr>
              <a:t>2018</a:t>
            </a:r>
            <a:endParaRPr lang="zh-CN" altLang="en-US" sz="10033" dirty="0">
              <a:solidFill>
                <a:schemeClr val="bg1"/>
              </a:solidFill>
              <a:latin typeface="Agency FB" panose="020B0503020202020204" pitchFamily="34" charset="0"/>
            </a:endParaRPr>
          </a:p>
        </p:txBody>
      </p:sp>
      <p:sp>
        <p:nvSpPr>
          <p:cNvPr id="25" name="3"/>
          <p:cNvSpPr txBox="1"/>
          <p:nvPr>
            <p:custDataLst>
              <p:tags r:id="rId3"/>
            </p:custDataLst>
          </p:nvPr>
        </p:nvSpPr>
        <p:spPr>
          <a:xfrm>
            <a:off x="1462773" y="4962017"/>
            <a:ext cx="6964330" cy="549919"/>
          </a:xfrm>
          <a:prstGeom prst="rect">
            <a:avLst/>
          </a:prstGeom>
          <a:noFill/>
        </p:spPr>
        <p:txBody>
          <a:bodyPr wrap="square" lIns="86005" tIns="43002" rIns="86005" bIns="43002">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defTabSz="912813" fontAlgn="base">
              <a:spcBef>
                <a:spcPct val="0"/>
              </a:spcBef>
              <a:spcAft>
                <a:spcPct val="0"/>
              </a:spcAft>
              <a:defRPr>
                <a:solidFill>
                  <a:schemeClr val="tx1"/>
                </a:solidFill>
                <a:latin typeface="Calibri" pitchFamily="34" charset="0"/>
              </a:defRPr>
            </a:lvl6pPr>
            <a:lvl7pPr marL="2971800" indent="-228600" defTabSz="912813" fontAlgn="base">
              <a:spcBef>
                <a:spcPct val="0"/>
              </a:spcBef>
              <a:spcAft>
                <a:spcPct val="0"/>
              </a:spcAft>
              <a:defRPr>
                <a:solidFill>
                  <a:schemeClr val="tx1"/>
                </a:solidFill>
                <a:latin typeface="Calibri" pitchFamily="34" charset="0"/>
              </a:defRPr>
            </a:lvl7pPr>
            <a:lvl8pPr marL="3429000" indent="-228600" defTabSz="912813" fontAlgn="base">
              <a:spcBef>
                <a:spcPct val="0"/>
              </a:spcBef>
              <a:spcAft>
                <a:spcPct val="0"/>
              </a:spcAft>
              <a:defRPr>
                <a:solidFill>
                  <a:schemeClr val="tx1"/>
                </a:solidFill>
                <a:latin typeface="Calibri" pitchFamily="34" charset="0"/>
              </a:defRPr>
            </a:lvl8pPr>
            <a:lvl9pPr marL="3886200" indent="-228600" defTabSz="912813" fontAlgn="base">
              <a:spcBef>
                <a:spcPct val="0"/>
              </a:spcBef>
              <a:spcAft>
                <a:spcPct val="0"/>
              </a:spcAft>
              <a:defRPr>
                <a:solidFill>
                  <a:schemeClr val="tx1"/>
                </a:solidFill>
                <a:latin typeface="Calibri" pitchFamily="34" charset="0"/>
              </a:defRPr>
            </a:lvl9pPr>
          </a:lstStyle>
          <a:p>
            <a:pPr algn="ctr">
              <a:lnSpc>
                <a:spcPct val="150000"/>
              </a:lnSpc>
            </a:pPr>
            <a:r>
              <a:rPr lang="en-US" altLang="zh-CN" sz="1003" dirty="0">
                <a:latin typeface="微软雅黑 Light" panose="020B0502040204020203" pitchFamily="34" charset="-122"/>
                <a:ea typeface="微软雅黑 Light" panose="020B0502040204020203" pitchFamily="34" charset="-122"/>
              </a:rPr>
              <a:t>We have many PowerPoint templates that has been specifically designed to help anyone that is stepping into the world of PowerPoint for the very first time.</a:t>
            </a:r>
          </a:p>
        </p:txBody>
      </p:sp>
      <p:sp>
        <p:nvSpPr>
          <p:cNvPr id="26" name="2"/>
          <p:cNvSpPr txBox="1"/>
          <p:nvPr>
            <p:custDataLst>
              <p:tags r:id="rId4"/>
            </p:custDataLst>
          </p:nvPr>
        </p:nvSpPr>
        <p:spPr>
          <a:xfrm>
            <a:off x="700652" y="3620673"/>
            <a:ext cx="8488572" cy="917841"/>
          </a:xfrm>
          <a:prstGeom prst="rect">
            <a:avLst/>
          </a:prstGeom>
          <a:noFill/>
        </p:spPr>
        <p:txBody>
          <a:bodyPr wrap="square" lIns="86005" tIns="43002" rIns="86005" bIns="43002">
            <a:spAutoFit/>
          </a:bodyPr>
          <a:lstStyle>
            <a:lvl1pPr>
              <a:defRPr>
                <a:solidFill>
                  <a:schemeClr val="tx1"/>
                </a:solidFill>
                <a:latin typeface="Calibri" pitchFamily="34" charset="0"/>
              </a:defRPr>
            </a:lvl1pPr>
            <a:lvl2pPr marL="742950" indent="-285750">
              <a:defRPr>
                <a:solidFill>
                  <a:schemeClr val="tx1"/>
                </a:solidFill>
                <a:latin typeface="Calibri" pitchFamily="34" charset="0"/>
              </a:defRPr>
            </a:lvl2pPr>
            <a:lvl3pPr marL="1143000" indent="-228600">
              <a:defRPr>
                <a:solidFill>
                  <a:schemeClr val="tx1"/>
                </a:solidFill>
                <a:latin typeface="Calibri" pitchFamily="34" charset="0"/>
              </a:defRPr>
            </a:lvl3pPr>
            <a:lvl4pPr marL="1600200" indent="-228600">
              <a:defRPr>
                <a:solidFill>
                  <a:schemeClr val="tx1"/>
                </a:solidFill>
                <a:latin typeface="Calibri" pitchFamily="34" charset="0"/>
              </a:defRPr>
            </a:lvl4pPr>
            <a:lvl5pPr marL="2057400" indent="-228600">
              <a:defRPr>
                <a:solidFill>
                  <a:schemeClr val="tx1"/>
                </a:solidFill>
                <a:latin typeface="Calibri" pitchFamily="34" charset="0"/>
              </a:defRPr>
            </a:lvl5pPr>
            <a:lvl6pPr marL="2514600" indent="-228600" defTabSz="912813" fontAlgn="base">
              <a:spcBef>
                <a:spcPct val="0"/>
              </a:spcBef>
              <a:spcAft>
                <a:spcPct val="0"/>
              </a:spcAft>
              <a:defRPr>
                <a:solidFill>
                  <a:schemeClr val="tx1"/>
                </a:solidFill>
                <a:latin typeface="Calibri" pitchFamily="34" charset="0"/>
              </a:defRPr>
            </a:lvl6pPr>
            <a:lvl7pPr marL="2971800" indent="-228600" defTabSz="912813" fontAlgn="base">
              <a:spcBef>
                <a:spcPct val="0"/>
              </a:spcBef>
              <a:spcAft>
                <a:spcPct val="0"/>
              </a:spcAft>
              <a:defRPr>
                <a:solidFill>
                  <a:schemeClr val="tx1"/>
                </a:solidFill>
                <a:latin typeface="Calibri" pitchFamily="34" charset="0"/>
              </a:defRPr>
            </a:lvl7pPr>
            <a:lvl8pPr marL="3429000" indent="-228600" defTabSz="912813" fontAlgn="base">
              <a:spcBef>
                <a:spcPct val="0"/>
              </a:spcBef>
              <a:spcAft>
                <a:spcPct val="0"/>
              </a:spcAft>
              <a:defRPr>
                <a:solidFill>
                  <a:schemeClr val="tx1"/>
                </a:solidFill>
                <a:latin typeface="Calibri" pitchFamily="34" charset="0"/>
              </a:defRPr>
            </a:lvl8pPr>
            <a:lvl9pPr marL="3886200" indent="-228600" defTabSz="912813" fontAlgn="base">
              <a:spcBef>
                <a:spcPct val="0"/>
              </a:spcBef>
              <a:spcAft>
                <a:spcPct val="0"/>
              </a:spcAft>
              <a:defRPr>
                <a:solidFill>
                  <a:schemeClr val="tx1"/>
                </a:solidFill>
                <a:latin typeface="Calibri" pitchFamily="34" charset="0"/>
              </a:defRPr>
            </a:lvl9pPr>
          </a:lstStyle>
          <a:p>
            <a:pPr algn="ctr" eaLnBrk="1" hangingPunct="1"/>
            <a:r>
              <a:rPr lang="zh-CN" altLang="en-US" sz="5400" spc="300" dirty="0" smtClean="0">
                <a:solidFill>
                  <a:srgbClr val="9B1E23"/>
                </a:solidFill>
                <a:latin typeface="方正尚酷简体" panose="03000509000000000000" pitchFamily="65" charset="-122"/>
                <a:ea typeface="方正尚酷简体" panose="03000509000000000000" pitchFamily="65" charset="-122"/>
                <a:cs typeface="Clear Sans Light" pitchFamily="34" charset="0"/>
              </a:rPr>
              <a:t>感谢各位的聆听</a:t>
            </a:r>
            <a:endParaRPr lang="id-ID" altLang="zh-CN" sz="5400" spc="300" dirty="0">
              <a:solidFill>
                <a:srgbClr val="9B1E23"/>
              </a:solidFill>
              <a:latin typeface="方正尚酷简体" panose="03000509000000000000" pitchFamily="65" charset="-122"/>
              <a:ea typeface="方正尚酷简体" panose="03000509000000000000" pitchFamily="65" charset="-122"/>
              <a:cs typeface="Clear Sans Light" pitchFamily="34" charset="0"/>
            </a:endParaRPr>
          </a:p>
        </p:txBody>
      </p:sp>
      <p:sp>
        <p:nvSpPr>
          <p:cNvPr id="27" name="1"/>
          <p:cNvSpPr txBox="1">
            <a:spLocks noChangeArrowheads="1"/>
          </p:cNvSpPr>
          <p:nvPr>
            <p:custDataLst>
              <p:tags r:id="rId5"/>
            </p:custDataLst>
          </p:nvPr>
        </p:nvSpPr>
        <p:spPr bwMode="auto">
          <a:xfrm>
            <a:off x="1760548" y="4569465"/>
            <a:ext cx="6368780" cy="362535"/>
          </a:xfrm>
          <a:prstGeom prst="rect">
            <a:avLst/>
          </a:prstGeom>
          <a:noFill/>
          <a:ln w="9525">
            <a:noFill/>
            <a:miter lim="800000"/>
            <a:headEnd/>
            <a:tailEnd/>
          </a:ln>
          <a:extLst/>
        </p:spPr>
        <p:txBody>
          <a:bodyPr wrap="square">
            <a:spAutoFit/>
          </a:bodyPr>
          <a:lstStyle>
            <a:lvl1pPr>
              <a:defRPr sz="1400">
                <a:solidFill>
                  <a:schemeClr val="tx1"/>
                </a:solidFill>
                <a:latin typeface="微软雅黑" pitchFamily="34" charset="-122"/>
                <a:ea typeface="微软雅黑" pitchFamily="34" charset="-122"/>
              </a:defRPr>
            </a:lvl1pPr>
            <a:lvl2pPr marL="742950" indent="-285750">
              <a:defRPr sz="1400">
                <a:solidFill>
                  <a:schemeClr val="tx1"/>
                </a:solidFill>
                <a:latin typeface="微软雅黑" pitchFamily="34" charset="-122"/>
                <a:ea typeface="微软雅黑" pitchFamily="34" charset="-122"/>
              </a:defRPr>
            </a:lvl2pPr>
            <a:lvl3pPr marL="1143000" indent="-228600">
              <a:defRPr sz="1400">
                <a:solidFill>
                  <a:schemeClr val="tx1"/>
                </a:solidFill>
                <a:latin typeface="微软雅黑" pitchFamily="34" charset="-122"/>
                <a:ea typeface="微软雅黑" pitchFamily="34" charset="-122"/>
              </a:defRPr>
            </a:lvl3pPr>
            <a:lvl4pPr marL="1600200" indent="-228600">
              <a:defRPr sz="1400">
                <a:solidFill>
                  <a:schemeClr val="tx1"/>
                </a:solidFill>
                <a:latin typeface="微软雅黑" pitchFamily="34" charset="-122"/>
                <a:ea typeface="微软雅黑" pitchFamily="34" charset="-122"/>
              </a:defRPr>
            </a:lvl4pPr>
            <a:lvl5pPr marL="2057400" indent="-228600">
              <a:defRPr sz="1400">
                <a:solidFill>
                  <a:schemeClr val="tx1"/>
                </a:solidFill>
                <a:latin typeface="微软雅黑" pitchFamily="34" charset="-122"/>
                <a:ea typeface="微软雅黑" pitchFamily="34" charset="-122"/>
              </a:defRPr>
            </a:lvl5pPr>
            <a:lvl6pPr marL="2514600" indent="-228600" algn="ctr" eaLnBrk="0" fontAlgn="ctr" hangingPunct="0">
              <a:spcBef>
                <a:spcPct val="0"/>
              </a:spcBef>
              <a:spcAft>
                <a:spcPct val="0"/>
              </a:spcAft>
              <a:buClr>
                <a:srgbClr val="FF0000"/>
              </a:buClr>
              <a:buSzPct val="70000"/>
              <a:buFont typeface="Arial" charset="0"/>
              <a:defRPr sz="1400">
                <a:solidFill>
                  <a:schemeClr val="tx1"/>
                </a:solidFill>
                <a:latin typeface="微软雅黑" pitchFamily="34" charset="-122"/>
                <a:ea typeface="微软雅黑" pitchFamily="34" charset="-122"/>
              </a:defRPr>
            </a:lvl6pPr>
            <a:lvl7pPr marL="2971800" indent="-228600" algn="ctr" eaLnBrk="0" fontAlgn="ctr" hangingPunct="0">
              <a:spcBef>
                <a:spcPct val="0"/>
              </a:spcBef>
              <a:spcAft>
                <a:spcPct val="0"/>
              </a:spcAft>
              <a:buClr>
                <a:srgbClr val="FF0000"/>
              </a:buClr>
              <a:buSzPct val="70000"/>
              <a:buFont typeface="Arial" charset="0"/>
              <a:defRPr sz="1400">
                <a:solidFill>
                  <a:schemeClr val="tx1"/>
                </a:solidFill>
                <a:latin typeface="微软雅黑" pitchFamily="34" charset="-122"/>
                <a:ea typeface="微软雅黑" pitchFamily="34" charset="-122"/>
              </a:defRPr>
            </a:lvl7pPr>
            <a:lvl8pPr marL="3429000" indent="-228600" algn="ctr" eaLnBrk="0" fontAlgn="ctr" hangingPunct="0">
              <a:spcBef>
                <a:spcPct val="0"/>
              </a:spcBef>
              <a:spcAft>
                <a:spcPct val="0"/>
              </a:spcAft>
              <a:buClr>
                <a:srgbClr val="FF0000"/>
              </a:buClr>
              <a:buSzPct val="70000"/>
              <a:buFont typeface="Arial" charset="0"/>
              <a:defRPr sz="1400">
                <a:solidFill>
                  <a:schemeClr val="tx1"/>
                </a:solidFill>
                <a:latin typeface="微软雅黑" pitchFamily="34" charset="-122"/>
                <a:ea typeface="微软雅黑" pitchFamily="34" charset="-122"/>
              </a:defRPr>
            </a:lvl8pPr>
            <a:lvl9pPr marL="3886200" indent="-228600" algn="ctr" eaLnBrk="0" fontAlgn="ctr" hangingPunct="0">
              <a:spcBef>
                <a:spcPct val="0"/>
              </a:spcBef>
              <a:spcAft>
                <a:spcPct val="0"/>
              </a:spcAft>
              <a:buClr>
                <a:srgbClr val="FF0000"/>
              </a:buClr>
              <a:buSzPct val="70000"/>
              <a:buFont typeface="Arial" charset="0"/>
              <a:defRPr sz="1400">
                <a:solidFill>
                  <a:schemeClr val="tx1"/>
                </a:solidFill>
                <a:latin typeface="微软雅黑" pitchFamily="34" charset="-122"/>
                <a:ea typeface="微软雅黑" pitchFamily="34" charset="-122"/>
              </a:defRPr>
            </a:lvl9pPr>
          </a:lstStyle>
          <a:p>
            <a:pPr algn="ctr" eaLnBrk="1" fontAlgn="base" hangingPunct="1">
              <a:buClrTx/>
              <a:buSzTx/>
              <a:buFontTx/>
              <a:buNone/>
            </a:pPr>
            <a:r>
              <a:rPr lang="zh-CN" altLang="en-US" sz="1756" dirty="0" smtClean="0">
                <a:latin typeface="微软雅黑 Light" panose="020B0502040204020203" pitchFamily="34" charset="-122"/>
                <a:ea typeface="微软雅黑 Light" panose="020B0502040204020203" pitchFamily="34" charset="-122"/>
              </a:rPr>
              <a:t>同样适用于</a:t>
            </a:r>
            <a:r>
              <a:rPr lang="zh-CN" altLang="en-US" sz="1756" dirty="0" smtClean="0">
                <a:latin typeface="微软雅黑 Light" panose="020B0502040204020203" pitchFamily="34" charset="-122"/>
                <a:ea typeface="微软雅黑 Light" panose="020B0502040204020203" pitchFamily="34" charset="-122"/>
              </a:rPr>
              <a:t>商业计划书</a:t>
            </a:r>
            <a:r>
              <a:rPr lang="en-US" altLang="zh-CN" sz="1756" dirty="0" smtClean="0">
                <a:latin typeface="微软雅黑 Light" panose="020B0502040204020203" pitchFamily="34" charset="-122"/>
                <a:ea typeface="微软雅黑 Light" panose="020B0502040204020203" pitchFamily="34" charset="-122"/>
              </a:rPr>
              <a:t>/</a:t>
            </a:r>
            <a:r>
              <a:rPr lang="zh-CN" altLang="en-US" sz="1756" dirty="0" smtClean="0">
                <a:latin typeface="微软雅黑 Light" panose="020B0502040204020203" pitchFamily="34" charset="-122"/>
                <a:ea typeface="微软雅黑 Light" panose="020B0502040204020203" pitchFamily="34" charset="-122"/>
              </a:rPr>
              <a:t>方案策划</a:t>
            </a:r>
            <a:r>
              <a:rPr lang="en-US" altLang="zh-CN" sz="1756" dirty="0" smtClean="0">
                <a:latin typeface="微软雅黑 Light" panose="020B0502040204020203" pitchFamily="34" charset="-122"/>
                <a:ea typeface="微软雅黑 Light" panose="020B0502040204020203" pitchFamily="34" charset="-122"/>
              </a:rPr>
              <a:t>/</a:t>
            </a:r>
            <a:r>
              <a:rPr lang="zh-CN" altLang="en-US" sz="1756" dirty="0" smtClean="0">
                <a:latin typeface="微软雅黑 Light" panose="020B0502040204020203" pitchFamily="34" charset="-122"/>
                <a:ea typeface="微软雅黑 Light" panose="020B0502040204020203" pitchFamily="34" charset="-122"/>
              </a:rPr>
              <a:t>总结计划</a:t>
            </a:r>
            <a:r>
              <a:rPr lang="en-US" altLang="zh-CN" sz="1756" dirty="0" smtClean="0">
                <a:latin typeface="微软雅黑 Light" panose="020B0502040204020203" pitchFamily="34" charset="-122"/>
                <a:ea typeface="微软雅黑 Light" panose="020B0502040204020203" pitchFamily="34" charset="-122"/>
              </a:rPr>
              <a:t>/</a:t>
            </a:r>
            <a:r>
              <a:rPr lang="zh-CN" altLang="en-US" sz="1756" dirty="0" smtClean="0">
                <a:latin typeface="微软雅黑 Light" panose="020B0502040204020203" pitchFamily="34" charset="-122"/>
                <a:ea typeface="微软雅黑 Light" panose="020B0502040204020203" pitchFamily="34" charset="-122"/>
              </a:rPr>
              <a:t>招商引资等</a:t>
            </a:r>
            <a:endParaRPr lang="en-US" altLang="zh-CN" sz="1756" dirty="0">
              <a:latin typeface="微软雅黑 Light" panose="020B0502040204020203" pitchFamily="34" charset="-122"/>
              <a:ea typeface="微软雅黑 Light" panose="020B0502040204020203" pitchFamily="34" charset="-122"/>
            </a:endParaRPr>
          </a:p>
        </p:txBody>
      </p:sp>
    </p:spTree>
    <p:extLst>
      <p:ext uri="{BB962C8B-B14F-4D97-AF65-F5344CB8AC3E}">
        <p14:creationId xmlns:p14="http://schemas.microsoft.com/office/powerpoint/2010/main" val="1727803944"/>
      </p:ext>
    </p:ext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 calcmode="lin" valueType="num">
                                      <p:cBhvr>
                                        <p:cTn id="9" dur="500" fill="hold"/>
                                        <p:tgtEl>
                                          <p:spTgt spid="7"/>
                                        </p:tgtEl>
                                        <p:attrNameLst>
                                          <p:attrName>style.rotation</p:attrName>
                                        </p:attrNameLst>
                                      </p:cBhvr>
                                      <p:tavLst>
                                        <p:tav tm="0">
                                          <p:val>
                                            <p:fltVal val="360"/>
                                          </p:val>
                                        </p:tav>
                                        <p:tav tm="100000">
                                          <p:val>
                                            <p:fltVal val="0"/>
                                          </p:val>
                                        </p:tav>
                                      </p:tavLst>
                                    </p:anim>
                                    <p:animEffect transition="in" filter="fade">
                                      <p:cBhvr>
                                        <p:cTn id="10" dur="500"/>
                                        <p:tgtEl>
                                          <p:spTgt spid="7"/>
                                        </p:tgtEl>
                                      </p:cBhvr>
                                    </p:animEffect>
                                  </p:childTnLst>
                                </p:cTn>
                              </p:par>
                              <p:par>
                                <p:cTn id="11" presetID="49" presetClass="entr" presetSubtype="0" decel="10000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p:cTn id="13" dur="500" fill="hold"/>
                                        <p:tgtEl>
                                          <p:spTgt spid="8"/>
                                        </p:tgtEl>
                                        <p:attrNameLst>
                                          <p:attrName>ppt_w</p:attrName>
                                        </p:attrNameLst>
                                      </p:cBhvr>
                                      <p:tavLst>
                                        <p:tav tm="0">
                                          <p:val>
                                            <p:fltVal val="0"/>
                                          </p:val>
                                        </p:tav>
                                        <p:tav tm="100000">
                                          <p:val>
                                            <p:strVal val="#ppt_w"/>
                                          </p:val>
                                        </p:tav>
                                      </p:tavLst>
                                    </p:anim>
                                    <p:anim calcmode="lin" valueType="num">
                                      <p:cBhvr>
                                        <p:cTn id="14" dur="500" fill="hold"/>
                                        <p:tgtEl>
                                          <p:spTgt spid="8"/>
                                        </p:tgtEl>
                                        <p:attrNameLst>
                                          <p:attrName>ppt_h</p:attrName>
                                        </p:attrNameLst>
                                      </p:cBhvr>
                                      <p:tavLst>
                                        <p:tav tm="0">
                                          <p:val>
                                            <p:fltVal val="0"/>
                                          </p:val>
                                        </p:tav>
                                        <p:tav tm="100000">
                                          <p:val>
                                            <p:strVal val="#ppt_h"/>
                                          </p:val>
                                        </p:tav>
                                      </p:tavLst>
                                    </p:anim>
                                    <p:anim calcmode="lin" valueType="num">
                                      <p:cBhvr>
                                        <p:cTn id="15" dur="500" fill="hold"/>
                                        <p:tgtEl>
                                          <p:spTgt spid="8"/>
                                        </p:tgtEl>
                                        <p:attrNameLst>
                                          <p:attrName>style.rotation</p:attrName>
                                        </p:attrNameLst>
                                      </p:cBhvr>
                                      <p:tavLst>
                                        <p:tav tm="0">
                                          <p:val>
                                            <p:fltVal val="360"/>
                                          </p:val>
                                        </p:tav>
                                        <p:tav tm="100000">
                                          <p:val>
                                            <p:fltVal val="0"/>
                                          </p:val>
                                        </p:tav>
                                      </p:tavLst>
                                    </p:anim>
                                    <p:animEffect transition="in" filter="fade">
                                      <p:cBhvr>
                                        <p:cTn id="16" dur="500"/>
                                        <p:tgtEl>
                                          <p:spTgt spid="8"/>
                                        </p:tgtEl>
                                      </p:cBhvr>
                                    </p:animEffect>
                                  </p:childTnLst>
                                </p:cTn>
                              </p:par>
                              <p:par>
                                <p:cTn id="17" presetID="49" presetClass="entr" presetSubtype="0" decel="100000" fill="hold" grpId="0" nodeType="withEffect">
                                  <p:stCondLst>
                                    <p:cond delay="0"/>
                                  </p:stCondLst>
                                  <p:childTnLst>
                                    <p:set>
                                      <p:cBhvr>
                                        <p:cTn id="18" dur="1" fill="hold">
                                          <p:stCondLst>
                                            <p:cond delay="0"/>
                                          </p:stCondLst>
                                        </p:cTn>
                                        <p:tgtEl>
                                          <p:spTgt spid="9"/>
                                        </p:tgtEl>
                                        <p:attrNameLst>
                                          <p:attrName>style.visibility</p:attrName>
                                        </p:attrNameLst>
                                      </p:cBhvr>
                                      <p:to>
                                        <p:strVal val="visible"/>
                                      </p:to>
                                    </p:set>
                                    <p:anim calcmode="lin" valueType="num">
                                      <p:cBhvr>
                                        <p:cTn id="19" dur="500" fill="hold"/>
                                        <p:tgtEl>
                                          <p:spTgt spid="9"/>
                                        </p:tgtEl>
                                        <p:attrNameLst>
                                          <p:attrName>ppt_w</p:attrName>
                                        </p:attrNameLst>
                                      </p:cBhvr>
                                      <p:tavLst>
                                        <p:tav tm="0">
                                          <p:val>
                                            <p:fltVal val="0"/>
                                          </p:val>
                                        </p:tav>
                                        <p:tav tm="100000">
                                          <p:val>
                                            <p:strVal val="#ppt_w"/>
                                          </p:val>
                                        </p:tav>
                                      </p:tavLst>
                                    </p:anim>
                                    <p:anim calcmode="lin" valueType="num">
                                      <p:cBhvr>
                                        <p:cTn id="20" dur="500" fill="hold"/>
                                        <p:tgtEl>
                                          <p:spTgt spid="9"/>
                                        </p:tgtEl>
                                        <p:attrNameLst>
                                          <p:attrName>ppt_h</p:attrName>
                                        </p:attrNameLst>
                                      </p:cBhvr>
                                      <p:tavLst>
                                        <p:tav tm="0">
                                          <p:val>
                                            <p:fltVal val="0"/>
                                          </p:val>
                                        </p:tav>
                                        <p:tav tm="100000">
                                          <p:val>
                                            <p:strVal val="#ppt_h"/>
                                          </p:val>
                                        </p:tav>
                                      </p:tavLst>
                                    </p:anim>
                                    <p:anim calcmode="lin" valueType="num">
                                      <p:cBhvr>
                                        <p:cTn id="21" dur="500" fill="hold"/>
                                        <p:tgtEl>
                                          <p:spTgt spid="9"/>
                                        </p:tgtEl>
                                        <p:attrNameLst>
                                          <p:attrName>style.rotation</p:attrName>
                                        </p:attrNameLst>
                                      </p:cBhvr>
                                      <p:tavLst>
                                        <p:tav tm="0">
                                          <p:val>
                                            <p:fltVal val="360"/>
                                          </p:val>
                                        </p:tav>
                                        <p:tav tm="100000">
                                          <p:val>
                                            <p:fltVal val="0"/>
                                          </p:val>
                                        </p:tav>
                                      </p:tavLst>
                                    </p:anim>
                                    <p:animEffect transition="in" filter="fade">
                                      <p:cBhvr>
                                        <p:cTn id="22" dur="500"/>
                                        <p:tgtEl>
                                          <p:spTgt spid="9"/>
                                        </p:tgtEl>
                                      </p:cBhvr>
                                    </p:animEffect>
                                  </p:childTnLst>
                                </p:cTn>
                              </p:par>
                              <p:par>
                                <p:cTn id="23" presetID="49" presetClass="entr" presetSubtype="0" decel="100000" fill="hold" grpId="0" nodeType="withEffect">
                                  <p:stCondLst>
                                    <p:cond delay="0"/>
                                  </p:stCondLst>
                                  <p:childTnLst>
                                    <p:set>
                                      <p:cBhvr>
                                        <p:cTn id="24" dur="1" fill="hold">
                                          <p:stCondLst>
                                            <p:cond delay="0"/>
                                          </p:stCondLst>
                                        </p:cTn>
                                        <p:tgtEl>
                                          <p:spTgt spid="10"/>
                                        </p:tgtEl>
                                        <p:attrNameLst>
                                          <p:attrName>style.visibility</p:attrName>
                                        </p:attrNameLst>
                                      </p:cBhvr>
                                      <p:to>
                                        <p:strVal val="visible"/>
                                      </p:to>
                                    </p:set>
                                    <p:anim calcmode="lin" valueType="num">
                                      <p:cBhvr>
                                        <p:cTn id="25" dur="500" fill="hold"/>
                                        <p:tgtEl>
                                          <p:spTgt spid="10"/>
                                        </p:tgtEl>
                                        <p:attrNameLst>
                                          <p:attrName>ppt_w</p:attrName>
                                        </p:attrNameLst>
                                      </p:cBhvr>
                                      <p:tavLst>
                                        <p:tav tm="0">
                                          <p:val>
                                            <p:fltVal val="0"/>
                                          </p:val>
                                        </p:tav>
                                        <p:tav tm="100000">
                                          <p:val>
                                            <p:strVal val="#ppt_w"/>
                                          </p:val>
                                        </p:tav>
                                      </p:tavLst>
                                    </p:anim>
                                    <p:anim calcmode="lin" valueType="num">
                                      <p:cBhvr>
                                        <p:cTn id="26" dur="500" fill="hold"/>
                                        <p:tgtEl>
                                          <p:spTgt spid="10"/>
                                        </p:tgtEl>
                                        <p:attrNameLst>
                                          <p:attrName>ppt_h</p:attrName>
                                        </p:attrNameLst>
                                      </p:cBhvr>
                                      <p:tavLst>
                                        <p:tav tm="0">
                                          <p:val>
                                            <p:fltVal val="0"/>
                                          </p:val>
                                        </p:tav>
                                        <p:tav tm="100000">
                                          <p:val>
                                            <p:strVal val="#ppt_h"/>
                                          </p:val>
                                        </p:tav>
                                      </p:tavLst>
                                    </p:anim>
                                    <p:anim calcmode="lin" valueType="num">
                                      <p:cBhvr>
                                        <p:cTn id="27" dur="500" fill="hold"/>
                                        <p:tgtEl>
                                          <p:spTgt spid="10"/>
                                        </p:tgtEl>
                                        <p:attrNameLst>
                                          <p:attrName>style.rotation</p:attrName>
                                        </p:attrNameLst>
                                      </p:cBhvr>
                                      <p:tavLst>
                                        <p:tav tm="0">
                                          <p:val>
                                            <p:fltVal val="360"/>
                                          </p:val>
                                        </p:tav>
                                        <p:tav tm="100000">
                                          <p:val>
                                            <p:fltVal val="0"/>
                                          </p:val>
                                        </p:tav>
                                      </p:tavLst>
                                    </p:anim>
                                    <p:animEffect transition="in" filter="fade">
                                      <p:cBhvr>
                                        <p:cTn id="28" dur="500"/>
                                        <p:tgtEl>
                                          <p:spTgt spid="10"/>
                                        </p:tgtEl>
                                      </p:cBhvr>
                                    </p:animEffect>
                                  </p:childTnLst>
                                </p:cTn>
                              </p:par>
                              <p:par>
                                <p:cTn id="29" presetID="49" presetClass="entr" presetSubtype="0" decel="100000" fill="hold" grpId="0" nodeType="withEffect">
                                  <p:stCondLst>
                                    <p:cond delay="0"/>
                                  </p:stCondLst>
                                  <p:childTnLst>
                                    <p:set>
                                      <p:cBhvr>
                                        <p:cTn id="30" dur="1" fill="hold">
                                          <p:stCondLst>
                                            <p:cond delay="0"/>
                                          </p:stCondLst>
                                        </p:cTn>
                                        <p:tgtEl>
                                          <p:spTgt spid="11"/>
                                        </p:tgtEl>
                                        <p:attrNameLst>
                                          <p:attrName>style.visibility</p:attrName>
                                        </p:attrNameLst>
                                      </p:cBhvr>
                                      <p:to>
                                        <p:strVal val="visible"/>
                                      </p:to>
                                    </p:set>
                                    <p:anim calcmode="lin" valueType="num">
                                      <p:cBhvr>
                                        <p:cTn id="31" dur="500" fill="hold"/>
                                        <p:tgtEl>
                                          <p:spTgt spid="11"/>
                                        </p:tgtEl>
                                        <p:attrNameLst>
                                          <p:attrName>ppt_w</p:attrName>
                                        </p:attrNameLst>
                                      </p:cBhvr>
                                      <p:tavLst>
                                        <p:tav tm="0">
                                          <p:val>
                                            <p:fltVal val="0"/>
                                          </p:val>
                                        </p:tav>
                                        <p:tav tm="100000">
                                          <p:val>
                                            <p:strVal val="#ppt_w"/>
                                          </p:val>
                                        </p:tav>
                                      </p:tavLst>
                                    </p:anim>
                                    <p:anim calcmode="lin" valueType="num">
                                      <p:cBhvr>
                                        <p:cTn id="32" dur="500" fill="hold"/>
                                        <p:tgtEl>
                                          <p:spTgt spid="11"/>
                                        </p:tgtEl>
                                        <p:attrNameLst>
                                          <p:attrName>ppt_h</p:attrName>
                                        </p:attrNameLst>
                                      </p:cBhvr>
                                      <p:tavLst>
                                        <p:tav tm="0">
                                          <p:val>
                                            <p:fltVal val="0"/>
                                          </p:val>
                                        </p:tav>
                                        <p:tav tm="100000">
                                          <p:val>
                                            <p:strVal val="#ppt_h"/>
                                          </p:val>
                                        </p:tav>
                                      </p:tavLst>
                                    </p:anim>
                                    <p:anim calcmode="lin" valueType="num">
                                      <p:cBhvr>
                                        <p:cTn id="33" dur="500" fill="hold"/>
                                        <p:tgtEl>
                                          <p:spTgt spid="11"/>
                                        </p:tgtEl>
                                        <p:attrNameLst>
                                          <p:attrName>style.rotation</p:attrName>
                                        </p:attrNameLst>
                                      </p:cBhvr>
                                      <p:tavLst>
                                        <p:tav tm="0">
                                          <p:val>
                                            <p:fltVal val="360"/>
                                          </p:val>
                                        </p:tav>
                                        <p:tav tm="100000">
                                          <p:val>
                                            <p:fltVal val="0"/>
                                          </p:val>
                                        </p:tav>
                                      </p:tavLst>
                                    </p:anim>
                                    <p:animEffect transition="in" filter="fade">
                                      <p:cBhvr>
                                        <p:cTn id="34" dur="500"/>
                                        <p:tgtEl>
                                          <p:spTgt spid="11"/>
                                        </p:tgtEl>
                                      </p:cBhvr>
                                    </p:animEffect>
                                  </p:childTnLst>
                                </p:cTn>
                              </p:par>
                              <p:par>
                                <p:cTn id="35" presetID="49" presetClass="entr" presetSubtype="0" decel="100000" fill="hold" grpId="0" nodeType="withEffect">
                                  <p:stCondLst>
                                    <p:cond delay="0"/>
                                  </p:stCondLst>
                                  <p:childTnLst>
                                    <p:set>
                                      <p:cBhvr>
                                        <p:cTn id="36" dur="1" fill="hold">
                                          <p:stCondLst>
                                            <p:cond delay="0"/>
                                          </p:stCondLst>
                                        </p:cTn>
                                        <p:tgtEl>
                                          <p:spTgt spid="12"/>
                                        </p:tgtEl>
                                        <p:attrNameLst>
                                          <p:attrName>style.visibility</p:attrName>
                                        </p:attrNameLst>
                                      </p:cBhvr>
                                      <p:to>
                                        <p:strVal val="visible"/>
                                      </p:to>
                                    </p:set>
                                    <p:anim calcmode="lin" valueType="num">
                                      <p:cBhvr>
                                        <p:cTn id="37" dur="500" fill="hold"/>
                                        <p:tgtEl>
                                          <p:spTgt spid="12"/>
                                        </p:tgtEl>
                                        <p:attrNameLst>
                                          <p:attrName>ppt_w</p:attrName>
                                        </p:attrNameLst>
                                      </p:cBhvr>
                                      <p:tavLst>
                                        <p:tav tm="0">
                                          <p:val>
                                            <p:fltVal val="0"/>
                                          </p:val>
                                        </p:tav>
                                        <p:tav tm="100000">
                                          <p:val>
                                            <p:strVal val="#ppt_w"/>
                                          </p:val>
                                        </p:tav>
                                      </p:tavLst>
                                    </p:anim>
                                    <p:anim calcmode="lin" valueType="num">
                                      <p:cBhvr>
                                        <p:cTn id="38" dur="500" fill="hold"/>
                                        <p:tgtEl>
                                          <p:spTgt spid="12"/>
                                        </p:tgtEl>
                                        <p:attrNameLst>
                                          <p:attrName>ppt_h</p:attrName>
                                        </p:attrNameLst>
                                      </p:cBhvr>
                                      <p:tavLst>
                                        <p:tav tm="0">
                                          <p:val>
                                            <p:fltVal val="0"/>
                                          </p:val>
                                        </p:tav>
                                        <p:tav tm="100000">
                                          <p:val>
                                            <p:strVal val="#ppt_h"/>
                                          </p:val>
                                        </p:tav>
                                      </p:tavLst>
                                    </p:anim>
                                    <p:anim calcmode="lin" valueType="num">
                                      <p:cBhvr>
                                        <p:cTn id="39" dur="500" fill="hold"/>
                                        <p:tgtEl>
                                          <p:spTgt spid="12"/>
                                        </p:tgtEl>
                                        <p:attrNameLst>
                                          <p:attrName>style.rotation</p:attrName>
                                        </p:attrNameLst>
                                      </p:cBhvr>
                                      <p:tavLst>
                                        <p:tav tm="0">
                                          <p:val>
                                            <p:fltVal val="360"/>
                                          </p:val>
                                        </p:tav>
                                        <p:tav tm="100000">
                                          <p:val>
                                            <p:fltVal val="0"/>
                                          </p:val>
                                        </p:tav>
                                      </p:tavLst>
                                    </p:anim>
                                    <p:animEffect transition="in" filter="fade">
                                      <p:cBhvr>
                                        <p:cTn id="40" dur="500"/>
                                        <p:tgtEl>
                                          <p:spTgt spid="12"/>
                                        </p:tgtEl>
                                      </p:cBhvr>
                                    </p:animEffect>
                                  </p:childTnLst>
                                </p:cTn>
                              </p:par>
                              <p:par>
                                <p:cTn id="41" presetID="49" presetClass="entr" presetSubtype="0" decel="100000" fill="hold" grpId="0" nodeType="withEffect">
                                  <p:stCondLst>
                                    <p:cond delay="0"/>
                                  </p:stCondLst>
                                  <p:childTnLst>
                                    <p:set>
                                      <p:cBhvr>
                                        <p:cTn id="42" dur="1" fill="hold">
                                          <p:stCondLst>
                                            <p:cond delay="0"/>
                                          </p:stCondLst>
                                        </p:cTn>
                                        <p:tgtEl>
                                          <p:spTgt spid="14"/>
                                        </p:tgtEl>
                                        <p:attrNameLst>
                                          <p:attrName>style.visibility</p:attrName>
                                        </p:attrNameLst>
                                      </p:cBhvr>
                                      <p:to>
                                        <p:strVal val="visible"/>
                                      </p:to>
                                    </p:set>
                                    <p:anim calcmode="lin" valueType="num">
                                      <p:cBhvr>
                                        <p:cTn id="43" dur="500" fill="hold"/>
                                        <p:tgtEl>
                                          <p:spTgt spid="14"/>
                                        </p:tgtEl>
                                        <p:attrNameLst>
                                          <p:attrName>ppt_w</p:attrName>
                                        </p:attrNameLst>
                                      </p:cBhvr>
                                      <p:tavLst>
                                        <p:tav tm="0">
                                          <p:val>
                                            <p:fltVal val="0"/>
                                          </p:val>
                                        </p:tav>
                                        <p:tav tm="100000">
                                          <p:val>
                                            <p:strVal val="#ppt_w"/>
                                          </p:val>
                                        </p:tav>
                                      </p:tavLst>
                                    </p:anim>
                                    <p:anim calcmode="lin" valueType="num">
                                      <p:cBhvr>
                                        <p:cTn id="44" dur="500" fill="hold"/>
                                        <p:tgtEl>
                                          <p:spTgt spid="14"/>
                                        </p:tgtEl>
                                        <p:attrNameLst>
                                          <p:attrName>ppt_h</p:attrName>
                                        </p:attrNameLst>
                                      </p:cBhvr>
                                      <p:tavLst>
                                        <p:tav tm="0">
                                          <p:val>
                                            <p:fltVal val="0"/>
                                          </p:val>
                                        </p:tav>
                                        <p:tav tm="100000">
                                          <p:val>
                                            <p:strVal val="#ppt_h"/>
                                          </p:val>
                                        </p:tav>
                                      </p:tavLst>
                                    </p:anim>
                                    <p:anim calcmode="lin" valueType="num">
                                      <p:cBhvr>
                                        <p:cTn id="45" dur="500" fill="hold"/>
                                        <p:tgtEl>
                                          <p:spTgt spid="14"/>
                                        </p:tgtEl>
                                        <p:attrNameLst>
                                          <p:attrName>style.rotation</p:attrName>
                                        </p:attrNameLst>
                                      </p:cBhvr>
                                      <p:tavLst>
                                        <p:tav tm="0">
                                          <p:val>
                                            <p:fltVal val="360"/>
                                          </p:val>
                                        </p:tav>
                                        <p:tav tm="100000">
                                          <p:val>
                                            <p:fltVal val="0"/>
                                          </p:val>
                                        </p:tav>
                                      </p:tavLst>
                                    </p:anim>
                                    <p:animEffect transition="in" filter="fade">
                                      <p:cBhvr>
                                        <p:cTn id="46" dur="500"/>
                                        <p:tgtEl>
                                          <p:spTgt spid="14"/>
                                        </p:tgtEl>
                                      </p:cBhvr>
                                    </p:animEffect>
                                  </p:childTnLst>
                                </p:cTn>
                              </p:par>
                              <p:par>
                                <p:cTn id="47" presetID="49" presetClass="entr" presetSubtype="0" decel="100000" fill="hold" grpId="0" nodeType="withEffect" nodePh="1">
                                  <p:stCondLst>
                                    <p:cond delay="0"/>
                                  </p:stCondLst>
                                  <p:endCondLst>
                                    <p:cond evt="begin" delay="0">
                                      <p:tn val="47"/>
                                    </p:cond>
                                  </p:endCondLst>
                                  <p:childTnLst>
                                    <p:set>
                                      <p:cBhvr>
                                        <p:cTn id="48" dur="1" fill="hold">
                                          <p:stCondLst>
                                            <p:cond delay="0"/>
                                          </p:stCondLst>
                                        </p:cTn>
                                        <p:tgtEl>
                                          <p:spTgt spid="15"/>
                                        </p:tgtEl>
                                        <p:attrNameLst>
                                          <p:attrName>style.visibility</p:attrName>
                                        </p:attrNameLst>
                                      </p:cBhvr>
                                      <p:to>
                                        <p:strVal val="visible"/>
                                      </p:to>
                                    </p:set>
                                    <p:anim calcmode="lin" valueType="num">
                                      <p:cBhvr>
                                        <p:cTn id="49" dur="500" fill="hold"/>
                                        <p:tgtEl>
                                          <p:spTgt spid="15"/>
                                        </p:tgtEl>
                                        <p:attrNameLst>
                                          <p:attrName>ppt_w</p:attrName>
                                        </p:attrNameLst>
                                      </p:cBhvr>
                                      <p:tavLst>
                                        <p:tav tm="0">
                                          <p:val>
                                            <p:fltVal val="0"/>
                                          </p:val>
                                        </p:tav>
                                        <p:tav tm="100000">
                                          <p:val>
                                            <p:strVal val="#ppt_w"/>
                                          </p:val>
                                        </p:tav>
                                      </p:tavLst>
                                    </p:anim>
                                    <p:anim calcmode="lin" valueType="num">
                                      <p:cBhvr>
                                        <p:cTn id="50" dur="500" fill="hold"/>
                                        <p:tgtEl>
                                          <p:spTgt spid="15"/>
                                        </p:tgtEl>
                                        <p:attrNameLst>
                                          <p:attrName>ppt_h</p:attrName>
                                        </p:attrNameLst>
                                      </p:cBhvr>
                                      <p:tavLst>
                                        <p:tav tm="0">
                                          <p:val>
                                            <p:fltVal val="0"/>
                                          </p:val>
                                        </p:tav>
                                        <p:tav tm="100000">
                                          <p:val>
                                            <p:strVal val="#ppt_h"/>
                                          </p:val>
                                        </p:tav>
                                      </p:tavLst>
                                    </p:anim>
                                    <p:anim calcmode="lin" valueType="num">
                                      <p:cBhvr>
                                        <p:cTn id="51" dur="500" fill="hold"/>
                                        <p:tgtEl>
                                          <p:spTgt spid="15"/>
                                        </p:tgtEl>
                                        <p:attrNameLst>
                                          <p:attrName>style.rotation</p:attrName>
                                        </p:attrNameLst>
                                      </p:cBhvr>
                                      <p:tavLst>
                                        <p:tav tm="0">
                                          <p:val>
                                            <p:fltVal val="360"/>
                                          </p:val>
                                        </p:tav>
                                        <p:tav tm="100000">
                                          <p:val>
                                            <p:fltVal val="0"/>
                                          </p:val>
                                        </p:tav>
                                      </p:tavLst>
                                    </p:anim>
                                    <p:animEffect transition="in" filter="fade">
                                      <p:cBhvr>
                                        <p:cTn id="52" dur="500"/>
                                        <p:tgtEl>
                                          <p:spTgt spid="15"/>
                                        </p:tgtEl>
                                      </p:cBhvr>
                                    </p:animEffect>
                                  </p:childTnLst>
                                </p:cTn>
                              </p:par>
                              <p:par>
                                <p:cTn id="53" presetID="49" presetClass="entr" presetSubtype="0" decel="100000" fill="hold" grpId="0" nodeType="withEffect">
                                  <p:stCondLst>
                                    <p:cond delay="0"/>
                                  </p:stCondLst>
                                  <p:childTnLst>
                                    <p:set>
                                      <p:cBhvr>
                                        <p:cTn id="54" dur="1" fill="hold">
                                          <p:stCondLst>
                                            <p:cond delay="0"/>
                                          </p:stCondLst>
                                        </p:cTn>
                                        <p:tgtEl>
                                          <p:spTgt spid="16"/>
                                        </p:tgtEl>
                                        <p:attrNameLst>
                                          <p:attrName>style.visibility</p:attrName>
                                        </p:attrNameLst>
                                      </p:cBhvr>
                                      <p:to>
                                        <p:strVal val="visible"/>
                                      </p:to>
                                    </p:set>
                                    <p:anim calcmode="lin" valueType="num">
                                      <p:cBhvr>
                                        <p:cTn id="55" dur="500" fill="hold"/>
                                        <p:tgtEl>
                                          <p:spTgt spid="16"/>
                                        </p:tgtEl>
                                        <p:attrNameLst>
                                          <p:attrName>ppt_w</p:attrName>
                                        </p:attrNameLst>
                                      </p:cBhvr>
                                      <p:tavLst>
                                        <p:tav tm="0">
                                          <p:val>
                                            <p:fltVal val="0"/>
                                          </p:val>
                                        </p:tav>
                                        <p:tav tm="100000">
                                          <p:val>
                                            <p:strVal val="#ppt_w"/>
                                          </p:val>
                                        </p:tav>
                                      </p:tavLst>
                                    </p:anim>
                                    <p:anim calcmode="lin" valueType="num">
                                      <p:cBhvr>
                                        <p:cTn id="56" dur="500" fill="hold"/>
                                        <p:tgtEl>
                                          <p:spTgt spid="16"/>
                                        </p:tgtEl>
                                        <p:attrNameLst>
                                          <p:attrName>ppt_h</p:attrName>
                                        </p:attrNameLst>
                                      </p:cBhvr>
                                      <p:tavLst>
                                        <p:tav tm="0">
                                          <p:val>
                                            <p:fltVal val="0"/>
                                          </p:val>
                                        </p:tav>
                                        <p:tav tm="100000">
                                          <p:val>
                                            <p:strVal val="#ppt_h"/>
                                          </p:val>
                                        </p:tav>
                                      </p:tavLst>
                                    </p:anim>
                                    <p:anim calcmode="lin" valueType="num">
                                      <p:cBhvr>
                                        <p:cTn id="57" dur="500" fill="hold"/>
                                        <p:tgtEl>
                                          <p:spTgt spid="16"/>
                                        </p:tgtEl>
                                        <p:attrNameLst>
                                          <p:attrName>style.rotation</p:attrName>
                                        </p:attrNameLst>
                                      </p:cBhvr>
                                      <p:tavLst>
                                        <p:tav tm="0">
                                          <p:val>
                                            <p:fltVal val="360"/>
                                          </p:val>
                                        </p:tav>
                                        <p:tav tm="100000">
                                          <p:val>
                                            <p:fltVal val="0"/>
                                          </p:val>
                                        </p:tav>
                                      </p:tavLst>
                                    </p:anim>
                                    <p:animEffect transition="in" filter="fade">
                                      <p:cBhvr>
                                        <p:cTn id="58" dur="500"/>
                                        <p:tgtEl>
                                          <p:spTgt spid="16"/>
                                        </p:tgtEl>
                                      </p:cBhvr>
                                    </p:animEffect>
                                  </p:childTnLst>
                                </p:cTn>
                              </p:par>
                              <p:par>
                                <p:cTn id="59" presetID="49" presetClass="entr" presetSubtype="0" decel="100000" fill="hold" grpId="0" nodeType="withEffect">
                                  <p:stCondLst>
                                    <p:cond delay="0"/>
                                  </p:stCondLst>
                                  <p:childTnLst>
                                    <p:set>
                                      <p:cBhvr>
                                        <p:cTn id="60" dur="1" fill="hold">
                                          <p:stCondLst>
                                            <p:cond delay="0"/>
                                          </p:stCondLst>
                                        </p:cTn>
                                        <p:tgtEl>
                                          <p:spTgt spid="17"/>
                                        </p:tgtEl>
                                        <p:attrNameLst>
                                          <p:attrName>style.visibility</p:attrName>
                                        </p:attrNameLst>
                                      </p:cBhvr>
                                      <p:to>
                                        <p:strVal val="visible"/>
                                      </p:to>
                                    </p:set>
                                    <p:anim calcmode="lin" valueType="num">
                                      <p:cBhvr>
                                        <p:cTn id="61" dur="500" fill="hold"/>
                                        <p:tgtEl>
                                          <p:spTgt spid="17"/>
                                        </p:tgtEl>
                                        <p:attrNameLst>
                                          <p:attrName>ppt_w</p:attrName>
                                        </p:attrNameLst>
                                      </p:cBhvr>
                                      <p:tavLst>
                                        <p:tav tm="0">
                                          <p:val>
                                            <p:fltVal val="0"/>
                                          </p:val>
                                        </p:tav>
                                        <p:tav tm="100000">
                                          <p:val>
                                            <p:strVal val="#ppt_w"/>
                                          </p:val>
                                        </p:tav>
                                      </p:tavLst>
                                    </p:anim>
                                    <p:anim calcmode="lin" valueType="num">
                                      <p:cBhvr>
                                        <p:cTn id="62" dur="500" fill="hold"/>
                                        <p:tgtEl>
                                          <p:spTgt spid="17"/>
                                        </p:tgtEl>
                                        <p:attrNameLst>
                                          <p:attrName>ppt_h</p:attrName>
                                        </p:attrNameLst>
                                      </p:cBhvr>
                                      <p:tavLst>
                                        <p:tav tm="0">
                                          <p:val>
                                            <p:fltVal val="0"/>
                                          </p:val>
                                        </p:tav>
                                        <p:tav tm="100000">
                                          <p:val>
                                            <p:strVal val="#ppt_h"/>
                                          </p:val>
                                        </p:tav>
                                      </p:tavLst>
                                    </p:anim>
                                    <p:anim calcmode="lin" valueType="num">
                                      <p:cBhvr>
                                        <p:cTn id="63" dur="500" fill="hold"/>
                                        <p:tgtEl>
                                          <p:spTgt spid="17"/>
                                        </p:tgtEl>
                                        <p:attrNameLst>
                                          <p:attrName>style.rotation</p:attrName>
                                        </p:attrNameLst>
                                      </p:cBhvr>
                                      <p:tavLst>
                                        <p:tav tm="0">
                                          <p:val>
                                            <p:fltVal val="360"/>
                                          </p:val>
                                        </p:tav>
                                        <p:tav tm="100000">
                                          <p:val>
                                            <p:fltVal val="0"/>
                                          </p:val>
                                        </p:tav>
                                      </p:tavLst>
                                    </p:anim>
                                    <p:animEffect transition="in" filter="fade">
                                      <p:cBhvr>
                                        <p:cTn id="64" dur="500"/>
                                        <p:tgtEl>
                                          <p:spTgt spid="17"/>
                                        </p:tgtEl>
                                      </p:cBhvr>
                                    </p:animEffect>
                                  </p:childTnLst>
                                </p:cTn>
                              </p:par>
                              <p:par>
                                <p:cTn id="65" presetID="49" presetClass="entr" presetSubtype="0" decel="100000" fill="hold" grpId="0" nodeType="withEffect">
                                  <p:stCondLst>
                                    <p:cond delay="0"/>
                                  </p:stCondLst>
                                  <p:childTnLst>
                                    <p:set>
                                      <p:cBhvr>
                                        <p:cTn id="66" dur="1" fill="hold">
                                          <p:stCondLst>
                                            <p:cond delay="0"/>
                                          </p:stCondLst>
                                        </p:cTn>
                                        <p:tgtEl>
                                          <p:spTgt spid="18"/>
                                        </p:tgtEl>
                                        <p:attrNameLst>
                                          <p:attrName>style.visibility</p:attrName>
                                        </p:attrNameLst>
                                      </p:cBhvr>
                                      <p:to>
                                        <p:strVal val="visible"/>
                                      </p:to>
                                    </p:set>
                                    <p:anim calcmode="lin" valueType="num">
                                      <p:cBhvr>
                                        <p:cTn id="67" dur="500" fill="hold"/>
                                        <p:tgtEl>
                                          <p:spTgt spid="18"/>
                                        </p:tgtEl>
                                        <p:attrNameLst>
                                          <p:attrName>ppt_w</p:attrName>
                                        </p:attrNameLst>
                                      </p:cBhvr>
                                      <p:tavLst>
                                        <p:tav tm="0">
                                          <p:val>
                                            <p:fltVal val="0"/>
                                          </p:val>
                                        </p:tav>
                                        <p:tav tm="100000">
                                          <p:val>
                                            <p:strVal val="#ppt_w"/>
                                          </p:val>
                                        </p:tav>
                                      </p:tavLst>
                                    </p:anim>
                                    <p:anim calcmode="lin" valueType="num">
                                      <p:cBhvr>
                                        <p:cTn id="68" dur="500" fill="hold"/>
                                        <p:tgtEl>
                                          <p:spTgt spid="18"/>
                                        </p:tgtEl>
                                        <p:attrNameLst>
                                          <p:attrName>ppt_h</p:attrName>
                                        </p:attrNameLst>
                                      </p:cBhvr>
                                      <p:tavLst>
                                        <p:tav tm="0">
                                          <p:val>
                                            <p:fltVal val="0"/>
                                          </p:val>
                                        </p:tav>
                                        <p:tav tm="100000">
                                          <p:val>
                                            <p:strVal val="#ppt_h"/>
                                          </p:val>
                                        </p:tav>
                                      </p:tavLst>
                                    </p:anim>
                                    <p:anim calcmode="lin" valueType="num">
                                      <p:cBhvr>
                                        <p:cTn id="69" dur="500" fill="hold"/>
                                        <p:tgtEl>
                                          <p:spTgt spid="18"/>
                                        </p:tgtEl>
                                        <p:attrNameLst>
                                          <p:attrName>style.rotation</p:attrName>
                                        </p:attrNameLst>
                                      </p:cBhvr>
                                      <p:tavLst>
                                        <p:tav tm="0">
                                          <p:val>
                                            <p:fltVal val="360"/>
                                          </p:val>
                                        </p:tav>
                                        <p:tav tm="100000">
                                          <p:val>
                                            <p:fltVal val="0"/>
                                          </p:val>
                                        </p:tav>
                                      </p:tavLst>
                                    </p:anim>
                                    <p:animEffect transition="in" filter="fade">
                                      <p:cBhvr>
                                        <p:cTn id="70" dur="500"/>
                                        <p:tgtEl>
                                          <p:spTgt spid="18"/>
                                        </p:tgtEl>
                                      </p:cBhvr>
                                    </p:animEffect>
                                  </p:childTnLst>
                                </p:cTn>
                              </p:par>
                            </p:childTnLst>
                          </p:cTn>
                        </p:par>
                        <p:par>
                          <p:cTn id="71" fill="hold">
                            <p:stCondLst>
                              <p:cond delay="500"/>
                            </p:stCondLst>
                            <p:childTnLst>
                              <p:par>
                                <p:cTn id="72" presetID="47" presetClass="entr" presetSubtype="0" fill="hold" nodeType="afterEffect">
                                  <p:stCondLst>
                                    <p:cond delay="0"/>
                                  </p:stCondLst>
                                  <p:childTnLst>
                                    <p:set>
                                      <p:cBhvr>
                                        <p:cTn id="73" dur="1" fill="hold">
                                          <p:stCondLst>
                                            <p:cond delay="0"/>
                                          </p:stCondLst>
                                        </p:cTn>
                                        <p:tgtEl>
                                          <p:spTgt spid="21"/>
                                        </p:tgtEl>
                                        <p:attrNameLst>
                                          <p:attrName>style.visibility</p:attrName>
                                        </p:attrNameLst>
                                      </p:cBhvr>
                                      <p:to>
                                        <p:strVal val="visible"/>
                                      </p:to>
                                    </p:set>
                                    <p:animEffect transition="in" filter="fade">
                                      <p:cBhvr>
                                        <p:cTn id="74" dur="250"/>
                                        <p:tgtEl>
                                          <p:spTgt spid="21"/>
                                        </p:tgtEl>
                                      </p:cBhvr>
                                    </p:animEffect>
                                    <p:anim calcmode="lin" valueType="num">
                                      <p:cBhvr>
                                        <p:cTn id="75" dur="250" fill="hold"/>
                                        <p:tgtEl>
                                          <p:spTgt spid="21"/>
                                        </p:tgtEl>
                                        <p:attrNameLst>
                                          <p:attrName>ppt_x</p:attrName>
                                        </p:attrNameLst>
                                      </p:cBhvr>
                                      <p:tavLst>
                                        <p:tav tm="0">
                                          <p:val>
                                            <p:strVal val="#ppt_x"/>
                                          </p:val>
                                        </p:tav>
                                        <p:tav tm="100000">
                                          <p:val>
                                            <p:strVal val="#ppt_x"/>
                                          </p:val>
                                        </p:tav>
                                      </p:tavLst>
                                    </p:anim>
                                    <p:anim calcmode="lin" valueType="num">
                                      <p:cBhvr>
                                        <p:cTn id="76" dur="250" fill="hold"/>
                                        <p:tgtEl>
                                          <p:spTgt spid="21"/>
                                        </p:tgtEl>
                                        <p:attrNameLst>
                                          <p:attrName>ppt_y</p:attrName>
                                        </p:attrNameLst>
                                      </p:cBhvr>
                                      <p:tavLst>
                                        <p:tav tm="0">
                                          <p:val>
                                            <p:strVal val="#ppt_y-.1"/>
                                          </p:val>
                                        </p:tav>
                                        <p:tav tm="100000">
                                          <p:val>
                                            <p:strVal val="#ppt_y"/>
                                          </p:val>
                                        </p:tav>
                                      </p:tavLst>
                                    </p:anim>
                                  </p:childTnLst>
                                </p:cTn>
                              </p:par>
                            </p:childTnLst>
                          </p:cTn>
                        </p:par>
                        <p:par>
                          <p:cTn id="77" fill="hold">
                            <p:stCondLst>
                              <p:cond delay="750"/>
                            </p:stCondLst>
                            <p:childTnLst>
                              <p:par>
                                <p:cTn id="78" presetID="14" presetClass="entr" presetSubtype="10" fill="hold" grpId="0" nodeType="afterEffect">
                                  <p:stCondLst>
                                    <p:cond delay="0"/>
                                  </p:stCondLst>
                                  <p:childTnLst>
                                    <p:set>
                                      <p:cBhvr>
                                        <p:cTn id="79" dur="1" fill="hold">
                                          <p:stCondLst>
                                            <p:cond delay="0"/>
                                          </p:stCondLst>
                                        </p:cTn>
                                        <p:tgtEl>
                                          <p:spTgt spid="24"/>
                                        </p:tgtEl>
                                        <p:attrNameLst>
                                          <p:attrName>style.visibility</p:attrName>
                                        </p:attrNameLst>
                                      </p:cBhvr>
                                      <p:to>
                                        <p:strVal val="visible"/>
                                      </p:to>
                                    </p:set>
                                    <p:animEffect transition="in" filter="randombar(horizontal)">
                                      <p:cBhvr>
                                        <p:cTn id="80" dur="500"/>
                                        <p:tgtEl>
                                          <p:spTgt spid="24"/>
                                        </p:tgtEl>
                                      </p:cBhvr>
                                    </p:animEffect>
                                  </p:childTnLst>
                                </p:cTn>
                              </p:par>
                            </p:childTnLst>
                          </p:cTn>
                        </p:par>
                        <p:par>
                          <p:cTn id="81" fill="hold">
                            <p:stCondLst>
                              <p:cond delay="1250"/>
                            </p:stCondLst>
                            <p:childTnLst>
                              <p:par>
                                <p:cTn id="82" presetID="52" presetClass="entr" presetSubtype="0" fill="hold" grpId="0" nodeType="afterEffect">
                                  <p:stCondLst>
                                    <p:cond delay="0"/>
                                  </p:stCondLst>
                                  <p:iterate type="lt">
                                    <p:tmPct val="10000"/>
                                  </p:iterate>
                                  <p:childTnLst>
                                    <p:set>
                                      <p:cBhvr>
                                        <p:cTn id="83" dur="1" fill="hold">
                                          <p:stCondLst>
                                            <p:cond delay="0"/>
                                          </p:stCondLst>
                                        </p:cTn>
                                        <p:tgtEl>
                                          <p:spTgt spid="26">
                                            <p:txEl>
                                              <p:pRg st="0" end="0"/>
                                            </p:txEl>
                                          </p:spTgt>
                                        </p:tgtEl>
                                        <p:attrNameLst>
                                          <p:attrName>style.visibility</p:attrName>
                                        </p:attrNameLst>
                                      </p:cBhvr>
                                      <p:to>
                                        <p:strVal val="visible"/>
                                      </p:to>
                                    </p:set>
                                    <p:animScale>
                                      <p:cBhvr>
                                        <p:cTn id="84" dur="1000" decel="50000" fill="hold">
                                          <p:stCondLst>
                                            <p:cond delay="0"/>
                                          </p:stCondLst>
                                        </p:cTn>
                                        <p:tgtEl>
                                          <p:spTgt spid="26">
                                            <p:txEl>
                                              <p:pRg st="0" end="0"/>
                                            </p:txEl>
                                          </p:spTgt>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85" dur="1000" decel="50000" fill="hold">
                                          <p:stCondLst>
                                            <p:cond delay="0"/>
                                          </p:stCondLst>
                                        </p:cTn>
                                        <p:tgtEl>
                                          <p:spTgt spid="26">
                                            <p:txEl>
                                              <p:pRg st="0" end="0"/>
                                            </p:txEl>
                                          </p:spTgt>
                                        </p:tgtEl>
                                        <p:attrNameLst>
                                          <p:attrName>ppt_x</p:attrName>
                                          <p:attrName>ppt_y</p:attrName>
                                        </p:attrNameLst>
                                      </p:cBhvr>
                                    </p:animMotion>
                                    <p:animEffect transition="in" filter="fade">
                                      <p:cBhvr>
                                        <p:cTn id="86" dur="1000"/>
                                        <p:tgtEl>
                                          <p:spTgt spid="26">
                                            <p:txEl>
                                              <p:pRg st="0" end="0"/>
                                            </p:txEl>
                                          </p:spTgt>
                                        </p:tgtEl>
                                      </p:cBhvr>
                                    </p:animEffect>
                                  </p:childTnLst>
                                </p:cTn>
                              </p:par>
                            </p:childTnLst>
                          </p:cTn>
                        </p:par>
                        <p:par>
                          <p:cTn id="87" fill="hold">
                            <p:stCondLst>
                              <p:cond delay="2850"/>
                            </p:stCondLst>
                            <p:childTnLst>
                              <p:par>
                                <p:cTn id="88" presetID="53" presetClass="entr" presetSubtype="16" fill="hold" grpId="0" nodeType="afterEffect">
                                  <p:stCondLst>
                                    <p:cond delay="0"/>
                                  </p:stCondLst>
                                  <p:childTnLst>
                                    <p:set>
                                      <p:cBhvr>
                                        <p:cTn id="89" dur="1" fill="hold">
                                          <p:stCondLst>
                                            <p:cond delay="0"/>
                                          </p:stCondLst>
                                        </p:cTn>
                                        <p:tgtEl>
                                          <p:spTgt spid="27"/>
                                        </p:tgtEl>
                                        <p:attrNameLst>
                                          <p:attrName>style.visibility</p:attrName>
                                        </p:attrNameLst>
                                      </p:cBhvr>
                                      <p:to>
                                        <p:strVal val="visible"/>
                                      </p:to>
                                    </p:set>
                                    <p:anim calcmode="lin" valueType="num">
                                      <p:cBhvr>
                                        <p:cTn id="90" dur="750" fill="hold"/>
                                        <p:tgtEl>
                                          <p:spTgt spid="27"/>
                                        </p:tgtEl>
                                        <p:attrNameLst>
                                          <p:attrName>ppt_w</p:attrName>
                                        </p:attrNameLst>
                                      </p:cBhvr>
                                      <p:tavLst>
                                        <p:tav tm="0">
                                          <p:val>
                                            <p:fltVal val="0"/>
                                          </p:val>
                                        </p:tav>
                                        <p:tav tm="100000">
                                          <p:val>
                                            <p:strVal val="#ppt_w"/>
                                          </p:val>
                                        </p:tav>
                                      </p:tavLst>
                                    </p:anim>
                                    <p:anim calcmode="lin" valueType="num">
                                      <p:cBhvr>
                                        <p:cTn id="91" dur="750" fill="hold"/>
                                        <p:tgtEl>
                                          <p:spTgt spid="27"/>
                                        </p:tgtEl>
                                        <p:attrNameLst>
                                          <p:attrName>ppt_h</p:attrName>
                                        </p:attrNameLst>
                                      </p:cBhvr>
                                      <p:tavLst>
                                        <p:tav tm="0">
                                          <p:val>
                                            <p:fltVal val="0"/>
                                          </p:val>
                                        </p:tav>
                                        <p:tav tm="100000">
                                          <p:val>
                                            <p:strVal val="#ppt_h"/>
                                          </p:val>
                                        </p:tav>
                                      </p:tavLst>
                                    </p:anim>
                                    <p:animEffect transition="in" filter="fade">
                                      <p:cBhvr>
                                        <p:cTn id="92" dur="750"/>
                                        <p:tgtEl>
                                          <p:spTgt spid="27"/>
                                        </p:tgtEl>
                                      </p:cBhvr>
                                    </p:animEffect>
                                  </p:childTnLst>
                                </p:cTn>
                              </p:par>
                            </p:childTnLst>
                          </p:cTn>
                        </p:par>
                        <p:par>
                          <p:cTn id="93" fill="hold">
                            <p:stCondLst>
                              <p:cond delay="3600"/>
                            </p:stCondLst>
                            <p:childTnLst>
                              <p:par>
                                <p:cTn id="94" presetID="22" presetClass="entr" presetSubtype="8" fill="hold" grpId="0" nodeType="afterEffect">
                                  <p:stCondLst>
                                    <p:cond delay="0"/>
                                  </p:stCondLst>
                                  <p:childTnLst>
                                    <p:set>
                                      <p:cBhvr>
                                        <p:cTn id="95" dur="1" fill="hold">
                                          <p:stCondLst>
                                            <p:cond delay="0"/>
                                          </p:stCondLst>
                                        </p:cTn>
                                        <p:tgtEl>
                                          <p:spTgt spid="25"/>
                                        </p:tgtEl>
                                        <p:attrNameLst>
                                          <p:attrName>style.visibility</p:attrName>
                                        </p:attrNameLst>
                                      </p:cBhvr>
                                      <p:to>
                                        <p:strVal val="visible"/>
                                      </p:to>
                                    </p:set>
                                    <p:animEffect transition="in" filter="wipe(left)">
                                      <p:cBhvr>
                                        <p:cTn id="96" dur="10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P spid="10" grpId="0" animBg="1"/>
      <p:bldP spid="11" grpId="0" animBg="1"/>
      <p:bldP spid="12" grpId="0" animBg="1"/>
      <p:bldP spid="14" grpId="0" animBg="1"/>
      <p:bldP spid="15" grpId="0"/>
      <p:bldP spid="16" grpId="0" animBg="1"/>
      <p:bldP spid="17" grpId="0" animBg="1"/>
      <p:bldP spid="18" grpId="0" animBg="1"/>
      <p:bldP spid="24" grpId="0"/>
      <p:bldP spid="25" grpId="0"/>
      <p:bldP spid="26" grpId="0" build="p"/>
      <p:bldP spid="27"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652955" y="1169378"/>
            <a:ext cx="9024281" cy="2954655"/>
          </a:xfrm>
          <a:prstGeom prst="rect">
            <a:avLst/>
          </a:prstGeom>
          <a:noFill/>
        </p:spPr>
        <p:txBody>
          <a:bodyPr wrap="square" rtlCol="0">
            <a:spAutoFit/>
          </a:bodyPr>
          <a:lstStyle/>
          <a:p>
            <a:pPr algn="ctr">
              <a:lnSpc>
                <a:spcPct val="150000"/>
              </a:lnSpc>
              <a:defRPr/>
            </a:pPr>
            <a:r>
              <a:rPr lang="zh-CN" altLang="en-US" sz="2800" b="1" dirty="0">
                <a:solidFill>
                  <a:srgbClr val="9B1E23"/>
                </a:solidFill>
                <a:latin typeface="微软雅黑" panose="020B0503020204020204" pitchFamily="34" charset="-122"/>
                <a:ea typeface="微软雅黑" panose="020B0503020204020204" pitchFamily="34" charset="-122"/>
              </a:rPr>
              <a:t>版权声明</a:t>
            </a:r>
          </a:p>
          <a:p>
            <a:pPr algn="just">
              <a:lnSpc>
                <a:spcPct val="150000"/>
              </a:lnSpc>
              <a:defRPr/>
            </a:pPr>
            <a:endParaRPr lang="zh-CN" altLang="en-US" sz="1200" dirty="0">
              <a:solidFill>
                <a:srgbClr val="9B1E23"/>
              </a:solidFill>
              <a:latin typeface="微软雅黑" panose="020B0503020204020204" pitchFamily="34" charset="-122"/>
              <a:ea typeface="微软雅黑" panose="020B0503020204020204" pitchFamily="34" charset="-122"/>
            </a:endParaRPr>
          </a:p>
          <a:p>
            <a:pPr algn="just">
              <a:lnSpc>
                <a:spcPct val="150000"/>
              </a:lnSpc>
              <a:defRPr/>
            </a:pPr>
            <a:r>
              <a:rPr lang="zh-CN" altLang="en-US" sz="1200" dirty="0">
                <a:solidFill>
                  <a:srgbClr val="9B1E23"/>
                </a:solidFill>
                <a:latin typeface="微软雅黑" panose="020B0503020204020204" pitchFamily="34" charset="-122"/>
                <a:ea typeface="微软雅黑" panose="020B0503020204020204" pitchFamily="34" charset="-122"/>
              </a:rPr>
              <a:t>感谢您下载包图网平台上提供的</a:t>
            </a:r>
            <a:r>
              <a:rPr lang="en-US" altLang="zh-CN" sz="1200" dirty="0">
                <a:solidFill>
                  <a:srgbClr val="9B1E23"/>
                </a:solidFill>
                <a:latin typeface="微软雅黑" panose="020B0503020204020204" pitchFamily="34" charset="-122"/>
                <a:ea typeface="微软雅黑" panose="020B0503020204020204" pitchFamily="34" charset="-122"/>
              </a:rPr>
              <a:t>PPT</a:t>
            </a:r>
            <a:r>
              <a:rPr lang="zh-CN" altLang="en-US" sz="1200" dirty="0">
                <a:solidFill>
                  <a:srgbClr val="9B1E23"/>
                </a:solidFill>
                <a:latin typeface="微软雅黑" panose="020B0503020204020204" pitchFamily="34" charset="-122"/>
                <a:ea typeface="微软雅黑" panose="020B0503020204020204" pitchFamily="34" charset="-122"/>
              </a:rPr>
              <a:t>作品，为了您和包图网以及原创作者的利益，请勿复制、传播、销售，否则将承担法律责任！包图网将对作品进行维权，按照传播下载次数进行十倍的索取赔偿！</a:t>
            </a:r>
            <a:endParaRPr lang="en-US" altLang="zh-CN" sz="1200" dirty="0">
              <a:solidFill>
                <a:srgbClr val="9B1E23"/>
              </a:solidFill>
              <a:latin typeface="微软雅黑" panose="020B0503020204020204" pitchFamily="34" charset="-122"/>
              <a:ea typeface="微软雅黑" panose="020B0503020204020204" pitchFamily="34" charset="-122"/>
            </a:endParaRPr>
          </a:p>
          <a:p>
            <a:pPr algn="just">
              <a:lnSpc>
                <a:spcPct val="150000"/>
              </a:lnSpc>
              <a:defRPr/>
            </a:pPr>
            <a:endParaRPr lang="zh-CN" altLang="en-US" sz="1200" dirty="0">
              <a:solidFill>
                <a:srgbClr val="9B1E23"/>
              </a:solidFill>
              <a:latin typeface="微软雅黑" panose="020B0503020204020204" pitchFamily="34" charset="-122"/>
              <a:ea typeface="微软雅黑" panose="020B0503020204020204" pitchFamily="34" charset="-122"/>
            </a:endParaRPr>
          </a:p>
          <a:p>
            <a:pPr algn="just">
              <a:lnSpc>
                <a:spcPct val="150000"/>
              </a:lnSpc>
              <a:defRPr/>
            </a:pPr>
            <a:r>
              <a:rPr lang="en-US" altLang="zh-CN" sz="1200" dirty="0">
                <a:solidFill>
                  <a:srgbClr val="9B1E23"/>
                </a:solidFill>
                <a:latin typeface="微软雅黑" panose="020B0503020204020204" pitchFamily="34" charset="-122"/>
                <a:ea typeface="微软雅黑" panose="020B0503020204020204" pitchFamily="34" charset="-122"/>
              </a:rPr>
              <a:t>1.</a:t>
            </a:r>
            <a:r>
              <a:rPr lang="zh-CN" altLang="en-US" sz="1200" dirty="0">
                <a:solidFill>
                  <a:srgbClr val="9B1E23"/>
                </a:solidFill>
                <a:latin typeface="微软雅黑" panose="020B0503020204020204" pitchFamily="34" charset="-122"/>
                <a:ea typeface="微软雅黑" panose="020B0503020204020204" pitchFamily="34" charset="-122"/>
              </a:rPr>
              <a:t>在包图网出售的</a:t>
            </a:r>
            <a:r>
              <a:rPr lang="en-US" altLang="zh-CN" sz="1200" dirty="0">
                <a:solidFill>
                  <a:srgbClr val="9B1E23"/>
                </a:solidFill>
                <a:latin typeface="微软雅黑" panose="020B0503020204020204" pitchFamily="34" charset="-122"/>
                <a:ea typeface="微软雅黑" panose="020B0503020204020204" pitchFamily="34" charset="-122"/>
              </a:rPr>
              <a:t>PPT</a:t>
            </a:r>
            <a:r>
              <a:rPr lang="zh-CN" altLang="en-US" sz="1200" dirty="0">
                <a:solidFill>
                  <a:srgbClr val="9B1E23"/>
                </a:solidFill>
                <a:latin typeface="微软雅黑" panose="020B0503020204020204" pitchFamily="34" charset="-122"/>
                <a:ea typeface="微软雅黑" panose="020B0503020204020204" pitchFamily="34" charset="-122"/>
              </a:rPr>
              <a:t>模板是免版税类（</a:t>
            </a:r>
            <a:r>
              <a:rPr lang="en-US" altLang="zh-CN" sz="1200" dirty="0">
                <a:solidFill>
                  <a:srgbClr val="9B1E23"/>
                </a:solidFill>
                <a:latin typeface="微软雅黑" panose="020B0503020204020204" pitchFamily="34" charset="-122"/>
                <a:ea typeface="微软雅黑" panose="020B0503020204020204" pitchFamily="34" charset="-122"/>
              </a:rPr>
              <a:t>RF</a:t>
            </a:r>
            <a:r>
              <a:rPr lang="zh-CN" altLang="en-US" sz="1200" dirty="0">
                <a:solidFill>
                  <a:srgbClr val="9B1E23"/>
                </a:solidFill>
                <a:latin typeface="微软雅黑" panose="020B0503020204020204" pitchFamily="34" charset="-122"/>
                <a:ea typeface="微软雅黑" panose="020B0503020204020204" pitchFamily="34" charset="-122"/>
              </a:rPr>
              <a:t>：</a:t>
            </a:r>
            <a:r>
              <a:rPr lang="en-US" altLang="zh-CN" sz="1200" dirty="0">
                <a:solidFill>
                  <a:srgbClr val="9B1E23"/>
                </a:solidFill>
                <a:latin typeface="微软雅黑" panose="020B0503020204020204" pitchFamily="34" charset="-122"/>
                <a:ea typeface="微软雅黑" panose="020B0503020204020204" pitchFamily="34" charset="-122"/>
              </a:rPr>
              <a:t>Royalty-Free</a:t>
            </a:r>
            <a:r>
              <a:rPr lang="zh-CN" altLang="en-US" sz="1200" dirty="0">
                <a:solidFill>
                  <a:srgbClr val="9B1E23"/>
                </a:solidFill>
                <a:latin typeface="微软雅黑" panose="020B0503020204020204" pitchFamily="34" charset="-122"/>
                <a:ea typeface="微软雅黑" panose="020B0503020204020204" pitchFamily="34" charset="-122"/>
              </a:rPr>
              <a:t>）正版受</a:t>
            </a:r>
            <a:r>
              <a:rPr lang="en-US" altLang="zh-CN" sz="1200" dirty="0">
                <a:solidFill>
                  <a:srgbClr val="9B1E23"/>
                </a:solidFill>
                <a:latin typeface="微软雅黑" panose="020B0503020204020204" pitchFamily="34" charset="-122"/>
                <a:ea typeface="微软雅黑" panose="020B0503020204020204" pitchFamily="34" charset="-122"/>
              </a:rPr>
              <a:t>《</a:t>
            </a:r>
            <a:r>
              <a:rPr lang="zh-CN" altLang="en-US" sz="1200" dirty="0">
                <a:solidFill>
                  <a:srgbClr val="9B1E23"/>
                </a:solidFill>
                <a:latin typeface="微软雅黑" panose="020B0503020204020204" pitchFamily="34" charset="-122"/>
                <a:ea typeface="微软雅黑" panose="020B0503020204020204" pitchFamily="34" charset="-122"/>
              </a:rPr>
              <a:t>中国人民共和国著作法</a:t>
            </a:r>
            <a:r>
              <a:rPr lang="en-US" altLang="zh-CN" sz="1200" dirty="0">
                <a:solidFill>
                  <a:srgbClr val="9B1E23"/>
                </a:solidFill>
                <a:latin typeface="微软雅黑" panose="020B0503020204020204" pitchFamily="34" charset="-122"/>
                <a:ea typeface="微软雅黑" panose="020B0503020204020204" pitchFamily="34" charset="-122"/>
              </a:rPr>
              <a:t>》</a:t>
            </a:r>
            <a:r>
              <a:rPr lang="zh-CN" altLang="en-US" sz="1200" dirty="0">
                <a:solidFill>
                  <a:srgbClr val="9B1E23"/>
                </a:solidFill>
                <a:latin typeface="微软雅黑" panose="020B0503020204020204" pitchFamily="34" charset="-122"/>
                <a:ea typeface="微软雅黑" panose="020B0503020204020204" pitchFamily="34" charset="-122"/>
              </a:rPr>
              <a:t>和</a:t>
            </a:r>
            <a:r>
              <a:rPr lang="en-US" altLang="zh-CN" sz="1200" dirty="0">
                <a:solidFill>
                  <a:srgbClr val="9B1E23"/>
                </a:solidFill>
                <a:latin typeface="微软雅黑" panose="020B0503020204020204" pitchFamily="34" charset="-122"/>
                <a:ea typeface="微软雅黑" panose="020B0503020204020204" pitchFamily="34" charset="-122"/>
              </a:rPr>
              <a:t>《</a:t>
            </a:r>
            <a:r>
              <a:rPr lang="zh-CN" altLang="en-US" sz="1200" dirty="0">
                <a:solidFill>
                  <a:srgbClr val="9B1E23"/>
                </a:solidFill>
                <a:latin typeface="微软雅黑" panose="020B0503020204020204" pitchFamily="34" charset="-122"/>
                <a:ea typeface="微软雅黑" panose="020B0503020204020204" pitchFamily="34" charset="-122"/>
              </a:rPr>
              <a:t>世界版权公约</a:t>
            </a:r>
            <a:r>
              <a:rPr lang="en-US" altLang="zh-CN" sz="1200" dirty="0">
                <a:solidFill>
                  <a:srgbClr val="9B1E23"/>
                </a:solidFill>
                <a:latin typeface="微软雅黑" panose="020B0503020204020204" pitchFamily="34" charset="-122"/>
                <a:ea typeface="微软雅黑" panose="020B0503020204020204" pitchFamily="34" charset="-122"/>
              </a:rPr>
              <a:t>》</a:t>
            </a:r>
            <a:r>
              <a:rPr lang="zh-CN" altLang="en-US" sz="1200" dirty="0">
                <a:solidFill>
                  <a:srgbClr val="9B1E23"/>
                </a:solidFill>
                <a:latin typeface="微软雅黑" panose="020B0503020204020204" pitchFamily="34" charset="-122"/>
                <a:ea typeface="微软雅黑" panose="020B0503020204020204" pitchFamily="34" charset="-122"/>
              </a:rPr>
              <a:t>的保护，作品的所有权、版权和著作权归包图网所有，您下载的是</a:t>
            </a:r>
            <a:r>
              <a:rPr lang="en-US" altLang="zh-CN" sz="1200" dirty="0">
                <a:solidFill>
                  <a:srgbClr val="9B1E23"/>
                </a:solidFill>
                <a:latin typeface="微软雅黑" panose="020B0503020204020204" pitchFamily="34" charset="-122"/>
                <a:ea typeface="微软雅黑" panose="020B0503020204020204" pitchFamily="34" charset="-122"/>
              </a:rPr>
              <a:t>PPT</a:t>
            </a:r>
            <a:r>
              <a:rPr lang="zh-CN" altLang="en-US" sz="1200" dirty="0">
                <a:solidFill>
                  <a:srgbClr val="9B1E23"/>
                </a:solidFill>
                <a:latin typeface="微软雅黑" panose="020B0503020204020204" pitchFamily="34" charset="-122"/>
                <a:ea typeface="微软雅黑" panose="020B0503020204020204" pitchFamily="34" charset="-122"/>
              </a:rPr>
              <a:t>模板素材的使用权。</a:t>
            </a:r>
          </a:p>
          <a:p>
            <a:pPr algn="just">
              <a:lnSpc>
                <a:spcPct val="150000"/>
              </a:lnSpc>
              <a:defRPr/>
            </a:pPr>
            <a:r>
              <a:rPr lang="en-US" altLang="zh-CN" sz="1200" dirty="0">
                <a:solidFill>
                  <a:srgbClr val="9B1E23"/>
                </a:solidFill>
                <a:latin typeface="微软雅黑" panose="020B0503020204020204" pitchFamily="34" charset="-122"/>
                <a:ea typeface="微软雅黑" panose="020B0503020204020204" pitchFamily="34" charset="-122"/>
              </a:rPr>
              <a:t>2.</a:t>
            </a:r>
            <a:r>
              <a:rPr lang="zh-CN" altLang="en-US" sz="1200" dirty="0">
                <a:solidFill>
                  <a:srgbClr val="9B1E23"/>
                </a:solidFill>
                <a:latin typeface="微软雅黑" panose="020B0503020204020204" pitchFamily="34" charset="-122"/>
                <a:ea typeface="微软雅黑" panose="020B0503020204020204" pitchFamily="34" charset="-122"/>
              </a:rPr>
              <a:t>不得将包图网的</a:t>
            </a:r>
            <a:r>
              <a:rPr lang="en-US" altLang="zh-CN" sz="1200" dirty="0">
                <a:solidFill>
                  <a:srgbClr val="9B1E23"/>
                </a:solidFill>
                <a:latin typeface="微软雅黑" panose="020B0503020204020204" pitchFamily="34" charset="-122"/>
                <a:ea typeface="微软雅黑" panose="020B0503020204020204" pitchFamily="34" charset="-122"/>
              </a:rPr>
              <a:t>PPT</a:t>
            </a:r>
            <a:r>
              <a:rPr lang="zh-CN" altLang="en-US" sz="1200" dirty="0">
                <a:solidFill>
                  <a:srgbClr val="9B1E23"/>
                </a:solidFill>
                <a:latin typeface="微软雅黑" panose="020B0503020204020204" pitchFamily="34" charset="-122"/>
                <a:ea typeface="微软雅黑" panose="020B0503020204020204" pitchFamily="34" charset="-122"/>
              </a:rPr>
              <a:t>模板、</a:t>
            </a:r>
            <a:r>
              <a:rPr lang="en-US" altLang="zh-CN" sz="1200" dirty="0">
                <a:solidFill>
                  <a:srgbClr val="9B1E23"/>
                </a:solidFill>
                <a:latin typeface="微软雅黑" panose="020B0503020204020204" pitchFamily="34" charset="-122"/>
                <a:ea typeface="微软雅黑" panose="020B0503020204020204" pitchFamily="34" charset="-122"/>
              </a:rPr>
              <a:t>PPT</a:t>
            </a:r>
            <a:r>
              <a:rPr lang="zh-CN" altLang="en-US" sz="1200" dirty="0">
                <a:solidFill>
                  <a:srgbClr val="9B1E23"/>
                </a:solidFill>
                <a:latin typeface="微软雅黑" panose="020B0503020204020204" pitchFamily="34" charset="-122"/>
                <a:ea typeface="微软雅黑" panose="020B0503020204020204" pitchFamily="34" charset="-122"/>
              </a:rPr>
              <a:t>素材，本身用于再出售，或者出租、出借、转让、分销、发布或者作为礼物供他人使用，不得转授权、出卖、转让本协议或者本协议中的权利。</a:t>
            </a:r>
          </a:p>
        </p:txBody>
      </p:sp>
      <p:sp>
        <p:nvSpPr>
          <p:cNvPr id="3" name="文本框 2"/>
          <p:cNvSpPr txBox="1"/>
          <p:nvPr/>
        </p:nvSpPr>
        <p:spPr>
          <a:xfrm>
            <a:off x="1652955" y="4984409"/>
            <a:ext cx="7297081" cy="369332"/>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rtlCol="0">
            <a:spAutoFit/>
          </a:bodyPr>
          <a:lstStyle/>
          <a:p>
            <a:pPr algn="just">
              <a:defRPr/>
            </a:pPr>
            <a:r>
              <a:rPr lang="zh-CN" altLang="en-US" b="1" dirty="0">
                <a:solidFill>
                  <a:srgbClr val="9B1E23"/>
                </a:solidFill>
                <a:latin typeface="Calibri"/>
                <a:ea typeface="微软雅黑"/>
              </a:rPr>
              <a:t>更多精品</a:t>
            </a:r>
            <a:r>
              <a:rPr lang="en-US" altLang="zh-CN" b="1" dirty="0">
                <a:solidFill>
                  <a:srgbClr val="9B1E23"/>
                </a:solidFill>
                <a:latin typeface="Calibri"/>
                <a:ea typeface="微软雅黑"/>
              </a:rPr>
              <a:t>PPT</a:t>
            </a:r>
            <a:r>
              <a:rPr lang="zh-CN" altLang="en-US" b="1" dirty="0">
                <a:solidFill>
                  <a:srgbClr val="9B1E23"/>
                </a:solidFill>
                <a:latin typeface="Calibri"/>
                <a:ea typeface="微软雅黑"/>
              </a:rPr>
              <a:t>模板：</a:t>
            </a:r>
            <a:r>
              <a:rPr lang="en-US" altLang="zh-CN" b="1" dirty="0">
                <a:solidFill>
                  <a:srgbClr val="9B1E23"/>
                </a:solidFill>
                <a:latin typeface="Calibri"/>
                <a:ea typeface="微软雅黑"/>
                <a:hlinkClick r:id="rId3"/>
              </a:rPr>
              <a:t>http://ibaotu.com/ppt/</a:t>
            </a:r>
            <a:endParaRPr lang="zh-CN" altLang="en-US" b="1" dirty="0">
              <a:solidFill>
                <a:srgbClr val="9B1E23"/>
              </a:solidFill>
              <a:latin typeface="Calibri"/>
              <a:ea typeface="微软雅黑"/>
            </a:endParaRPr>
          </a:p>
        </p:txBody>
      </p:sp>
      <p:grpSp>
        <p:nvGrpSpPr>
          <p:cNvPr id="4" name="组合 3"/>
          <p:cNvGrpSpPr/>
          <p:nvPr/>
        </p:nvGrpSpPr>
        <p:grpSpPr>
          <a:xfrm>
            <a:off x="9313097" y="4984409"/>
            <a:ext cx="1364139" cy="369332"/>
            <a:chOff x="8158550" y="5010841"/>
            <a:chExt cx="1364139" cy="369332"/>
          </a:xfrm>
          <a:effectLst/>
        </p:grpSpPr>
        <p:sp>
          <p:nvSpPr>
            <p:cNvPr id="5" name="矩形: 圆角 4"/>
            <p:cNvSpPr/>
            <p:nvPr/>
          </p:nvSpPr>
          <p:spPr>
            <a:xfrm>
              <a:off x="8158550" y="5010841"/>
              <a:ext cx="1336431" cy="342900"/>
            </a:xfrm>
            <a:prstGeom prst="roundRect">
              <a:avLst/>
            </a:prstGeom>
            <a:solidFill>
              <a:schemeClr val="accent6">
                <a:lumMod val="40000"/>
                <a:lumOff val="60000"/>
              </a:schemeClr>
            </a:solidFill>
            <a:ln>
              <a:noFill/>
            </a:ln>
            <a:effectLst>
              <a:reflection blurRad="6350" stA="52000" endA="300" endPos="35000" dir="5400000" sy="-100000" algn="bl" rotWithShape="0"/>
            </a:effectLst>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just">
                <a:defRPr/>
              </a:pPr>
              <a:endParaRPr lang="zh-CN" altLang="en-US" dirty="0">
                <a:solidFill>
                  <a:srgbClr val="9B1E23"/>
                </a:solidFill>
                <a:highlight>
                  <a:srgbClr val="FFFF00"/>
                </a:highlight>
                <a:latin typeface="Calibri"/>
                <a:ea typeface="微软雅黑"/>
              </a:endParaRPr>
            </a:p>
          </p:txBody>
        </p:sp>
        <p:sp>
          <p:nvSpPr>
            <p:cNvPr id="6" name="文本框 5"/>
            <p:cNvSpPr txBox="1"/>
            <p:nvPr/>
          </p:nvSpPr>
          <p:spPr>
            <a:xfrm>
              <a:off x="8278621" y="5010841"/>
              <a:ext cx="1244068" cy="369332"/>
            </a:xfrm>
            <a:prstGeom prst="rect">
              <a:avLst/>
            </a:prstGeom>
            <a:noFill/>
          </p:spPr>
          <p:txBody>
            <a:bodyPr wrap="square" rtlCol="0">
              <a:spAutoFit/>
            </a:bodyPr>
            <a:lstStyle/>
            <a:p>
              <a:pPr>
                <a:defRPr/>
              </a:pPr>
              <a:r>
                <a:rPr lang="zh-CN" altLang="en-US" b="1" dirty="0">
                  <a:solidFill>
                    <a:srgbClr val="9B1E23"/>
                  </a:solidFill>
                  <a:latin typeface="微软雅黑" panose="020B0503020204020204" pitchFamily="34" charset="-122"/>
                  <a:ea typeface="微软雅黑" panose="020B0503020204020204" pitchFamily="34" charset="-122"/>
                  <a:hlinkClick r:id="rId3"/>
                </a:rPr>
                <a:t>点击进入</a:t>
              </a:r>
              <a:endParaRPr lang="zh-CN" altLang="en-US" b="1" dirty="0">
                <a:solidFill>
                  <a:srgbClr val="9B1E23"/>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592854205"/>
      </p:ext>
    </p:ext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 name="任意多边形 19"/>
          <p:cNvSpPr>
            <a:spLocks/>
          </p:cNvSpPr>
          <p:nvPr/>
        </p:nvSpPr>
        <p:spPr bwMode="auto">
          <a:xfrm>
            <a:off x="1" y="0"/>
            <a:ext cx="7616504" cy="6858000"/>
          </a:xfrm>
          <a:custGeom>
            <a:avLst/>
            <a:gdLst>
              <a:gd name="connsiteX0" fmla="*/ 4626467 w 7616504"/>
              <a:gd name="connsiteY0" fmla="*/ 0 h 6858000"/>
              <a:gd name="connsiteX1" fmla="*/ 7616504 w 7616504"/>
              <a:gd name="connsiteY1" fmla="*/ 0 h 6858000"/>
              <a:gd name="connsiteX2" fmla="*/ 764866 w 7616504"/>
              <a:gd name="connsiteY2" fmla="*/ 6858000 h 6858000"/>
              <a:gd name="connsiteX3" fmla="*/ 0 w 7616504"/>
              <a:gd name="connsiteY3" fmla="*/ 6858000 h 6858000"/>
              <a:gd name="connsiteX4" fmla="*/ 0 w 7616504"/>
              <a:gd name="connsiteY4" fmla="*/ 4635180 h 685800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7616504" h="6858000">
                <a:moveTo>
                  <a:pt x="4626467" y="0"/>
                </a:moveTo>
                <a:lnTo>
                  <a:pt x="7616504" y="0"/>
                </a:lnTo>
                <a:lnTo>
                  <a:pt x="764866" y="6858000"/>
                </a:lnTo>
                <a:lnTo>
                  <a:pt x="0" y="6858000"/>
                </a:lnTo>
                <a:lnTo>
                  <a:pt x="0" y="4635180"/>
                </a:lnTo>
                <a:close/>
              </a:path>
            </a:pathLst>
          </a:custGeom>
          <a:solidFill>
            <a:srgbClr val="1B2F47"/>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2800" dirty="0">
              <a:solidFill>
                <a:schemeClr val="lt1"/>
              </a:solidFill>
              <a:latin typeface="腾祥澜黑简" panose="01010104010101010101" pitchFamily="2" charset="-122"/>
              <a:ea typeface="腾祥澜黑简" panose="01010104010101010101" pitchFamily="2" charset="-122"/>
            </a:endParaRPr>
          </a:p>
        </p:txBody>
      </p:sp>
      <p:sp>
        <p:nvSpPr>
          <p:cNvPr id="22" name="任意多边形 21"/>
          <p:cNvSpPr>
            <a:spLocks/>
          </p:cNvSpPr>
          <p:nvPr/>
        </p:nvSpPr>
        <p:spPr bwMode="auto">
          <a:xfrm>
            <a:off x="1" y="1"/>
            <a:ext cx="5218114" cy="5232675"/>
          </a:xfrm>
          <a:custGeom>
            <a:avLst/>
            <a:gdLst>
              <a:gd name="connsiteX0" fmla="*/ 2228076 w 5218114"/>
              <a:gd name="connsiteY0" fmla="*/ 0 h 5232675"/>
              <a:gd name="connsiteX1" fmla="*/ 5218114 w 5218114"/>
              <a:gd name="connsiteY1" fmla="*/ 0 h 5232675"/>
              <a:gd name="connsiteX2" fmla="*/ 0 w 5218114"/>
              <a:gd name="connsiteY2" fmla="*/ 5232675 h 5232675"/>
              <a:gd name="connsiteX3" fmla="*/ 0 w 5218114"/>
              <a:gd name="connsiteY3" fmla="*/ 2237834 h 5232675"/>
            </a:gdLst>
            <a:ahLst/>
            <a:cxnLst>
              <a:cxn ang="0">
                <a:pos x="connsiteX0" y="connsiteY0"/>
              </a:cxn>
              <a:cxn ang="0">
                <a:pos x="connsiteX1" y="connsiteY1"/>
              </a:cxn>
              <a:cxn ang="0">
                <a:pos x="connsiteX2" y="connsiteY2"/>
              </a:cxn>
              <a:cxn ang="0">
                <a:pos x="connsiteX3" y="connsiteY3"/>
              </a:cxn>
            </a:cxnLst>
            <a:rect l="l" t="t" r="r" b="b"/>
            <a:pathLst>
              <a:path w="5218114" h="5232675">
                <a:moveTo>
                  <a:pt x="2228076" y="0"/>
                </a:moveTo>
                <a:lnTo>
                  <a:pt x="5218114" y="0"/>
                </a:lnTo>
                <a:lnTo>
                  <a:pt x="0" y="5232675"/>
                </a:lnTo>
                <a:lnTo>
                  <a:pt x="0" y="2237834"/>
                </a:lnTo>
                <a:close/>
              </a:path>
            </a:pathLst>
          </a:custGeom>
          <a:solidFill>
            <a:srgbClr val="9B1E23"/>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2800">
              <a:solidFill>
                <a:schemeClr val="lt1"/>
              </a:solidFill>
              <a:latin typeface="腾祥澜黑简" panose="01010104010101010101" pitchFamily="2" charset="-122"/>
              <a:ea typeface="腾祥澜黑简" panose="01010104010101010101" pitchFamily="2" charset="-122"/>
            </a:endParaRPr>
          </a:p>
        </p:txBody>
      </p:sp>
      <p:sp>
        <p:nvSpPr>
          <p:cNvPr id="18" name="任意多边形 17"/>
          <p:cNvSpPr>
            <a:spLocks/>
          </p:cNvSpPr>
          <p:nvPr/>
        </p:nvSpPr>
        <p:spPr bwMode="auto">
          <a:xfrm>
            <a:off x="1" y="0"/>
            <a:ext cx="4072994" cy="4077170"/>
          </a:xfrm>
          <a:custGeom>
            <a:avLst/>
            <a:gdLst>
              <a:gd name="connsiteX0" fmla="*/ 1082956 w 4072994"/>
              <a:gd name="connsiteY0" fmla="*/ 0 h 4077170"/>
              <a:gd name="connsiteX1" fmla="*/ 4072994 w 4072994"/>
              <a:gd name="connsiteY1" fmla="*/ 0 h 4077170"/>
              <a:gd name="connsiteX2" fmla="*/ 0 w 4072994"/>
              <a:gd name="connsiteY2" fmla="*/ 4077170 h 4077170"/>
              <a:gd name="connsiteX3" fmla="*/ 0 w 4072994"/>
              <a:gd name="connsiteY3" fmla="*/ 1082955 h 4077170"/>
            </a:gdLst>
            <a:ahLst/>
            <a:cxnLst>
              <a:cxn ang="0">
                <a:pos x="connsiteX0" y="connsiteY0"/>
              </a:cxn>
              <a:cxn ang="0">
                <a:pos x="connsiteX1" y="connsiteY1"/>
              </a:cxn>
              <a:cxn ang="0">
                <a:pos x="connsiteX2" y="connsiteY2"/>
              </a:cxn>
              <a:cxn ang="0">
                <a:pos x="connsiteX3" y="connsiteY3"/>
              </a:cxn>
            </a:cxnLst>
            <a:rect l="l" t="t" r="r" b="b"/>
            <a:pathLst>
              <a:path w="4072994" h="4077170">
                <a:moveTo>
                  <a:pt x="1082956" y="0"/>
                </a:moveTo>
                <a:lnTo>
                  <a:pt x="4072994" y="0"/>
                </a:lnTo>
                <a:lnTo>
                  <a:pt x="0" y="4077170"/>
                </a:lnTo>
                <a:lnTo>
                  <a:pt x="0" y="1082955"/>
                </a:lnTo>
                <a:close/>
              </a:path>
            </a:pathLst>
          </a:custGeom>
          <a:solidFill>
            <a:srgbClr val="1B2F47"/>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2800">
              <a:solidFill>
                <a:schemeClr val="lt1"/>
              </a:solidFill>
              <a:latin typeface="腾祥澜黑简" panose="01010104010101010101" pitchFamily="2" charset="-122"/>
              <a:ea typeface="腾祥澜黑简" panose="01010104010101010101" pitchFamily="2" charset="-122"/>
            </a:endParaRPr>
          </a:p>
        </p:txBody>
      </p:sp>
      <p:sp>
        <p:nvSpPr>
          <p:cNvPr id="24" name="任意多边形 23"/>
          <p:cNvSpPr>
            <a:spLocks/>
          </p:cNvSpPr>
          <p:nvPr/>
        </p:nvSpPr>
        <p:spPr bwMode="auto">
          <a:xfrm>
            <a:off x="2" y="0"/>
            <a:ext cx="2997851" cy="3012729"/>
          </a:xfrm>
          <a:custGeom>
            <a:avLst/>
            <a:gdLst>
              <a:gd name="connsiteX0" fmla="*/ 0 w 2997851"/>
              <a:gd name="connsiteY0" fmla="*/ 0 h 3012729"/>
              <a:gd name="connsiteX1" fmla="*/ 2997851 w 2997851"/>
              <a:gd name="connsiteY1" fmla="*/ 0 h 3012729"/>
              <a:gd name="connsiteX2" fmla="*/ 0 w 2997851"/>
              <a:gd name="connsiteY2" fmla="*/ 3012729 h 3012729"/>
            </a:gdLst>
            <a:ahLst/>
            <a:cxnLst>
              <a:cxn ang="0">
                <a:pos x="connsiteX0" y="connsiteY0"/>
              </a:cxn>
              <a:cxn ang="0">
                <a:pos x="connsiteX1" y="connsiteY1"/>
              </a:cxn>
              <a:cxn ang="0">
                <a:pos x="connsiteX2" y="connsiteY2"/>
              </a:cxn>
            </a:cxnLst>
            <a:rect l="l" t="t" r="r" b="b"/>
            <a:pathLst>
              <a:path w="2997851" h="3012729">
                <a:moveTo>
                  <a:pt x="0" y="0"/>
                </a:moveTo>
                <a:lnTo>
                  <a:pt x="2997851" y="0"/>
                </a:lnTo>
                <a:lnTo>
                  <a:pt x="0" y="3012729"/>
                </a:lnTo>
                <a:close/>
              </a:path>
            </a:pathLst>
          </a:custGeom>
          <a:solidFill>
            <a:srgbClr val="9B1E23"/>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2800">
              <a:solidFill>
                <a:schemeClr val="lt1"/>
              </a:solidFill>
              <a:latin typeface="腾祥澜黑简" panose="01010104010101010101" pitchFamily="2" charset="-122"/>
              <a:ea typeface="腾祥澜黑简" panose="01010104010101010101" pitchFamily="2" charset="-122"/>
            </a:endParaRPr>
          </a:p>
        </p:txBody>
      </p:sp>
      <p:sp>
        <p:nvSpPr>
          <p:cNvPr id="16" name="任意多边形 15"/>
          <p:cNvSpPr>
            <a:spLocks/>
          </p:cNvSpPr>
          <p:nvPr/>
        </p:nvSpPr>
        <p:spPr bwMode="auto">
          <a:xfrm>
            <a:off x="1" y="0"/>
            <a:ext cx="357714" cy="357714"/>
          </a:xfrm>
          <a:custGeom>
            <a:avLst/>
            <a:gdLst>
              <a:gd name="connsiteX0" fmla="*/ 0 w 357714"/>
              <a:gd name="connsiteY0" fmla="*/ 0 h 357714"/>
              <a:gd name="connsiteX1" fmla="*/ 357714 w 357714"/>
              <a:gd name="connsiteY1" fmla="*/ 0 h 357714"/>
              <a:gd name="connsiteX2" fmla="*/ 0 w 357714"/>
              <a:gd name="connsiteY2" fmla="*/ 357714 h 357714"/>
            </a:gdLst>
            <a:ahLst/>
            <a:cxnLst>
              <a:cxn ang="0">
                <a:pos x="connsiteX0" y="connsiteY0"/>
              </a:cxn>
              <a:cxn ang="0">
                <a:pos x="connsiteX1" y="connsiteY1"/>
              </a:cxn>
              <a:cxn ang="0">
                <a:pos x="connsiteX2" y="connsiteY2"/>
              </a:cxn>
            </a:cxnLst>
            <a:rect l="l" t="t" r="r" b="b"/>
            <a:pathLst>
              <a:path w="357714" h="357714">
                <a:moveTo>
                  <a:pt x="0" y="0"/>
                </a:moveTo>
                <a:lnTo>
                  <a:pt x="357714" y="0"/>
                </a:lnTo>
                <a:lnTo>
                  <a:pt x="0" y="357714"/>
                </a:lnTo>
                <a:close/>
              </a:path>
            </a:pathLst>
          </a:custGeom>
          <a:solidFill>
            <a:srgbClr val="1B2F47"/>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2800">
              <a:solidFill>
                <a:schemeClr val="lt1"/>
              </a:solidFill>
              <a:latin typeface="腾祥澜黑简" panose="01010104010101010101" pitchFamily="2" charset="-122"/>
              <a:ea typeface="腾祥澜黑简" panose="01010104010101010101" pitchFamily="2" charset="-122"/>
            </a:endParaRPr>
          </a:p>
        </p:txBody>
      </p:sp>
      <p:sp>
        <p:nvSpPr>
          <p:cNvPr id="25" name="TextBox 59"/>
          <p:cNvSpPr txBox="1">
            <a:spLocks noChangeArrowheads="1"/>
          </p:cNvSpPr>
          <p:nvPr/>
        </p:nvSpPr>
        <p:spPr bwMode="auto">
          <a:xfrm flipH="1">
            <a:off x="167293" y="1366897"/>
            <a:ext cx="4435223" cy="2062103"/>
          </a:xfrm>
          <a:prstGeom prst="rect">
            <a:avLst/>
          </a:prstGeom>
          <a:noFill/>
          <a:ln>
            <a:noFill/>
          </a:ln>
          <a:extLst/>
        </p:spPr>
        <p:txBody>
          <a:bodyPr wrap="square">
            <a:spAutoFit/>
          </a:bodyPr>
          <a:lstStyle>
            <a:lvl1pPr eaLnBrk="0" hangingPunct="0">
              <a:defRPr>
                <a:solidFill>
                  <a:schemeClr val="tx1"/>
                </a:solidFill>
                <a:latin typeface="Arial" charset="0"/>
                <a:ea typeface="宋体" charset="-122"/>
              </a:defRPr>
            </a:lvl1pPr>
            <a:lvl2pPr marL="742950" indent="-285750" eaLnBrk="0" hangingPunct="0">
              <a:defRPr>
                <a:solidFill>
                  <a:schemeClr val="tx1"/>
                </a:solidFill>
                <a:latin typeface="Arial" charset="0"/>
                <a:ea typeface="宋体" charset="-122"/>
              </a:defRPr>
            </a:lvl2pPr>
            <a:lvl3pPr marL="1143000" indent="-228600" eaLnBrk="0" hangingPunct="0">
              <a:defRPr>
                <a:solidFill>
                  <a:schemeClr val="tx1"/>
                </a:solidFill>
                <a:latin typeface="Arial" charset="0"/>
                <a:ea typeface="宋体" charset="-122"/>
              </a:defRPr>
            </a:lvl3pPr>
            <a:lvl4pPr marL="1600200" indent="-228600" eaLnBrk="0" hangingPunct="0">
              <a:defRPr>
                <a:solidFill>
                  <a:schemeClr val="tx1"/>
                </a:solidFill>
                <a:latin typeface="Arial" charset="0"/>
                <a:ea typeface="宋体" charset="-122"/>
              </a:defRPr>
            </a:lvl4pPr>
            <a:lvl5pPr marL="2057400" indent="-228600" eaLnBrk="0" hangingPunct="0">
              <a:defRPr>
                <a:solidFill>
                  <a:schemeClr val="tx1"/>
                </a:solidFill>
                <a:latin typeface="Arial" charset="0"/>
                <a:ea typeface="宋体" charset="-122"/>
              </a:defRPr>
            </a:lvl5pPr>
            <a:lvl6pPr marL="2514600" indent="-228600" eaLnBrk="0" fontAlgn="base" hangingPunct="0">
              <a:spcBef>
                <a:spcPct val="0"/>
              </a:spcBef>
              <a:spcAft>
                <a:spcPct val="0"/>
              </a:spcAft>
              <a:defRPr>
                <a:solidFill>
                  <a:schemeClr val="tx1"/>
                </a:solidFill>
                <a:latin typeface="Arial" charset="0"/>
                <a:ea typeface="宋体" charset="-122"/>
              </a:defRPr>
            </a:lvl6pPr>
            <a:lvl7pPr marL="2971800" indent="-228600" eaLnBrk="0" fontAlgn="base" hangingPunct="0">
              <a:spcBef>
                <a:spcPct val="0"/>
              </a:spcBef>
              <a:spcAft>
                <a:spcPct val="0"/>
              </a:spcAft>
              <a:defRPr>
                <a:solidFill>
                  <a:schemeClr val="tx1"/>
                </a:solidFill>
                <a:latin typeface="Arial" charset="0"/>
                <a:ea typeface="宋体" charset="-122"/>
              </a:defRPr>
            </a:lvl7pPr>
            <a:lvl8pPr marL="3429000" indent="-228600" eaLnBrk="0" fontAlgn="base" hangingPunct="0">
              <a:spcBef>
                <a:spcPct val="0"/>
              </a:spcBef>
              <a:spcAft>
                <a:spcPct val="0"/>
              </a:spcAft>
              <a:defRPr>
                <a:solidFill>
                  <a:schemeClr val="tx1"/>
                </a:solidFill>
                <a:latin typeface="Arial" charset="0"/>
                <a:ea typeface="宋体" charset="-122"/>
              </a:defRPr>
            </a:lvl8pPr>
            <a:lvl9pPr marL="3886200" indent="-228600" eaLnBrk="0" fontAlgn="base" hangingPunct="0">
              <a:spcBef>
                <a:spcPct val="0"/>
              </a:spcBef>
              <a:spcAft>
                <a:spcPct val="0"/>
              </a:spcAft>
              <a:defRPr>
                <a:solidFill>
                  <a:schemeClr val="tx1"/>
                </a:solidFill>
                <a:latin typeface="Arial" charset="0"/>
                <a:ea typeface="宋体" charset="-122"/>
              </a:defRPr>
            </a:lvl9pPr>
          </a:lstStyle>
          <a:p>
            <a:pPr algn="ctr">
              <a:defRPr/>
            </a:pPr>
            <a:r>
              <a:rPr lang="zh-CN" altLang="en-US" sz="8000" b="1" kern="0" dirty="0" smtClean="0">
                <a:solidFill>
                  <a:schemeClr val="bg1"/>
                </a:solidFill>
                <a:effectLst>
                  <a:outerShdw blurRad="38100" dist="38100" dir="2700000" algn="tl">
                    <a:srgbClr val="000000">
                      <a:alpha val="43137"/>
                    </a:srgbClr>
                  </a:outerShdw>
                </a:effectLst>
                <a:latin typeface="方正尚酷简体" panose="03000509000000000000" pitchFamily="65" charset="-122"/>
                <a:ea typeface="方正尚酷简体" panose="03000509000000000000" pitchFamily="65" charset="-122"/>
              </a:rPr>
              <a:t>目录</a:t>
            </a:r>
            <a:endParaRPr lang="en-US" altLang="zh-CN" sz="8000" b="1" kern="0" dirty="0" smtClean="0">
              <a:solidFill>
                <a:schemeClr val="bg1"/>
              </a:solidFill>
              <a:effectLst>
                <a:outerShdw blurRad="38100" dist="38100" dir="2700000" algn="tl">
                  <a:srgbClr val="000000">
                    <a:alpha val="43137"/>
                  </a:srgbClr>
                </a:outerShdw>
              </a:effectLst>
              <a:latin typeface="方正尚酷简体" panose="03000509000000000000" pitchFamily="65" charset="-122"/>
              <a:ea typeface="方正尚酷简体" panose="03000509000000000000" pitchFamily="65" charset="-122"/>
            </a:endParaRPr>
          </a:p>
          <a:p>
            <a:pPr algn="ctr">
              <a:defRPr/>
            </a:pPr>
            <a:r>
              <a:rPr lang="en-US" altLang="zh-CN" sz="4800" kern="0" dirty="0" smtClean="0">
                <a:solidFill>
                  <a:schemeClr val="bg1"/>
                </a:solidFill>
                <a:effectLst>
                  <a:outerShdw blurRad="38100" dist="38100" dir="2700000" algn="tl">
                    <a:srgbClr val="000000">
                      <a:alpha val="43137"/>
                    </a:srgbClr>
                  </a:outerShdw>
                </a:effectLst>
                <a:latin typeface="微软雅黑 Light" panose="020B0502040204020203" pitchFamily="34" charset="-122"/>
                <a:ea typeface="微软雅黑 Light" panose="020B0502040204020203" pitchFamily="34" charset="-122"/>
              </a:rPr>
              <a:t>CONTENTS</a:t>
            </a:r>
            <a:endParaRPr lang="en-US" altLang="ko-KR" sz="4800" kern="0" dirty="0">
              <a:solidFill>
                <a:schemeClr val="bg1"/>
              </a:solidFill>
              <a:effectLst>
                <a:outerShdw blurRad="38100" dist="38100" dir="2700000" algn="tl">
                  <a:srgbClr val="000000">
                    <a:alpha val="43137"/>
                  </a:srgbClr>
                </a:outerShdw>
              </a:effectLst>
              <a:latin typeface="微软雅黑 Light" panose="020B0502040204020203" pitchFamily="34" charset="-122"/>
              <a:ea typeface="微软雅黑 Light" panose="020B0502040204020203" pitchFamily="34" charset="-122"/>
            </a:endParaRPr>
          </a:p>
        </p:txBody>
      </p:sp>
      <p:sp>
        <p:nvSpPr>
          <p:cNvPr id="26" name="平行四边形 25"/>
          <p:cNvSpPr/>
          <p:nvPr/>
        </p:nvSpPr>
        <p:spPr>
          <a:xfrm>
            <a:off x="5297687" y="2703051"/>
            <a:ext cx="1351174" cy="619355"/>
          </a:xfrm>
          <a:prstGeom prst="parallelogram">
            <a:avLst>
              <a:gd name="adj" fmla="val 48207"/>
            </a:avLst>
          </a:prstGeom>
          <a:solidFill>
            <a:srgbClr val="9B1E23"/>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defRPr/>
            </a:pPr>
            <a:r>
              <a:rPr lang="en-US" altLang="zh-CN" sz="2800" spc="300" dirty="0">
                <a:solidFill>
                  <a:prstClr val="white"/>
                </a:solidFill>
                <a:latin typeface="Agency FB" panose="020B0503020202020204" pitchFamily="34" charset="0"/>
                <a:ea typeface="宋体" panose="02010600030101010101" pitchFamily="2" charset="-122"/>
              </a:rPr>
              <a:t>01</a:t>
            </a:r>
            <a:endParaRPr lang="zh-CN" altLang="en-US" sz="2800" spc="300" dirty="0">
              <a:solidFill>
                <a:prstClr val="white"/>
              </a:solidFill>
              <a:latin typeface="Agency FB" panose="020B0503020202020204" pitchFamily="34" charset="0"/>
              <a:ea typeface="宋体" panose="02010600030101010101" pitchFamily="2" charset="-122"/>
            </a:endParaRPr>
          </a:p>
        </p:txBody>
      </p:sp>
      <p:sp>
        <p:nvSpPr>
          <p:cNvPr id="27" name="平行四边形 26"/>
          <p:cNvSpPr/>
          <p:nvPr/>
        </p:nvSpPr>
        <p:spPr>
          <a:xfrm>
            <a:off x="6583126" y="2686421"/>
            <a:ext cx="5005674" cy="619355"/>
          </a:xfrm>
          <a:prstGeom prst="parallelogram">
            <a:avLst>
              <a:gd name="adj" fmla="val 48207"/>
            </a:avLst>
          </a:prstGeom>
          <a:noFill/>
          <a:ln w="15875">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defRPr/>
            </a:pPr>
            <a:r>
              <a:rPr lang="zh-CN" altLang="en-US" sz="3200" spc="300" dirty="0">
                <a:solidFill>
                  <a:srgbClr val="9B1E23"/>
                </a:solidFill>
                <a:latin typeface="方正尚酷简体" panose="03000509000000000000" pitchFamily="65" charset="-122"/>
                <a:ea typeface="方正尚酷简体" panose="03000509000000000000" pitchFamily="65" charset="-122"/>
              </a:rPr>
              <a:t>销售分类</a:t>
            </a:r>
            <a:endParaRPr lang="en-GB" altLang="zh-CN" sz="3200" spc="300" dirty="0">
              <a:solidFill>
                <a:srgbClr val="9B1E23"/>
              </a:solidFill>
              <a:latin typeface="方正尚酷简体" panose="03000509000000000000" pitchFamily="65" charset="-122"/>
              <a:ea typeface="方正尚酷简体" panose="03000509000000000000" pitchFamily="65" charset="-122"/>
            </a:endParaRPr>
          </a:p>
        </p:txBody>
      </p:sp>
      <p:sp>
        <p:nvSpPr>
          <p:cNvPr id="28" name="平行四边形 27"/>
          <p:cNvSpPr/>
          <p:nvPr/>
        </p:nvSpPr>
        <p:spPr>
          <a:xfrm>
            <a:off x="5297687" y="3742924"/>
            <a:ext cx="1351174" cy="619355"/>
          </a:xfrm>
          <a:prstGeom prst="parallelogram">
            <a:avLst>
              <a:gd name="adj" fmla="val 48207"/>
            </a:avLst>
          </a:prstGeom>
          <a:solidFill>
            <a:srgbClr val="1B2F47"/>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spc="300" dirty="0">
                <a:solidFill>
                  <a:prstClr val="white"/>
                </a:solidFill>
                <a:latin typeface="Agency FB" panose="020B0503020202020204" pitchFamily="34" charset="0"/>
                <a:ea typeface="宋体" panose="02010600030101010101" pitchFamily="2" charset="-122"/>
              </a:rPr>
              <a:t>02</a:t>
            </a:r>
            <a:endParaRPr lang="zh-CN" altLang="en-US" sz="2800" spc="300" dirty="0">
              <a:solidFill>
                <a:prstClr val="white"/>
              </a:solidFill>
              <a:latin typeface="Agency FB" panose="020B0503020202020204" pitchFamily="34" charset="0"/>
              <a:ea typeface="宋体" panose="02010600030101010101" pitchFamily="2" charset="-122"/>
            </a:endParaRPr>
          </a:p>
        </p:txBody>
      </p:sp>
      <p:sp>
        <p:nvSpPr>
          <p:cNvPr id="29" name="平行四边形 28"/>
          <p:cNvSpPr/>
          <p:nvPr/>
        </p:nvSpPr>
        <p:spPr>
          <a:xfrm>
            <a:off x="6583126" y="3726294"/>
            <a:ext cx="5005674" cy="619355"/>
          </a:xfrm>
          <a:prstGeom prst="parallelogram">
            <a:avLst>
              <a:gd name="adj" fmla="val 48207"/>
            </a:avLst>
          </a:prstGeom>
          <a:noFill/>
          <a:ln w="15875">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defRPr/>
            </a:pPr>
            <a:r>
              <a:rPr lang="zh-CN" altLang="en-US" sz="3200" spc="300" dirty="0">
                <a:solidFill>
                  <a:srgbClr val="1B2F47"/>
                </a:solidFill>
                <a:latin typeface="方正尚酷简体" panose="03000509000000000000" pitchFamily="65" charset="-122"/>
                <a:ea typeface="方正尚酷简体" panose="03000509000000000000" pitchFamily="65" charset="-122"/>
              </a:rPr>
              <a:t>产品销售</a:t>
            </a:r>
            <a:endParaRPr lang="en-GB" altLang="zh-CN" sz="3200" spc="300" dirty="0">
              <a:solidFill>
                <a:srgbClr val="1B2F47"/>
              </a:solidFill>
              <a:latin typeface="方正尚酷简体" panose="03000509000000000000" pitchFamily="65" charset="-122"/>
              <a:ea typeface="方正尚酷简体" panose="03000509000000000000" pitchFamily="65" charset="-122"/>
            </a:endParaRPr>
          </a:p>
        </p:txBody>
      </p:sp>
      <p:sp>
        <p:nvSpPr>
          <p:cNvPr id="30" name="平行四边形 29"/>
          <p:cNvSpPr/>
          <p:nvPr/>
        </p:nvSpPr>
        <p:spPr>
          <a:xfrm>
            <a:off x="5297687" y="4782797"/>
            <a:ext cx="1351174" cy="619355"/>
          </a:xfrm>
          <a:prstGeom prst="parallelogram">
            <a:avLst>
              <a:gd name="adj" fmla="val 48207"/>
            </a:avLst>
          </a:prstGeom>
          <a:solidFill>
            <a:srgbClr val="9B1E23"/>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spc="300" dirty="0">
                <a:solidFill>
                  <a:prstClr val="white"/>
                </a:solidFill>
                <a:latin typeface="Agency FB" panose="020B0503020202020204" pitchFamily="34" charset="0"/>
                <a:ea typeface="宋体" panose="02010600030101010101" pitchFamily="2" charset="-122"/>
              </a:rPr>
              <a:t>03</a:t>
            </a:r>
            <a:endParaRPr lang="zh-CN" altLang="en-US" sz="2800" spc="300" dirty="0">
              <a:solidFill>
                <a:prstClr val="white"/>
              </a:solidFill>
              <a:latin typeface="Agency FB" panose="020B0503020202020204" pitchFamily="34" charset="0"/>
              <a:ea typeface="宋体" panose="02010600030101010101" pitchFamily="2" charset="-122"/>
            </a:endParaRPr>
          </a:p>
        </p:txBody>
      </p:sp>
      <p:sp>
        <p:nvSpPr>
          <p:cNvPr id="31" name="平行四边形 30"/>
          <p:cNvSpPr/>
          <p:nvPr/>
        </p:nvSpPr>
        <p:spPr>
          <a:xfrm>
            <a:off x="6583126" y="4766167"/>
            <a:ext cx="5005674" cy="619355"/>
          </a:xfrm>
          <a:prstGeom prst="parallelogram">
            <a:avLst>
              <a:gd name="adj" fmla="val 48207"/>
            </a:avLst>
          </a:prstGeom>
          <a:noFill/>
          <a:ln w="15875">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defRPr/>
            </a:pPr>
            <a:r>
              <a:rPr lang="zh-CN" altLang="en-US" sz="3200" spc="300" dirty="0" smtClean="0">
                <a:solidFill>
                  <a:srgbClr val="9B1E23"/>
                </a:solidFill>
                <a:latin typeface="方正尚酷简体" panose="03000509000000000000" pitchFamily="65" charset="-122"/>
                <a:ea typeface="方正尚酷简体" panose="03000509000000000000" pitchFamily="65" charset="-122"/>
              </a:rPr>
              <a:t>销售技巧</a:t>
            </a:r>
            <a:endParaRPr lang="en-GB" altLang="zh-CN" sz="3200" spc="300" dirty="0">
              <a:solidFill>
                <a:srgbClr val="9B1E23"/>
              </a:solidFill>
              <a:latin typeface="方正尚酷简体" panose="03000509000000000000" pitchFamily="65" charset="-122"/>
              <a:ea typeface="方正尚酷简体" panose="03000509000000000000" pitchFamily="65" charset="-122"/>
            </a:endParaRPr>
          </a:p>
        </p:txBody>
      </p:sp>
      <p:sp>
        <p:nvSpPr>
          <p:cNvPr id="32" name="平行四边形 31"/>
          <p:cNvSpPr/>
          <p:nvPr/>
        </p:nvSpPr>
        <p:spPr>
          <a:xfrm>
            <a:off x="5297687" y="5822670"/>
            <a:ext cx="1351174" cy="619355"/>
          </a:xfrm>
          <a:prstGeom prst="parallelogram">
            <a:avLst>
              <a:gd name="adj" fmla="val 48207"/>
            </a:avLst>
          </a:prstGeom>
          <a:solidFill>
            <a:srgbClr val="1B2F47"/>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800" spc="300" dirty="0">
                <a:solidFill>
                  <a:prstClr val="white"/>
                </a:solidFill>
                <a:latin typeface="Agency FB" panose="020B0503020202020204" pitchFamily="34" charset="0"/>
                <a:ea typeface="宋体" panose="02010600030101010101" pitchFamily="2" charset="-122"/>
              </a:rPr>
              <a:t>04</a:t>
            </a:r>
            <a:endParaRPr lang="zh-CN" altLang="en-US" sz="2800" spc="300" dirty="0">
              <a:solidFill>
                <a:prstClr val="white"/>
              </a:solidFill>
              <a:latin typeface="Agency FB" panose="020B0503020202020204" pitchFamily="34" charset="0"/>
              <a:ea typeface="宋体" panose="02010600030101010101" pitchFamily="2" charset="-122"/>
            </a:endParaRPr>
          </a:p>
        </p:txBody>
      </p:sp>
      <p:sp>
        <p:nvSpPr>
          <p:cNvPr id="33" name="平行四边形 32"/>
          <p:cNvSpPr/>
          <p:nvPr/>
        </p:nvSpPr>
        <p:spPr>
          <a:xfrm>
            <a:off x="6583126" y="5806040"/>
            <a:ext cx="5005674" cy="619355"/>
          </a:xfrm>
          <a:prstGeom prst="parallelogram">
            <a:avLst>
              <a:gd name="adj" fmla="val 48207"/>
            </a:avLst>
          </a:prstGeom>
          <a:noFill/>
          <a:ln w="15875">
            <a:solidFill>
              <a:schemeClr val="tx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lIns="68580" tIns="34290" rIns="68580" bIns="34290" rtlCol="0" anchor="ctr"/>
          <a:lstStyle/>
          <a:p>
            <a:pPr algn="ctr">
              <a:defRPr/>
            </a:pPr>
            <a:r>
              <a:rPr lang="zh-CN" altLang="en-US" sz="3200" spc="300" dirty="0">
                <a:solidFill>
                  <a:srgbClr val="1B2F47"/>
                </a:solidFill>
                <a:latin typeface="方正尚酷简体" panose="03000509000000000000" pitchFamily="65" charset="-122"/>
                <a:ea typeface="方正尚酷简体" panose="03000509000000000000" pitchFamily="65" charset="-122"/>
              </a:rPr>
              <a:t>客户分析</a:t>
            </a:r>
            <a:endParaRPr lang="en-GB" altLang="zh-CN" sz="3200" spc="300" dirty="0">
              <a:solidFill>
                <a:srgbClr val="1B2F47"/>
              </a:solidFill>
              <a:latin typeface="方正尚酷简体" panose="03000509000000000000" pitchFamily="65" charset="-122"/>
              <a:ea typeface="方正尚酷简体" panose="03000509000000000000" pitchFamily="65" charset="-122"/>
            </a:endParaRPr>
          </a:p>
        </p:txBody>
      </p:sp>
    </p:spTree>
    <p:extLst>
      <p:ext uri="{BB962C8B-B14F-4D97-AF65-F5344CB8AC3E}">
        <p14:creationId xmlns:p14="http://schemas.microsoft.com/office/powerpoint/2010/main" val="838182050"/>
      </p:ext>
    </p:ext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20"/>
                                        </p:tgtEl>
                                        <p:attrNameLst>
                                          <p:attrName>style.visibility</p:attrName>
                                        </p:attrNameLst>
                                      </p:cBhvr>
                                      <p:to>
                                        <p:strVal val="visible"/>
                                      </p:to>
                                    </p:set>
                                    <p:anim calcmode="lin" valueType="num">
                                      <p:cBhvr>
                                        <p:cTn id="7" dur="500" fill="hold"/>
                                        <p:tgtEl>
                                          <p:spTgt spid="20"/>
                                        </p:tgtEl>
                                        <p:attrNameLst>
                                          <p:attrName>ppt_w</p:attrName>
                                        </p:attrNameLst>
                                      </p:cBhvr>
                                      <p:tavLst>
                                        <p:tav tm="0">
                                          <p:val>
                                            <p:fltVal val="0"/>
                                          </p:val>
                                        </p:tav>
                                        <p:tav tm="100000">
                                          <p:val>
                                            <p:strVal val="#ppt_w"/>
                                          </p:val>
                                        </p:tav>
                                      </p:tavLst>
                                    </p:anim>
                                    <p:anim calcmode="lin" valueType="num">
                                      <p:cBhvr>
                                        <p:cTn id="8" dur="500" fill="hold"/>
                                        <p:tgtEl>
                                          <p:spTgt spid="20"/>
                                        </p:tgtEl>
                                        <p:attrNameLst>
                                          <p:attrName>ppt_h</p:attrName>
                                        </p:attrNameLst>
                                      </p:cBhvr>
                                      <p:tavLst>
                                        <p:tav tm="0">
                                          <p:val>
                                            <p:fltVal val="0"/>
                                          </p:val>
                                        </p:tav>
                                        <p:tav tm="100000">
                                          <p:val>
                                            <p:strVal val="#ppt_h"/>
                                          </p:val>
                                        </p:tav>
                                      </p:tavLst>
                                    </p:anim>
                                    <p:anim calcmode="lin" valueType="num">
                                      <p:cBhvr>
                                        <p:cTn id="9" dur="500" fill="hold"/>
                                        <p:tgtEl>
                                          <p:spTgt spid="20"/>
                                        </p:tgtEl>
                                        <p:attrNameLst>
                                          <p:attrName>style.rotation</p:attrName>
                                        </p:attrNameLst>
                                      </p:cBhvr>
                                      <p:tavLst>
                                        <p:tav tm="0">
                                          <p:val>
                                            <p:fltVal val="360"/>
                                          </p:val>
                                        </p:tav>
                                        <p:tav tm="100000">
                                          <p:val>
                                            <p:fltVal val="0"/>
                                          </p:val>
                                        </p:tav>
                                      </p:tavLst>
                                    </p:anim>
                                    <p:animEffect transition="in" filter="fade">
                                      <p:cBhvr>
                                        <p:cTn id="10" dur="500"/>
                                        <p:tgtEl>
                                          <p:spTgt spid="20"/>
                                        </p:tgtEl>
                                      </p:cBhvr>
                                    </p:animEffect>
                                  </p:childTnLst>
                                </p:cTn>
                              </p:par>
                              <p:par>
                                <p:cTn id="11" presetID="49" presetClass="entr" presetSubtype="0" decel="100000" fill="hold" grpId="0" nodeType="withEffect">
                                  <p:stCondLst>
                                    <p:cond delay="0"/>
                                  </p:stCondLst>
                                  <p:childTnLst>
                                    <p:set>
                                      <p:cBhvr>
                                        <p:cTn id="12" dur="1" fill="hold">
                                          <p:stCondLst>
                                            <p:cond delay="0"/>
                                          </p:stCondLst>
                                        </p:cTn>
                                        <p:tgtEl>
                                          <p:spTgt spid="22"/>
                                        </p:tgtEl>
                                        <p:attrNameLst>
                                          <p:attrName>style.visibility</p:attrName>
                                        </p:attrNameLst>
                                      </p:cBhvr>
                                      <p:to>
                                        <p:strVal val="visible"/>
                                      </p:to>
                                    </p:set>
                                    <p:anim calcmode="lin" valueType="num">
                                      <p:cBhvr>
                                        <p:cTn id="13" dur="500" fill="hold"/>
                                        <p:tgtEl>
                                          <p:spTgt spid="22"/>
                                        </p:tgtEl>
                                        <p:attrNameLst>
                                          <p:attrName>ppt_w</p:attrName>
                                        </p:attrNameLst>
                                      </p:cBhvr>
                                      <p:tavLst>
                                        <p:tav tm="0">
                                          <p:val>
                                            <p:fltVal val="0"/>
                                          </p:val>
                                        </p:tav>
                                        <p:tav tm="100000">
                                          <p:val>
                                            <p:strVal val="#ppt_w"/>
                                          </p:val>
                                        </p:tav>
                                      </p:tavLst>
                                    </p:anim>
                                    <p:anim calcmode="lin" valueType="num">
                                      <p:cBhvr>
                                        <p:cTn id="14" dur="500" fill="hold"/>
                                        <p:tgtEl>
                                          <p:spTgt spid="22"/>
                                        </p:tgtEl>
                                        <p:attrNameLst>
                                          <p:attrName>ppt_h</p:attrName>
                                        </p:attrNameLst>
                                      </p:cBhvr>
                                      <p:tavLst>
                                        <p:tav tm="0">
                                          <p:val>
                                            <p:fltVal val="0"/>
                                          </p:val>
                                        </p:tav>
                                        <p:tav tm="100000">
                                          <p:val>
                                            <p:strVal val="#ppt_h"/>
                                          </p:val>
                                        </p:tav>
                                      </p:tavLst>
                                    </p:anim>
                                    <p:anim calcmode="lin" valueType="num">
                                      <p:cBhvr>
                                        <p:cTn id="15" dur="500" fill="hold"/>
                                        <p:tgtEl>
                                          <p:spTgt spid="22"/>
                                        </p:tgtEl>
                                        <p:attrNameLst>
                                          <p:attrName>style.rotation</p:attrName>
                                        </p:attrNameLst>
                                      </p:cBhvr>
                                      <p:tavLst>
                                        <p:tav tm="0">
                                          <p:val>
                                            <p:fltVal val="360"/>
                                          </p:val>
                                        </p:tav>
                                        <p:tav tm="100000">
                                          <p:val>
                                            <p:fltVal val="0"/>
                                          </p:val>
                                        </p:tav>
                                      </p:tavLst>
                                    </p:anim>
                                    <p:animEffect transition="in" filter="fade">
                                      <p:cBhvr>
                                        <p:cTn id="16" dur="500"/>
                                        <p:tgtEl>
                                          <p:spTgt spid="22"/>
                                        </p:tgtEl>
                                      </p:cBhvr>
                                    </p:animEffect>
                                  </p:childTnLst>
                                </p:cTn>
                              </p:par>
                              <p:par>
                                <p:cTn id="17" presetID="49" presetClass="entr" presetSubtype="0" decel="100000" fill="hold" grpId="0" nodeType="withEffect">
                                  <p:stCondLst>
                                    <p:cond delay="0"/>
                                  </p:stCondLst>
                                  <p:childTnLst>
                                    <p:set>
                                      <p:cBhvr>
                                        <p:cTn id="18" dur="1" fill="hold">
                                          <p:stCondLst>
                                            <p:cond delay="0"/>
                                          </p:stCondLst>
                                        </p:cTn>
                                        <p:tgtEl>
                                          <p:spTgt spid="18"/>
                                        </p:tgtEl>
                                        <p:attrNameLst>
                                          <p:attrName>style.visibility</p:attrName>
                                        </p:attrNameLst>
                                      </p:cBhvr>
                                      <p:to>
                                        <p:strVal val="visible"/>
                                      </p:to>
                                    </p:set>
                                    <p:anim calcmode="lin" valueType="num">
                                      <p:cBhvr>
                                        <p:cTn id="19" dur="500" fill="hold"/>
                                        <p:tgtEl>
                                          <p:spTgt spid="18"/>
                                        </p:tgtEl>
                                        <p:attrNameLst>
                                          <p:attrName>ppt_w</p:attrName>
                                        </p:attrNameLst>
                                      </p:cBhvr>
                                      <p:tavLst>
                                        <p:tav tm="0">
                                          <p:val>
                                            <p:fltVal val="0"/>
                                          </p:val>
                                        </p:tav>
                                        <p:tav tm="100000">
                                          <p:val>
                                            <p:strVal val="#ppt_w"/>
                                          </p:val>
                                        </p:tav>
                                      </p:tavLst>
                                    </p:anim>
                                    <p:anim calcmode="lin" valueType="num">
                                      <p:cBhvr>
                                        <p:cTn id="20" dur="500" fill="hold"/>
                                        <p:tgtEl>
                                          <p:spTgt spid="18"/>
                                        </p:tgtEl>
                                        <p:attrNameLst>
                                          <p:attrName>ppt_h</p:attrName>
                                        </p:attrNameLst>
                                      </p:cBhvr>
                                      <p:tavLst>
                                        <p:tav tm="0">
                                          <p:val>
                                            <p:fltVal val="0"/>
                                          </p:val>
                                        </p:tav>
                                        <p:tav tm="100000">
                                          <p:val>
                                            <p:strVal val="#ppt_h"/>
                                          </p:val>
                                        </p:tav>
                                      </p:tavLst>
                                    </p:anim>
                                    <p:anim calcmode="lin" valueType="num">
                                      <p:cBhvr>
                                        <p:cTn id="21" dur="500" fill="hold"/>
                                        <p:tgtEl>
                                          <p:spTgt spid="18"/>
                                        </p:tgtEl>
                                        <p:attrNameLst>
                                          <p:attrName>style.rotation</p:attrName>
                                        </p:attrNameLst>
                                      </p:cBhvr>
                                      <p:tavLst>
                                        <p:tav tm="0">
                                          <p:val>
                                            <p:fltVal val="360"/>
                                          </p:val>
                                        </p:tav>
                                        <p:tav tm="100000">
                                          <p:val>
                                            <p:fltVal val="0"/>
                                          </p:val>
                                        </p:tav>
                                      </p:tavLst>
                                    </p:anim>
                                    <p:animEffect transition="in" filter="fade">
                                      <p:cBhvr>
                                        <p:cTn id="22" dur="500"/>
                                        <p:tgtEl>
                                          <p:spTgt spid="18"/>
                                        </p:tgtEl>
                                      </p:cBhvr>
                                    </p:animEffect>
                                  </p:childTnLst>
                                </p:cTn>
                              </p:par>
                              <p:par>
                                <p:cTn id="23" presetID="49" presetClass="entr" presetSubtype="0" decel="100000" fill="hold" grpId="0" nodeType="withEffect">
                                  <p:stCondLst>
                                    <p:cond delay="0"/>
                                  </p:stCondLst>
                                  <p:childTnLst>
                                    <p:set>
                                      <p:cBhvr>
                                        <p:cTn id="24" dur="1" fill="hold">
                                          <p:stCondLst>
                                            <p:cond delay="0"/>
                                          </p:stCondLst>
                                        </p:cTn>
                                        <p:tgtEl>
                                          <p:spTgt spid="24"/>
                                        </p:tgtEl>
                                        <p:attrNameLst>
                                          <p:attrName>style.visibility</p:attrName>
                                        </p:attrNameLst>
                                      </p:cBhvr>
                                      <p:to>
                                        <p:strVal val="visible"/>
                                      </p:to>
                                    </p:set>
                                    <p:anim calcmode="lin" valueType="num">
                                      <p:cBhvr>
                                        <p:cTn id="25" dur="500" fill="hold"/>
                                        <p:tgtEl>
                                          <p:spTgt spid="24"/>
                                        </p:tgtEl>
                                        <p:attrNameLst>
                                          <p:attrName>ppt_w</p:attrName>
                                        </p:attrNameLst>
                                      </p:cBhvr>
                                      <p:tavLst>
                                        <p:tav tm="0">
                                          <p:val>
                                            <p:fltVal val="0"/>
                                          </p:val>
                                        </p:tav>
                                        <p:tav tm="100000">
                                          <p:val>
                                            <p:strVal val="#ppt_w"/>
                                          </p:val>
                                        </p:tav>
                                      </p:tavLst>
                                    </p:anim>
                                    <p:anim calcmode="lin" valueType="num">
                                      <p:cBhvr>
                                        <p:cTn id="26" dur="500" fill="hold"/>
                                        <p:tgtEl>
                                          <p:spTgt spid="24"/>
                                        </p:tgtEl>
                                        <p:attrNameLst>
                                          <p:attrName>ppt_h</p:attrName>
                                        </p:attrNameLst>
                                      </p:cBhvr>
                                      <p:tavLst>
                                        <p:tav tm="0">
                                          <p:val>
                                            <p:fltVal val="0"/>
                                          </p:val>
                                        </p:tav>
                                        <p:tav tm="100000">
                                          <p:val>
                                            <p:strVal val="#ppt_h"/>
                                          </p:val>
                                        </p:tav>
                                      </p:tavLst>
                                    </p:anim>
                                    <p:anim calcmode="lin" valueType="num">
                                      <p:cBhvr>
                                        <p:cTn id="27" dur="500" fill="hold"/>
                                        <p:tgtEl>
                                          <p:spTgt spid="24"/>
                                        </p:tgtEl>
                                        <p:attrNameLst>
                                          <p:attrName>style.rotation</p:attrName>
                                        </p:attrNameLst>
                                      </p:cBhvr>
                                      <p:tavLst>
                                        <p:tav tm="0">
                                          <p:val>
                                            <p:fltVal val="360"/>
                                          </p:val>
                                        </p:tav>
                                        <p:tav tm="100000">
                                          <p:val>
                                            <p:fltVal val="0"/>
                                          </p:val>
                                        </p:tav>
                                      </p:tavLst>
                                    </p:anim>
                                    <p:animEffect transition="in" filter="fade">
                                      <p:cBhvr>
                                        <p:cTn id="28" dur="500"/>
                                        <p:tgtEl>
                                          <p:spTgt spid="24"/>
                                        </p:tgtEl>
                                      </p:cBhvr>
                                    </p:animEffect>
                                  </p:childTnLst>
                                </p:cTn>
                              </p:par>
                              <p:par>
                                <p:cTn id="29" presetID="49" presetClass="entr" presetSubtype="0" decel="100000" fill="hold" grpId="0" nodeType="withEffect">
                                  <p:stCondLst>
                                    <p:cond delay="0"/>
                                  </p:stCondLst>
                                  <p:childTnLst>
                                    <p:set>
                                      <p:cBhvr>
                                        <p:cTn id="30" dur="1" fill="hold">
                                          <p:stCondLst>
                                            <p:cond delay="0"/>
                                          </p:stCondLst>
                                        </p:cTn>
                                        <p:tgtEl>
                                          <p:spTgt spid="16"/>
                                        </p:tgtEl>
                                        <p:attrNameLst>
                                          <p:attrName>style.visibility</p:attrName>
                                        </p:attrNameLst>
                                      </p:cBhvr>
                                      <p:to>
                                        <p:strVal val="visible"/>
                                      </p:to>
                                    </p:set>
                                    <p:anim calcmode="lin" valueType="num">
                                      <p:cBhvr>
                                        <p:cTn id="31" dur="500" fill="hold"/>
                                        <p:tgtEl>
                                          <p:spTgt spid="16"/>
                                        </p:tgtEl>
                                        <p:attrNameLst>
                                          <p:attrName>ppt_w</p:attrName>
                                        </p:attrNameLst>
                                      </p:cBhvr>
                                      <p:tavLst>
                                        <p:tav tm="0">
                                          <p:val>
                                            <p:fltVal val="0"/>
                                          </p:val>
                                        </p:tav>
                                        <p:tav tm="100000">
                                          <p:val>
                                            <p:strVal val="#ppt_w"/>
                                          </p:val>
                                        </p:tav>
                                      </p:tavLst>
                                    </p:anim>
                                    <p:anim calcmode="lin" valueType="num">
                                      <p:cBhvr>
                                        <p:cTn id="32" dur="500" fill="hold"/>
                                        <p:tgtEl>
                                          <p:spTgt spid="16"/>
                                        </p:tgtEl>
                                        <p:attrNameLst>
                                          <p:attrName>ppt_h</p:attrName>
                                        </p:attrNameLst>
                                      </p:cBhvr>
                                      <p:tavLst>
                                        <p:tav tm="0">
                                          <p:val>
                                            <p:fltVal val="0"/>
                                          </p:val>
                                        </p:tav>
                                        <p:tav tm="100000">
                                          <p:val>
                                            <p:strVal val="#ppt_h"/>
                                          </p:val>
                                        </p:tav>
                                      </p:tavLst>
                                    </p:anim>
                                    <p:anim calcmode="lin" valueType="num">
                                      <p:cBhvr>
                                        <p:cTn id="33" dur="500" fill="hold"/>
                                        <p:tgtEl>
                                          <p:spTgt spid="16"/>
                                        </p:tgtEl>
                                        <p:attrNameLst>
                                          <p:attrName>style.rotation</p:attrName>
                                        </p:attrNameLst>
                                      </p:cBhvr>
                                      <p:tavLst>
                                        <p:tav tm="0">
                                          <p:val>
                                            <p:fltVal val="360"/>
                                          </p:val>
                                        </p:tav>
                                        <p:tav tm="100000">
                                          <p:val>
                                            <p:fltVal val="0"/>
                                          </p:val>
                                        </p:tav>
                                      </p:tavLst>
                                    </p:anim>
                                    <p:animEffect transition="in" filter="fade">
                                      <p:cBhvr>
                                        <p:cTn id="34" dur="500"/>
                                        <p:tgtEl>
                                          <p:spTgt spid="16"/>
                                        </p:tgtEl>
                                      </p:cBhvr>
                                    </p:animEffect>
                                  </p:childTnLst>
                                </p:cTn>
                              </p:par>
                              <p:par>
                                <p:cTn id="35" presetID="53" presetClass="entr" presetSubtype="16" fill="hold" grpId="0" nodeType="withEffect">
                                  <p:stCondLst>
                                    <p:cond delay="600"/>
                                  </p:stCondLst>
                                  <p:childTnLst>
                                    <p:set>
                                      <p:cBhvr>
                                        <p:cTn id="36" dur="1" fill="hold">
                                          <p:stCondLst>
                                            <p:cond delay="0"/>
                                          </p:stCondLst>
                                        </p:cTn>
                                        <p:tgtEl>
                                          <p:spTgt spid="25"/>
                                        </p:tgtEl>
                                        <p:attrNameLst>
                                          <p:attrName>style.visibility</p:attrName>
                                        </p:attrNameLst>
                                      </p:cBhvr>
                                      <p:to>
                                        <p:strVal val="visible"/>
                                      </p:to>
                                    </p:set>
                                    <p:anim calcmode="lin" valueType="num">
                                      <p:cBhvr>
                                        <p:cTn id="37" dur="250" fill="hold"/>
                                        <p:tgtEl>
                                          <p:spTgt spid="25"/>
                                        </p:tgtEl>
                                        <p:attrNameLst>
                                          <p:attrName>ppt_w</p:attrName>
                                        </p:attrNameLst>
                                      </p:cBhvr>
                                      <p:tavLst>
                                        <p:tav tm="0">
                                          <p:val>
                                            <p:fltVal val="0"/>
                                          </p:val>
                                        </p:tav>
                                        <p:tav tm="100000">
                                          <p:val>
                                            <p:strVal val="#ppt_w"/>
                                          </p:val>
                                        </p:tav>
                                      </p:tavLst>
                                    </p:anim>
                                    <p:anim calcmode="lin" valueType="num">
                                      <p:cBhvr>
                                        <p:cTn id="38" dur="250" fill="hold"/>
                                        <p:tgtEl>
                                          <p:spTgt spid="25"/>
                                        </p:tgtEl>
                                        <p:attrNameLst>
                                          <p:attrName>ppt_h</p:attrName>
                                        </p:attrNameLst>
                                      </p:cBhvr>
                                      <p:tavLst>
                                        <p:tav tm="0">
                                          <p:val>
                                            <p:fltVal val="0"/>
                                          </p:val>
                                        </p:tav>
                                        <p:tav tm="100000">
                                          <p:val>
                                            <p:strVal val="#ppt_h"/>
                                          </p:val>
                                        </p:tav>
                                      </p:tavLst>
                                    </p:anim>
                                    <p:animEffect transition="in" filter="fade">
                                      <p:cBhvr>
                                        <p:cTn id="39" dur="250"/>
                                        <p:tgtEl>
                                          <p:spTgt spid="25"/>
                                        </p:tgtEl>
                                      </p:cBhvr>
                                    </p:animEffect>
                                  </p:childTnLst>
                                </p:cTn>
                              </p:par>
                              <p:par>
                                <p:cTn id="40" presetID="6" presetClass="emph" presetSubtype="0" decel="100000" fill="hold" grpId="1" nodeType="withEffect">
                                  <p:stCondLst>
                                    <p:cond delay="800"/>
                                  </p:stCondLst>
                                  <p:childTnLst>
                                    <p:animScale>
                                      <p:cBhvr>
                                        <p:cTn id="41" dur="250" fill="hold"/>
                                        <p:tgtEl>
                                          <p:spTgt spid="25"/>
                                        </p:tgtEl>
                                      </p:cBhvr>
                                      <p:by x="120000" y="120000"/>
                                    </p:animScale>
                                  </p:childTnLst>
                                </p:cTn>
                              </p:par>
                              <p:par>
                                <p:cTn id="42" presetID="6" presetClass="emph" presetSubtype="0" decel="100000" fill="hold" grpId="2" nodeType="withEffect">
                                  <p:stCondLst>
                                    <p:cond delay="1000"/>
                                  </p:stCondLst>
                                  <p:childTnLst>
                                    <p:animScale>
                                      <p:cBhvr>
                                        <p:cTn id="43" dur="250" fill="hold"/>
                                        <p:tgtEl>
                                          <p:spTgt spid="25"/>
                                        </p:tgtEl>
                                      </p:cBhvr>
                                      <p:by x="83000" y="83000"/>
                                    </p:animScale>
                                  </p:childTnLst>
                                </p:cTn>
                              </p:par>
                            </p:childTnLst>
                          </p:cTn>
                        </p:par>
                        <p:par>
                          <p:cTn id="44" fill="hold">
                            <p:stCondLst>
                              <p:cond delay="1250"/>
                            </p:stCondLst>
                            <p:childTnLst>
                              <p:par>
                                <p:cTn id="45" presetID="2" presetClass="entr" presetSubtype="8" decel="100000" fill="hold" grpId="0" nodeType="afterEffect">
                                  <p:stCondLst>
                                    <p:cond delay="0"/>
                                  </p:stCondLst>
                                  <p:childTnLst>
                                    <p:set>
                                      <p:cBhvr>
                                        <p:cTn id="46" dur="1" fill="hold">
                                          <p:stCondLst>
                                            <p:cond delay="0"/>
                                          </p:stCondLst>
                                        </p:cTn>
                                        <p:tgtEl>
                                          <p:spTgt spid="26"/>
                                        </p:tgtEl>
                                        <p:attrNameLst>
                                          <p:attrName>style.visibility</p:attrName>
                                        </p:attrNameLst>
                                      </p:cBhvr>
                                      <p:to>
                                        <p:strVal val="visible"/>
                                      </p:to>
                                    </p:set>
                                    <p:anim calcmode="lin" valueType="num">
                                      <p:cBhvr additive="base">
                                        <p:cTn id="47" dur="1000" fill="hold"/>
                                        <p:tgtEl>
                                          <p:spTgt spid="26"/>
                                        </p:tgtEl>
                                        <p:attrNameLst>
                                          <p:attrName>ppt_x</p:attrName>
                                        </p:attrNameLst>
                                      </p:cBhvr>
                                      <p:tavLst>
                                        <p:tav tm="0">
                                          <p:val>
                                            <p:strVal val="0-#ppt_w/2"/>
                                          </p:val>
                                        </p:tav>
                                        <p:tav tm="100000">
                                          <p:val>
                                            <p:strVal val="#ppt_x"/>
                                          </p:val>
                                        </p:tav>
                                      </p:tavLst>
                                    </p:anim>
                                    <p:anim calcmode="lin" valueType="num">
                                      <p:cBhvr additive="base">
                                        <p:cTn id="48" dur="1000" fill="hold"/>
                                        <p:tgtEl>
                                          <p:spTgt spid="26"/>
                                        </p:tgtEl>
                                        <p:attrNameLst>
                                          <p:attrName>ppt_y</p:attrName>
                                        </p:attrNameLst>
                                      </p:cBhvr>
                                      <p:tavLst>
                                        <p:tav tm="0">
                                          <p:val>
                                            <p:strVal val="#ppt_y"/>
                                          </p:val>
                                        </p:tav>
                                        <p:tav tm="100000">
                                          <p:val>
                                            <p:strVal val="#ppt_y"/>
                                          </p:val>
                                        </p:tav>
                                      </p:tavLst>
                                    </p:anim>
                                  </p:childTnLst>
                                </p:cTn>
                              </p:par>
                              <p:par>
                                <p:cTn id="49" presetID="2" presetClass="entr" presetSubtype="2" decel="100000" fill="hold" grpId="0" nodeType="withEffect">
                                  <p:stCondLst>
                                    <p:cond delay="0"/>
                                  </p:stCondLst>
                                  <p:childTnLst>
                                    <p:set>
                                      <p:cBhvr>
                                        <p:cTn id="50" dur="1" fill="hold">
                                          <p:stCondLst>
                                            <p:cond delay="0"/>
                                          </p:stCondLst>
                                        </p:cTn>
                                        <p:tgtEl>
                                          <p:spTgt spid="27"/>
                                        </p:tgtEl>
                                        <p:attrNameLst>
                                          <p:attrName>style.visibility</p:attrName>
                                        </p:attrNameLst>
                                      </p:cBhvr>
                                      <p:to>
                                        <p:strVal val="visible"/>
                                      </p:to>
                                    </p:set>
                                    <p:anim calcmode="lin" valueType="num">
                                      <p:cBhvr additive="base">
                                        <p:cTn id="51" dur="1000" fill="hold"/>
                                        <p:tgtEl>
                                          <p:spTgt spid="27"/>
                                        </p:tgtEl>
                                        <p:attrNameLst>
                                          <p:attrName>ppt_x</p:attrName>
                                        </p:attrNameLst>
                                      </p:cBhvr>
                                      <p:tavLst>
                                        <p:tav tm="0">
                                          <p:val>
                                            <p:strVal val="1+#ppt_w/2"/>
                                          </p:val>
                                        </p:tav>
                                        <p:tav tm="100000">
                                          <p:val>
                                            <p:strVal val="#ppt_x"/>
                                          </p:val>
                                        </p:tav>
                                      </p:tavLst>
                                    </p:anim>
                                    <p:anim calcmode="lin" valueType="num">
                                      <p:cBhvr additive="base">
                                        <p:cTn id="52" dur="1000" fill="hold"/>
                                        <p:tgtEl>
                                          <p:spTgt spid="27"/>
                                        </p:tgtEl>
                                        <p:attrNameLst>
                                          <p:attrName>ppt_y</p:attrName>
                                        </p:attrNameLst>
                                      </p:cBhvr>
                                      <p:tavLst>
                                        <p:tav tm="0">
                                          <p:val>
                                            <p:strVal val="#ppt_y"/>
                                          </p:val>
                                        </p:tav>
                                        <p:tav tm="100000">
                                          <p:val>
                                            <p:strVal val="#ppt_y"/>
                                          </p:val>
                                        </p:tav>
                                      </p:tavLst>
                                    </p:anim>
                                  </p:childTnLst>
                                </p:cTn>
                              </p:par>
                            </p:childTnLst>
                          </p:cTn>
                        </p:par>
                        <p:par>
                          <p:cTn id="53" fill="hold">
                            <p:stCondLst>
                              <p:cond delay="2250"/>
                            </p:stCondLst>
                            <p:childTnLst>
                              <p:par>
                                <p:cTn id="54" presetID="2" presetClass="entr" presetSubtype="8" decel="100000" fill="hold" grpId="0" nodeType="afterEffect">
                                  <p:stCondLst>
                                    <p:cond delay="0"/>
                                  </p:stCondLst>
                                  <p:childTnLst>
                                    <p:set>
                                      <p:cBhvr>
                                        <p:cTn id="55" dur="1" fill="hold">
                                          <p:stCondLst>
                                            <p:cond delay="0"/>
                                          </p:stCondLst>
                                        </p:cTn>
                                        <p:tgtEl>
                                          <p:spTgt spid="28"/>
                                        </p:tgtEl>
                                        <p:attrNameLst>
                                          <p:attrName>style.visibility</p:attrName>
                                        </p:attrNameLst>
                                      </p:cBhvr>
                                      <p:to>
                                        <p:strVal val="visible"/>
                                      </p:to>
                                    </p:set>
                                    <p:anim calcmode="lin" valueType="num">
                                      <p:cBhvr additive="base">
                                        <p:cTn id="56" dur="1000" fill="hold"/>
                                        <p:tgtEl>
                                          <p:spTgt spid="28"/>
                                        </p:tgtEl>
                                        <p:attrNameLst>
                                          <p:attrName>ppt_x</p:attrName>
                                        </p:attrNameLst>
                                      </p:cBhvr>
                                      <p:tavLst>
                                        <p:tav tm="0">
                                          <p:val>
                                            <p:strVal val="0-#ppt_w/2"/>
                                          </p:val>
                                        </p:tav>
                                        <p:tav tm="100000">
                                          <p:val>
                                            <p:strVal val="#ppt_x"/>
                                          </p:val>
                                        </p:tav>
                                      </p:tavLst>
                                    </p:anim>
                                    <p:anim calcmode="lin" valueType="num">
                                      <p:cBhvr additive="base">
                                        <p:cTn id="57" dur="1000" fill="hold"/>
                                        <p:tgtEl>
                                          <p:spTgt spid="28"/>
                                        </p:tgtEl>
                                        <p:attrNameLst>
                                          <p:attrName>ppt_y</p:attrName>
                                        </p:attrNameLst>
                                      </p:cBhvr>
                                      <p:tavLst>
                                        <p:tav tm="0">
                                          <p:val>
                                            <p:strVal val="#ppt_y"/>
                                          </p:val>
                                        </p:tav>
                                        <p:tav tm="100000">
                                          <p:val>
                                            <p:strVal val="#ppt_y"/>
                                          </p:val>
                                        </p:tav>
                                      </p:tavLst>
                                    </p:anim>
                                  </p:childTnLst>
                                </p:cTn>
                              </p:par>
                              <p:par>
                                <p:cTn id="58" presetID="2" presetClass="entr" presetSubtype="2" decel="100000" fill="hold" grpId="0" nodeType="withEffect">
                                  <p:stCondLst>
                                    <p:cond delay="0"/>
                                  </p:stCondLst>
                                  <p:childTnLst>
                                    <p:set>
                                      <p:cBhvr>
                                        <p:cTn id="59" dur="1" fill="hold">
                                          <p:stCondLst>
                                            <p:cond delay="0"/>
                                          </p:stCondLst>
                                        </p:cTn>
                                        <p:tgtEl>
                                          <p:spTgt spid="29"/>
                                        </p:tgtEl>
                                        <p:attrNameLst>
                                          <p:attrName>style.visibility</p:attrName>
                                        </p:attrNameLst>
                                      </p:cBhvr>
                                      <p:to>
                                        <p:strVal val="visible"/>
                                      </p:to>
                                    </p:set>
                                    <p:anim calcmode="lin" valueType="num">
                                      <p:cBhvr additive="base">
                                        <p:cTn id="60" dur="1000" fill="hold"/>
                                        <p:tgtEl>
                                          <p:spTgt spid="29"/>
                                        </p:tgtEl>
                                        <p:attrNameLst>
                                          <p:attrName>ppt_x</p:attrName>
                                        </p:attrNameLst>
                                      </p:cBhvr>
                                      <p:tavLst>
                                        <p:tav tm="0">
                                          <p:val>
                                            <p:strVal val="1+#ppt_w/2"/>
                                          </p:val>
                                        </p:tav>
                                        <p:tav tm="100000">
                                          <p:val>
                                            <p:strVal val="#ppt_x"/>
                                          </p:val>
                                        </p:tav>
                                      </p:tavLst>
                                    </p:anim>
                                    <p:anim calcmode="lin" valueType="num">
                                      <p:cBhvr additive="base">
                                        <p:cTn id="61" dur="1000" fill="hold"/>
                                        <p:tgtEl>
                                          <p:spTgt spid="29"/>
                                        </p:tgtEl>
                                        <p:attrNameLst>
                                          <p:attrName>ppt_y</p:attrName>
                                        </p:attrNameLst>
                                      </p:cBhvr>
                                      <p:tavLst>
                                        <p:tav tm="0">
                                          <p:val>
                                            <p:strVal val="#ppt_y"/>
                                          </p:val>
                                        </p:tav>
                                        <p:tav tm="100000">
                                          <p:val>
                                            <p:strVal val="#ppt_y"/>
                                          </p:val>
                                        </p:tav>
                                      </p:tavLst>
                                    </p:anim>
                                  </p:childTnLst>
                                </p:cTn>
                              </p:par>
                            </p:childTnLst>
                          </p:cTn>
                        </p:par>
                        <p:par>
                          <p:cTn id="62" fill="hold">
                            <p:stCondLst>
                              <p:cond delay="3250"/>
                            </p:stCondLst>
                            <p:childTnLst>
                              <p:par>
                                <p:cTn id="63" presetID="2" presetClass="entr" presetSubtype="8" decel="100000" fill="hold" grpId="0" nodeType="afterEffect">
                                  <p:stCondLst>
                                    <p:cond delay="0"/>
                                  </p:stCondLst>
                                  <p:childTnLst>
                                    <p:set>
                                      <p:cBhvr>
                                        <p:cTn id="64" dur="1" fill="hold">
                                          <p:stCondLst>
                                            <p:cond delay="0"/>
                                          </p:stCondLst>
                                        </p:cTn>
                                        <p:tgtEl>
                                          <p:spTgt spid="30"/>
                                        </p:tgtEl>
                                        <p:attrNameLst>
                                          <p:attrName>style.visibility</p:attrName>
                                        </p:attrNameLst>
                                      </p:cBhvr>
                                      <p:to>
                                        <p:strVal val="visible"/>
                                      </p:to>
                                    </p:set>
                                    <p:anim calcmode="lin" valueType="num">
                                      <p:cBhvr additive="base">
                                        <p:cTn id="65" dur="1000" fill="hold"/>
                                        <p:tgtEl>
                                          <p:spTgt spid="30"/>
                                        </p:tgtEl>
                                        <p:attrNameLst>
                                          <p:attrName>ppt_x</p:attrName>
                                        </p:attrNameLst>
                                      </p:cBhvr>
                                      <p:tavLst>
                                        <p:tav tm="0">
                                          <p:val>
                                            <p:strVal val="0-#ppt_w/2"/>
                                          </p:val>
                                        </p:tav>
                                        <p:tav tm="100000">
                                          <p:val>
                                            <p:strVal val="#ppt_x"/>
                                          </p:val>
                                        </p:tav>
                                      </p:tavLst>
                                    </p:anim>
                                    <p:anim calcmode="lin" valueType="num">
                                      <p:cBhvr additive="base">
                                        <p:cTn id="66" dur="1000" fill="hold"/>
                                        <p:tgtEl>
                                          <p:spTgt spid="30"/>
                                        </p:tgtEl>
                                        <p:attrNameLst>
                                          <p:attrName>ppt_y</p:attrName>
                                        </p:attrNameLst>
                                      </p:cBhvr>
                                      <p:tavLst>
                                        <p:tav tm="0">
                                          <p:val>
                                            <p:strVal val="#ppt_y"/>
                                          </p:val>
                                        </p:tav>
                                        <p:tav tm="100000">
                                          <p:val>
                                            <p:strVal val="#ppt_y"/>
                                          </p:val>
                                        </p:tav>
                                      </p:tavLst>
                                    </p:anim>
                                  </p:childTnLst>
                                </p:cTn>
                              </p:par>
                              <p:par>
                                <p:cTn id="67" presetID="2" presetClass="entr" presetSubtype="2" decel="100000" fill="hold" grpId="0" nodeType="withEffect">
                                  <p:stCondLst>
                                    <p:cond delay="0"/>
                                  </p:stCondLst>
                                  <p:childTnLst>
                                    <p:set>
                                      <p:cBhvr>
                                        <p:cTn id="68" dur="1" fill="hold">
                                          <p:stCondLst>
                                            <p:cond delay="0"/>
                                          </p:stCondLst>
                                        </p:cTn>
                                        <p:tgtEl>
                                          <p:spTgt spid="31"/>
                                        </p:tgtEl>
                                        <p:attrNameLst>
                                          <p:attrName>style.visibility</p:attrName>
                                        </p:attrNameLst>
                                      </p:cBhvr>
                                      <p:to>
                                        <p:strVal val="visible"/>
                                      </p:to>
                                    </p:set>
                                    <p:anim calcmode="lin" valueType="num">
                                      <p:cBhvr additive="base">
                                        <p:cTn id="69" dur="1000" fill="hold"/>
                                        <p:tgtEl>
                                          <p:spTgt spid="31"/>
                                        </p:tgtEl>
                                        <p:attrNameLst>
                                          <p:attrName>ppt_x</p:attrName>
                                        </p:attrNameLst>
                                      </p:cBhvr>
                                      <p:tavLst>
                                        <p:tav tm="0">
                                          <p:val>
                                            <p:strVal val="1+#ppt_w/2"/>
                                          </p:val>
                                        </p:tav>
                                        <p:tav tm="100000">
                                          <p:val>
                                            <p:strVal val="#ppt_x"/>
                                          </p:val>
                                        </p:tav>
                                      </p:tavLst>
                                    </p:anim>
                                    <p:anim calcmode="lin" valueType="num">
                                      <p:cBhvr additive="base">
                                        <p:cTn id="70" dur="1000" fill="hold"/>
                                        <p:tgtEl>
                                          <p:spTgt spid="31"/>
                                        </p:tgtEl>
                                        <p:attrNameLst>
                                          <p:attrName>ppt_y</p:attrName>
                                        </p:attrNameLst>
                                      </p:cBhvr>
                                      <p:tavLst>
                                        <p:tav tm="0">
                                          <p:val>
                                            <p:strVal val="#ppt_y"/>
                                          </p:val>
                                        </p:tav>
                                        <p:tav tm="100000">
                                          <p:val>
                                            <p:strVal val="#ppt_y"/>
                                          </p:val>
                                        </p:tav>
                                      </p:tavLst>
                                    </p:anim>
                                  </p:childTnLst>
                                </p:cTn>
                              </p:par>
                            </p:childTnLst>
                          </p:cTn>
                        </p:par>
                        <p:par>
                          <p:cTn id="71" fill="hold">
                            <p:stCondLst>
                              <p:cond delay="4250"/>
                            </p:stCondLst>
                            <p:childTnLst>
                              <p:par>
                                <p:cTn id="72" presetID="2" presetClass="entr" presetSubtype="8" decel="100000" fill="hold" grpId="0" nodeType="afterEffect">
                                  <p:stCondLst>
                                    <p:cond delay="0"/>
                                  </p:stCondLst>
                                  <p:childTnLst>
                                    <p:set>
                                      <p:cBhvr>
                                        <p:cTn id="73" dur="1" fill="hold">
                                          <p:stCondLst>
                                            <p:cond delay="0"/>
                                          </p:stCondLst>
                                        </p:cTn>
                                        <p:tgtEl>
                                          <p:spTgt spid="32"/>
                                        </p:tgtEl>
                                        <p:attrNameLst>
                                          <p:attrName>style.visibility</p:attrName>
                                        </p:attrNameLst>
                                      </p:cBhvr>
                                      <p:to>
                                        <p:strVal val="visible"/>
                                      </p:to>
                                    </p:set>
                                    <p:anim calcmode="lin" valueType="num">
                                      <p:cBhvr additive="base">
                                        <p:cTn id="74" dur="1000" fill="hold"/>
                                        <p:tgtEl>
                                          <p:spTgt spid="32"/>
                                        </p:tgtEl>
                                        <p:attrNameLst>
                                          <p:attrName>ppt_x</p:attrName>
                                        </p:attrNameLst>
                                      </p:cBhvr>
                                      <p:tavLst>
                                        <p:tav tm="0">
                                          <p:val>
                                            <p:strVal val="0-#ppt_w/2"/>
                                          </p:val>
                                        </p:tav>
                                        <p:tav tm="100000">
                                          <p:val>
                                            <p:strVal val="#ppt_x"/>
                                          </p:val>
                                        </p:tav>
                                      </p:tavLst>
                                    </p:anim>
                                    <p:anim calcmode="lin" valueType="num">
                                      <p:cBhvr additive="base">
                                        <p:cTn id="75" dur="1000" fill="hold"/>
                                        <p:tgtEl>
                                          <p:spTgt spid="32"/>
                                        </p:tgtEl>
                                        <p:attrNameLst>
                                          <p:attrName>ppt_y</p:attrName>
                                        </p:attrNameLst>
                                      </p:cBhvr>
                                      <p:tavLst>
                                        <p:tav tm="0">
                                          <p:val>
                                            <p:strVal val="#ppt_y"/>
                                          </p:val>
                                        </p:tav>
                                        <p:tav tm="100000">
                                          <p:val>
                                            <p:strVal val="#ppt_y"/>
                                          </p:val>
                                        </p:tav>
                                      </p:tavLst>
                                    </p:anim>
                                  </p:childTnLst>
                                </p:cTn>
                              </p:par>
                              <p:par>
                                <p:cTn id="76" presetID="2" presetClass="entr" presetSubtype="2" decel="100000" fill="hold" grpId="0" nodeType="withEffect">
                                  <p:stCondLst>
                                    <p:cond delay="0"/>
                                  </p:stCondLst>
                                  <p:childTnLst>
                                    <p:set>
                                      <p:cBhvr>
                                        <p:cTn id="77" dur="1" fill="hold">
                                          <p:stCondLst>
                                            <p:cond delay="0"/>
                                          </p:stCondLst>
                                        </p:cTn>
                                        <p:tgtEl>
                                          <p:spTgt spid="33"/>
                                        </p:tgtEl>
                                        <p:attrNameLst>
                                          <p:attrName>style.visibility</p:attrName>
                                        </p:attrNameLst>
                                      </p:cBhvr>
                                      <p:to>
                                        <p:strVal val="visible"/>
                                      </p:to>
                                    </p:set>
                                    <p:anim calcmode="lin" valueType="num">
                                      <p:cBhvr additive="base">
                                        <p:cTn id="78" dur="1000" fill="hold"/>
                                        <p:tgtEl>
                                          <p:spTgt spid="33"/>
                                        </p:tgtEl>
                                        <p:attrNameLst>
                                          <p:attrName>ppt_x</p:attrName>
                                        </p:attrNameLst>
                                      </p:cBhvr>
                                      <p:tavLst>
                                        <p:tav tm="0">
                                          <p:val>
                                            <p:strVal val="1+#ppt_w/2"/>
                                          </p:val>
                                        </p:tav>
                                        <p:tav tm="100000">
                                          <p:val>
                                            <p:strVal val="#ppt_x"/>
                                          </p:val>
                                        </p:tav>
                                      </p:tavLst>
                                    </p:anim>
                                    <p:anim calcmode="lin" valueType="num">
                                      <p:cBhvr additive="base">
                                        <p:cTn id="79" dur="1000" fill="hold"/>
                                        <p:tgtEl>
                                          <p:spTgt spid="3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2" grpId="0" animBg="1"/>
      <p:bldP spid="18" grpId="0" animBg="1"/>
      <p:bldP spid="24" grpId="0" animBg="1"/>
      <p:bldP spid="16" grpId="0" animBg="1"/>
      <p:bldP spid="25" grpId="0"/>
      <p:bldP spid="25" grpId="1"/>
      <p:bldP spid="25" grpId="2"/>
      <p:bldP spid="26" grpId="0" animBg="1"/>
      <p:bldP spid="27" grpId="0" animBg="1"/>
      <p:bldP spid="28" grpId="0" animBg="1"/>
      <p:bldP spid="29" grpId="0" animBg="1"/>
      <p:bldP spid="30" grpId="0" animBg="1"/>
      <p:bldP spid="31" grpId="0" animBg="1"/>
      <p:bldP spid="32" grpId="0" animBg="1"/>
      <p:bldP spid="33"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reeform 7"/>
          <p:cNvSpPr>
            <a:spLocks/>
          </p:cNvSpPr>
          <p:nvPr/>
        </p:nvSpPr>
        <p:spPr bwMode="auto">
          <a:xfrm flipV="1">
            <a:off x="11913048" y="-1"/>
            <a:ext cx="278952" cy="278952"/>
          </a:xfrm>
          <a:custGeom>
            <a:avLst/>
            <a:gdLst>
              <a:gd name="T0" fmla="*/ 43 w 43"/>
              <a:gd name="T1" fmla="*/ 0 h 43"/>
              <a:gd name="T2" fmla="*/ 0 w 43"/>
              <a:gd name="T3" fmla="*/ 43 h 43"/>
              <a:gd name="T4" fmla="*/ 43 w 43"/>
              <a:gd name="T5" fmla="*/ 43 h 43"/>
              <a:gd name="T6" fmla="*/ 43 w 43"/>
              <a:gd name="T7" fmla="*/ 0 h 43"/>
            </a:gdLst>
            <a:ahLst/>
            <a:cxnLst>
              <a:cxn ang="0">
                <a:pos x="T0" y="T1"/>
              </a:cxn>
              <a:cxn ang="0">
                <a:pos x="T2" y="T3"/>
              </a:cxn>
              <a:cxn ang="0">
                <a:pos x="T4" y="T5"/>
              </a:cxn>
              <a:cxn ang="0">
                <a:pos x="T6" y="T7"/>
              </a:cxn>
            </a:cxnLst>
            <a:rect l="0" t="0" r="r" b="b"/>
            <a:pathLst>
              <a:path w="43" h="43">
                <a:moveTo>
                  <a:pt x="43" y="0"/>
                </a:moveTo>
                <a:lnTo>
                  <a:pt x="0" y="43"/>
                </a:lnTo>
                <a:lnTo>
                  <a:pt x="43" y="43"/>
                </a:lnTo>
                <a:lnTo>
                  <a:pt x="43" y="0"/>
                </a:lnTo>
                <a:close/>
              </a:path>
            </a:pathLst>
          </a:custGeom>
          <a:solidFill>
            <a:srgbClr val="122229"/>
          </a:solidFill>
          <a:ln>
            <a:noFill/>
          </a:ln>
          <a:extLst>
            <a:ext uri="{91240B29-F687-4F45-9708-019B960494DF}">
              <a14:hiddenLine xmlns:a14="http://schemas.microsoft.com/office/drawing/2010/main"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4" name="Freeform 8"/>
          <p:cNvSpPr>
            <a:spLocks/>
          </p:cNvSpPr>
          <p:nvPr/>
        </p:nvSpPr>
        <p:spPr bwMode="auto">
          <a:xfrm flipV="1">
            <a:off x="9480341" y="-1"/>
            <a:ext cx="2711655" cy="2731118"/>
          </a:xfrm>
          <a:custGeom>
            <a:avLst/>
            <a:gdLst>
              <a:gd name="T0" fmla="*/ 418 w 418"/>
              <a:gd name="T1" fmla="*/ 0 h 421"/>
              <a:gd name="T2" fmla="*/ 0 w 418"/>
              <a:gd name="T3" fmla="*/ 421 h 421"/>
              <a:gd name="T4" fmla="*/ 418 w 418"/>
              <a:gd name="T5" fmla="*/ 421 h 421"/>
              <a:gd name="T6" fmla="*/ 418 w 418"/>
              <a:gd name="T7" fmla="*/ 0 h 421"/>
            </a:gdLst>
            <a:ahLst/>
            <a:cxnLst>
              <a:cxn ang="0">
                <a:pos x="T0" y="T1"/>
              </a:cxn>
              <a:cxn ang="0">
                <a:pos x="T2" y="T3"/>
              </a:cxn>
              <a:cxn ang="0">
                <a:pos x="T4" y="T5"/>
              </a:cxn>
              <a:cxn ang="0">
                <a:pos x="T6" y="T7"/>
              </a:cxn>
            </a:cxnLst>
            <a:rect l="0" t="0" r="r" b="b"/>
            <a:pathLst>
              <a:path w="418" h="421">
                <a:moveTo>
                  <a:pt x="418" y="0"/>
                </a:moveTo>
                <a:lnTo>
                  <a:pt x="0" y="421"/>
                </a:lnTo>
                <a:lnTo>
                  <a:pt x="418" y="421"/>
                </a:lnTo>
                <a:lnTo>
                  <a:pt x="418" y="0"/>
                </a:lnTo>
                <a:close/>
              </a:path>
            </a:pathLst>
          </a:custGeom>
          <a:solidFill>
            <a:srgbClr val="9B1E23"/>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2800">
              <a:solidFill>
                <a:schemeClr val="lt1"/>
              </a:solidFill>
              <a:latin typeface="腾祥澜黑简" panose="01010104010101010101" pitchFamily="2" charset="-122"/>
              <a:ea typeface="腾祥澜黑简" panose="01010104010101010101" pitchFamily="2" charset="-122"/>
            </a:endParaRPr>
          </a:p>
        </p:txBody>
      </p:sp>
      <p:sp>
        <p:nvSpPr>
          <p:cNvPr id="5" name="Freeform 9"/>
          <p:cNvSpPr>
            <a:spLocks/>
          </p:cNvSpPr>
          <p:nvPr/>
        </p:nvSpPr>
        <p:spPr bwMode="auto">
          <a:xfrm flipV="1">
            <a:off x="8299669" y="3"/>
            <a:ext cx="3892327" cy="3905301"/>
          </a:xfrm>
          <a:custGeom>
            <a:avLst/>
            <a:gdLst>
              <a:gd name="T0" fmla="*/ 600 w 600"/>
              <a:gd name="T1" fmla="*/ 0 h 602"/>
              <a:gd name="T2" fmla="*/ 0 w 600"/>
              <a:gd name="T3" fmla="*/ 602 h 602"/>
              <a:gd name="T4" fmla="*/ 469 w 600"/>
              <a:gd name="T5" fmla="*/ 602 h 602"/>
              <a:gd name="T6" fmla="*/ 600 w 600"/>
              <a:gd name="T7" fmla="*/ 471 h 602"/>
              <a:gd name="T8" fmla="*/ 600 w 600"/>
              <a:gd name="T9" fmla="*/ 0 h 602"/>
            </a:gdLst>
            <a:ahLst/>
            <a:cxnLst>
              <a:cxn ang="0">
                <a:pos x="T0" y="T1"/>
              </a:cxn>
              <a:cxn ang="0">
                <a:pos x="T2" y="T3"/>
              </a:cxn>
              <a:cxn ang="0">
                <a:pos x="T4" y="T5"/>
              </a:cxn>
              <a:cxn ang="0">
                <a:pos x="T6" y="T7"/>
              </a:cxn>
              <a:cxn ang="0">
                <a:pos x="T8" y="T9"/>
              </a:cxn>
            </a:cxnLst>
            <a:rect l="0" t="0" r="r" b="b"/>
            <a:pathLst>
              <a:path w="600" h="602">
                <a:moveTo>
                  <a:pt x="600" y="0"/>
                </a:moveTo>
                <a:lnTo>
                  <a:pt x="0" y="602"/>
                </a:lnTo>
                <a:lnTo>
                  <a:pt x="469" y="602"/>
                </a:lnTo>
                <a:lnTo>
                  <a:pt x="600" y="471"/>
                </a:lnTo>
                <a:lnTo>
                  <a:pt x="600" y="0"/>
                </a:lnTo>
                <a:close/>
              </a:path>
            </a:pathLst>
          </a:custGeom>
          <a:solidFill>
            <a:srgbClr val="1B2F47"/>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2800">
              <a:solidFill>
                <a:schemeClr val="lt1"/>
              </a:solidFill>
              <a:latin typeface="腾祥澜黑简" panose="01010104010101010101" pitchFamily="2" charset="-122"/>
              <a:ea typeface="腾祥澜黑简" panose="01010104010101010101" pitchFamily="2" charset="-122"/>
            </a:endParaRPr>
          </a:p>
        </p:txBody>
      </p:sp>
      <p:sp>
        <p:nvSpPr>
          <p:cNvPr id="6" name="Freeform 10"/>
          <p:cNvSpPr>
            <a:spLocks/>
          </p:cNvSpPr>
          <p:nvPr/>
        </p:nvSpPr>
        <p:spPr bwMode="auto">
          <a:xfrm flipV="1">
            <a:off x="6340531" y="-1"/>
            <a:ext cx="5851465" cy="5883902"/>
          </a:xfrm>
          <a:custGeom>
            <a:avLst/>
            <a:gdLst>
              <a:gd name="T0" fmla="*/ 902 w 902"/>
              <a:gd name="T1" fmla="*/ 0 h 907"/>
              <a:gd name="T2" fmla="*/ 0 w 902"/>
              <a:gd name="T3" fmla="*/ 907 h 907"/>
              <a:gd name="T4" fmla="*/ 603 w 902"/>
              <a:gd name="T5" fmla="*/ 907 h 907"/>
              <a:gd name="T6" fmla="*/ 902 w 902"/>
              <a:gd name="T7" fmla="*/ 607 h 907"/>
              <a:gd name="T8" fmla="*/ 902 w 902"/>
              <a:gd name="T9" fmla="*/ 0 h 907"/>
            </a:gdLst>
            <a:ahLst/>
            <a:cxnLst>
              <a:cxn ang="0">
                <a:pos x="T0" y="T1"/>
              </a:cxn>
              <a:cxn ang="0">
                <a:pos x="T2" y="T3"/>
              </a:cxn>
              <a:cxn ang="0">
                <a:pos x="T4" y="T5"/>
              </a:cxn>
              <a:cxn ang="0">
                <a:pos x="T6" y="T7"/>
              </a:cxn>
              <a:cxn ang="0">
                <a:pos x="T8" y="T9"/>
              </a:cxn>
            </a:cxnLst>
            <a:rect l="0" t="0" r="r" b="b"/>
            <a:pathLst>
              <a:path w="902" h="907">
                <a:moveTo>
                  <a:pt x="902" y="0"/>
                </a:moveTo>
                <a:lnTo>
                  <a:pt x="0" y="907"/>
                </a:lnTo>
                <a:lnTo>
                  <a:pt x="603" y="907"/>
                </a:lnTo>
                <a:lnTo>
                  <a:pt x="902" y="607"/>
                </a:lnTo>
                <a:lnTo>
                  <a:pt x="902" y="0"/>
                </a:lnTo>
                <a:close/>
              </a:path>
            </a:pathLst>
          </a:custGeom>
          <a:solidFill>
            <a:srgbClr val="9B1E23"/>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2800">
              <a:solidFill>
                <a:schemeClr val="lt1"/>
              </a:solidFill>
              <a:latin typeface="腾祥澜黑简" panose="01010104010101010101" pitchFamily="2" charset="-122"/>
              <a:ea typeface="腾祥澜黑简" panose="01010104010101010101" pitchFamily="2" charset="-122"/>
            </a:endParaRPr>
          </a:p>
        </p:txBody>
      </p:sp>
      <p:sp>
        <p:nvSpPr>
          <p:cNvPr id="7" name="Freeform 11"/>
          <p:cNvSpPr>
            <a:spLocks/>
          </p:cNvSpPr>
          <p:nvPr/>
        </p:nvSpPr>
        <p:spPr bwMode="auto">
          <a:xfrm flipV="1">
            <a:off x="4206240" y="3"/>
            <a:ext cx="7985760" cy="6850495"/>
          </a:xfrm>
          <a:custGeom>
            <a:avLst/>
            <a:gdLst>
              <a:gd name="T0" fmla="*/ 1231 w 1231"/>
              <a:gd name="T1" fmla="*/ 0 h 1056"/>
              <a:gd name="T2" fmla="*/ 1053 w 1231"/>
              <a:gd name="T3" fmla="*/ 0 h 1056"/>
              <a:gd name="T4" fmla="*/ 0 w 1231"/>
              <a:gd name="T5" fmla="*/ 1056 h 1056"/>
              <a:gd name="T6" fmla="*/ 624 w 1231"/>
              <a:gd name="T7" fmla="*/ 1056 h 1056"/>
              <a:gd name="T8" fmla="*/ 1231 w 1231"/>
              <a:gd name="T9" fmla="*/ 447 h 1056"/>
              <a:gd name="T10" fmla="*/ 1231 w 1231"/>
              <a:gd name="T11" fmla="*/ 0 h 1056"/>
            </a:gdLst>
            <a:ahLst/>
            <a:cxnLst>
              <a:cxn ang="0">
                <a:pos x="T0" y="T1"/>
              </a:cxn>
              <a:cxn ang="0">
                <a:pos x="T2" y="T3"/>
              </a:cxn>
              <a:cxn ang="0">
                <a:pos x="T4" y="T5"/>
              </a:cxn>
              <a:cxn ang="0">
                <a:pos x="T6" y="T7"/>
              </a:cxn>
              <a:cxn ang="0">
                <a:pos x="T8" y="T9"/>
              </a:cxn>
              <a:cxn ang="0">
                <a:pos x="T10" y="T11"/>
              </a:cxn>
            </a:cxnLst>
            <a:rect l="0" t="0" r="r" b="b"/>
            <a:pathLst>
              <a:path w="1231" h="1056">
                <a:moveTo>
                  <a:pt x="1231" y="0"/>
                </a:moveTo>
                <a:lnTo>
                  <a:pt x="1053" y="0"/>
                </a:lnTo>
                <a:lnTo>
                  <a:pt x="0" y="1056"/>
                </a:lnTo>
                <a:lnTo>
                  <a:pt x="624" y="1056"/>
                </a:lnTo>
                <a:lnTo>
                  <a:pt x="1231" y="447"/>
                </a:lnTo>
                <a:lnTo>
                  <a:pt x="1231" y="0"/>
                </a:lnTo>
                <a:close/>
              </a:path>
            </a:pathLst>
          </a:custGeom>
          <a:solidFill>
            <a:srgbClr val="1B2F47"/>
          </a:solidFill>
          <a:ln>
            <a:noFill/>
          </a:ln>
          <a:effectLst>
            <a:outerShdw blurRad="635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2800">
              <a:solidFill>
                <a:schemeClr val="lt1"/>
              </a:solidFill>
              <a:latin typeface="腾祥澜黑简" panose="01010104010101010101" pitchFamily="2" charset="-122"/>
              <a:ea typeface="腾祥澜黑简" panose="01010104010101010101" pitchFamily="2" charset="-122"/>
            </a:endParaRPr>
          </a:p>
        </p:txBody>
      </p:sp>
      <p:sp>
        <p:nvSpPr>
          <p:cNvPr id="11" name="矩形 10"/>
          <p:cNvSpPr/>
          <p:nvPr/>
        </p:nvSpPr>
        <p:spPr>
          <a:xfrm>
            <a:off x="8299665" y="109809"/>
            <a:ext cx="2927778" cy="4508927"/>
          </a:xfrm>
          <a:prstGeom prst="rect">
            <a:avLst/>
          </a:prstGeom>
          <a:effectLst/>
        </p:spPr>
        <p:txBody>
          <a:bodyPr wrap="square">
            <a:spAutoFit/>
          </a:bodyPr>
          <a:lstStyle/>
          <a:p>
            <a:pPr algn="ctr"/>
            <a:r>
              <a:rPr lang="en-US" altLang="zh-CN" sz="28700" dirty="0" smtClean="0">
                <a:solidFill>
                  <a:schemeClr val="bg1"/>
                </a:solidFill>
                <a:latin typeface="Agency FB" panose="020B0503020202020204" pitchFamily="34" charset="0"/>
                <a:ea typeface="腾祥澜黑简" panose="01010104010101010101" pitchFamily="2" charset="-122"/>
                <a:cs typeface="Arial" panose="020B0604020202020204" pitchFamily="34" charset="0"/>
              </a:rPr>
              <a:t>01</a:t>
            </a:r>
            <a:endParaRPr lang="zh-CN" altLang="en-US" sz="28700" dirty="0">
              <a:solidFill>
                <a:schemeClr val="bg1"/>
              </a:solidFill>
              <a:latin typeface="Agency FB" panose="020B0503020202020204" pitchFamily="34" charset="0"/>
              <a:ea typeface="腾祥澜黑简" panose="01010104010101010101" pitchFamily="2" charset="-122"/>
              <a:cs typeface="Arial" panose="020B0604020202020204" pitchFamily="34" charset="0"/>
            </a:endParaRPr>
          </a:p>
        </p:txBody>
      </p:sp>
      <p:sp>
        <p:nvSpPr>
          <p:cNvPr id="14" name="矩形 259"/>
          <p:cNvSpPr>
            <a:spLocks noChangeArrowheads="1"/>
          </p:cNvSpPr>
          <p:nvPr/>
        </p:nvSpPr>
        <p:spPr bwMode="auto">
          <a:xfrm>
            <a:off x="980909" y="3341574"/>
            <a:ext cx="5580270" cy="83099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buNone/>
            </a:pPr>
            <a:r>
              <a:rPr lang="zh-CN" altLang="en-US" sz="5400" dirty="0">
                <a:solidFill>
                  <a:srgbClr val="9B1E23"/>
                </a:solidFill>
                <a:latin typeface="方正尚酷简体" panose="03000509000000000000" pitchFamily="65" charset="-122"/>
                <a:ea typeface="方正尚酷简体" panose="03000509000000000000" pitchFamily="65" charset="-122"/>
                <a:cs typeface="Arial" panose="020B0604020202020204" pitchFamily="34" charset="0"/>
              </a:rPr>
              <a:t>销售分类</a:t>
            </a:r>
          </a:p>
        </p:txBody>
      </p:sp>
      <p:sp>
        <p:nvSpPr>
          <p:cNvPr id="15" name="TextBox 17"/>
          <p:cNvSpPr txBox="1"/>
          <p:nvPr/>
        </p:nvSpPr>
        <p:spPr>
          <a:xfrm>
            <a:off x="992484" y="4432004"/>
            <a:ext cx="5457371" cy="482504"/>
          </a:xfrm>
          <a:prstGeom prst="rect">
            <a:avLst/>
          </a:prstGeom>
          <a:noFill/>
        </p:spPr>
        <p:txBody>
          <a:bodyPr wrap="square" rtlCol="0">
            <a:spAutoFit/>
          </a:bodyPr>
          <a:lstStyle/>
          <a:p>
            <a:pPr fontAlgn="base">
              <a:lnSpc>
                <a:spcPct val="120000"/>
              </a:lnSpc>
              <a:spcBef>
                <a:spcPct val="0"/>
              </a:spcBef>
              <a:spcAft>
                <a:spcPct val="0"/>
              </a:spcAft>
              <a:buFont typeface="Arial" pitchFamily="34" charset="0"/>
              <a:buNone/>
            </a:pPr>
            <a:r>
              <a:rPr lang="en-US" altLang="zh-CN" sz="1100" dirty="0" smtClean="0">
                <a:latin typeface="微软雅黑 Light" panose="020B0502040204020203" pitchFamily="34" charset="-122"/>
                <a:ea typeface="微软雅黑 Light" panose="020B0502040204020203" pitchFamily="34" charset="-122"/>
                <a:cs typeface="Arial" pitchFamily="34" charset="0"/>
              </a:rPr>
              <a:t>We have many PowerPoint </a:t>
            </a:r>
            <a:r>
              <a:rPr lang="zh-CN" altLang="en-US" sz="1100" dirty="0" smtClean="0">
                <a:latin typeface="微软雅黑 Light" panose="020B0502040204020203" pitchFamily="34" charset="-122"/>
                <a:ea typeface="微软雅黑 Light" panose="020B0502040204020203" pitchFamily="34" charset="-122"/>
                <a:cs typeface="Arial" pitchFamily="34" charset="0"/>
              </a:rPr>
              <a:t>templates</a:t>
            </a:r>
            <a:r>
              <a:rPr lang="en-US" altLang="zh-CN" sz="1100" dirty="0" smtClean="0">
                <a:latin typeface="微软雅黑 Light" panose="020B0502040204020203" pitchFamily="34" charset="-122"/>
                <a:ea typeface="微软雅黑 Light" panose="020B0502040204020203" pitchFamily="34" charset="-122"/>
                <a:cs typeface="Arial" pitchFamily="34" charset="0"/>
              </a:rPr>
              <a:t> that has been specifically designed to help anyone that is stepping into the world of PowerPoint for the very first time.</a:t>
            </a:r>
            <a:endParaRPr lang="zh-CN" altLang="en-US" sz="1100" dirty="0">
              <a:latin typeface="微软雅黑 Light" panose="020B0502040204020203" pitchFamily="34" charset="-122"/>
              <a:ea typeface="微软雅黑 Light" panose="020B0502040204020203" pitchFamily="34" charset="-122"/>
              <a:cs typeface="Arial" pitchFamily="34" charset="0"/>
            </a:endParaRPr>
          </a:p>
        </p:txBody>
      </p:sp>
      <p:grpSp>
        <p:nvGrpSpPr>
          <p:cNvPr id="16" name="Group 16"/>
          <p:cNvGrpSpPr>
            <a:grpSpLocks/>
          </p:cNvGrpSpPr>
          <p:nvPr/>
        </p:nvGrpSpPr>
        <p:grpSpPr bwMode="auto">
          <a:xfrm>
            <a:off x="3009377" y="5383244"/>
            <a:ext cx="386867" cy="386867"/>
            <a:chOff x="0" y="0"/>
            <a:chExt cx="965499" cy="965499"/>
          </a:xfrm>
          <a:solidFill>
            <a:schemeClr val="bg1"/>
          </a:solidFill>
          <a:effectLst/>
        </p:grpSpPr>
        <p:sp>
          <p:nvSpPr>
            <p:cNvPr id="17" name="AutoShape 17"/>
            <p:cNvSpPr>
              <a:spLocks/>
            </p:cNvSpPr>
            <p:nvPr/>
          </p:nvSpPr>
          <p:spPr bwMode="auto">
            <a:xfrm>
              <a:off x="0" y="0"/>
              <a:ext cx="965499" cy="965499"/>
            </a:xfrm>
            <a:custGeom>
              <a:avLst/>
              <a:gdLst>
                <a:gd name="T0" fmla="*/ 482725 w 19679"/>
                <a:gd name="T1" fmla="*/ 529874 h 19679"/>
                <a:gd name="T2" fmla="*/ 482725 w 19679"/>
                <a:gd name="T3" fmla="*/ 529874 h 19679"/>
                <a:gd name="T4" fmla="*/ 482725 w 19679"/>
                <a:gd name="T5" fmla="*/ 529874 h 19679"/>
                <a:gd name="T6" fmla="*/ 482725 w 19679"/>
                <a:gd name="T7" fmla="*/ 529874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close/>
                </a:path>
              </a:pathLst>
            </a:custGeom>
            <a:solidFill>
              <a:srgbClr val="9B1E23"/>
            </a:solidFill>
            <a:ln>
              <a:noFill/>
            </a:ln>
            <a:effectLst>
              <a:outerShdw blurRad="63500" algn="ctr" rotWithShape="0">
                <a:prstClr val="black">
                  <a:alpha val="40000"/>
                </a:prstClr>
              </a:outerShdw>
            </a:effectLst>
            <a:extLst/>
          </p:spPr>
          <p:txBody>
            <a:bodyPr lIns="0" tIns="0" rIns="0" bIns="0" anchor="ctr"/>
            <a:lstStyle/>
            <a:p>
              <a:endParaRPr lang="zh-CN" altLang="en-US" sz="900">
                <a:solidFill>
                  <a:srgbClr val="0070C0"/>
                </a:solidFill>
                <a:cs typeface="+mn-ea"/>
                <a:sym typeface="+mn-lt"/>
              </a:endParaRPr>
            </a:p>
          </p:txBody>
        </p:sp>
        <p:sp>
          <p:nvSpPr>
            <p:cNvPr id="18" name="AutoShape 18"/>
            <p:cNvSpPr>
              <a:spLocks/>
            </p:cNvSpPr>
            <p:nvPr/>
          </p:nvSpPr>
          <p:spPr bwMode="auto">
            <a:xfrm>
              <a:off x="293778" y="265194"/>
              <a:ext cx="393822" cy="393822"/>
            </a:xfrm>
            <a:custGeom>
              <a:avLst/>
              <a:gdLst>
                <a:gd name="T0" fmla="*/ 196911 w 21600"/>
                <a:gd name="T1" fmla="*/ 196911 h 21600"/>
                <a:gd name="T2" fmla="*/ 196911 w 21600"/>
                <a:gd name="T3" fmla="*/ 196911 h 21600"/>
                <a:gd name="T4" fmla="*/ 196911 w 21600"/>
                <a:gd name="T5" fmla="*/ 196911 h 21600"/>
                <a:gd name="T6" fmla="*/ 196911 w 21600"/>
                <a:gd name="T7" fmla="*/ 196911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21600" y="6949"/>
                  </a:moveTo>
                  <a:cubicBezTo>
                    <a:pt x="21600" y="7542"/>
                    <a:pt x="21407" y="8153"/>
                    <a:pt x="21017" y="8781"/>
                  </a:cubicBezTo>
                  <a:cubicBezTo>
                    <a:pt x="20628" y="9416"/>
                    <a:pt x="20109" y="10015"/>
                    <a:pt x="19458" y="10585"/>
                  </a:cubicBezTo>
                  <a:cubicBezTo>
                    <a:pt x="18806" y="11152"/>
                    <a:pt x="18040" y="11651"/>
                    <a:pt x="17159" y="12083"/>
                  </a:cubicBezTo>
                  <a:cubicBezTo>
                    <a:pt x="16275" y="12512"/>
                    <a:pt x="15327" y="12820"/>
                    <a:pt x="14315" y="12996"/>
                  </a:cubicBezTo>
                  <a:cubicBezTo>
                    <a:pt x="13880" y="13090"/>
                    <a:pt x="13492" y="13284"/>
                    <a:pt x="13151" y="13578"/>
                  </a:cubicBezTo>
                  <a:cubicBezTo>
                    <a:pt x="12809" y="13872"/>
                    <a:pt x="12641" y="14204"/>
                    <a:pt x="12641" y="14571"/>
                  </a:cubicBezTo>
                  <a:cubicBezTo>
                    <a:pt x="12641" y="14900"/>
                    <a:pt x="12713" y="15140"/>
                    <a:pt x="12865" y="15293"/>
                  </a:cubicBezTo>
                  <a:cubicBezTo>
                    <a:pt x="13015" y="15449"/>
                    <a:pt x="13177" y="15596"/>
                    <a:pt x="13364" y="15728"/>
                  </a:cubicBezTo>
                  <a:cubicBezTo>
                    <a:pt x="13546" y="15866"/>
                    <a:pt x="13717" y="16010"/>
                    <a:pt x="13874" y="16169"/>
                  </a:cubicBezTo>
                  <a:cubicBezTo>
                    <a:pt x="14032" y="16330"/>
                    <a:pt x="14125" y="16574"/>
                    <a:pt x="14160" y="16903"/>
                  </a:cubicBezTo>
                  <a:cubicBezTo>
                    <a:pt x="14195" y="17117"/>
                    <a:pt x="14187" y="17340"/>
                    <a:pt x="14133" y="17564"/>
                  </a:cubicBezTo>
                  <a:cubicBezTo>
                    <a:pt x="14099" y="17696"/>
                    <a:pt x="14200" y="17805"/>
                    <a:pt x="14432" y="17893"/>
                  </a:cubicBezTo>
                  <a:cubicBezTo>
                    <a:pt x="14667" y="17981"/>
                    <a:pt x="14956" y="18069"/>
                    <a:pt x="15295" y="18154"/>
                  </a:cubicBezTo>
                  <a:cubicBezTo>
                    <a:pt x="15637" y="18236"/>
                    <a:pt x="15987" y="18342"/>
                    <a:pt x="16344" y="18468"/>
                  </a:cubicBezTo>
                  <a:cubicBezTo>
                    <a:pt x="16705" y="18595"/>
                    <a:pt x="16975" y="18756"/>
                    <a:pt x="17164" y="18953"/>
                  </a:cubicBezTo>
                  <a:cubicBezTo>
                    <a:pt x="17266" y="19050"/>
                    <a:pt x="17351" y="19232"/>
                    <a:pt x="17415" y="19511"/>
                  </a:cubicBezTo>
                  <a:cubicBezTo>
                    <a:pt x="17477" y="19790"/>
                    <a:pt x="17519" y="20090"/>
                    <a:pt x="17535" y="20416"/>
                  </a:cubicBezTo>
                  <a:cubicBezTo>
                    <a:pt x="17554" y="20727"/>
                    <a:pt x="17527" y="21000"/>
                    <a:pt x="17463" y="21241"/>
                  </a:cubicBezTo>
                  <a:cubicBezTo>
                    <a:pt x="17394" y="21479"/>
                    <a:pt x="17268" y="21599"/>
                    <a:pt x="17089" y="21599"/>
                  </a:cubicBezTo>
                  <a:lnTo>
                    <a:pt x="4496" y="21599"/>
                  </a:lnTo>
                  <a:cubicBezTo>
                    <a:pt x="4328" y="21599"/>
                    <a:pt x="4205" y="21479"/>
                    <a:pt x="4130" y="21241"/>
                  </a:cubicBezTo>
                  <a:cubicBezTo>
                    <a:pt x="4061" y="21000"/>
                    <a:pt x="4032" y="20727"/>
                    <a:pt x="4048" y="20416"/>
                  </a:cubicBezTo>
                  <a:cubicBezTo>
                    <a:pt x="4066" y="20090"/>
                    <a:pt x="4109" y="19790"/>
                    <a:pt x="4170" y="19511"/>
                  </a:cubicBezTo>
                  <a:cubicBezTo>
                    <a:pt x="4235" y="19232"/>
                    <a:pt x="4317" y="19050"/>
                    <a:pt x="4421" y="18953"/>
                  </a:cubicBezTo>
                  <a:cubicBezTo>
                    <a:pt x="4616" y="18768"/>
                    <a:pt x="4889" y="18606"/>
                    <a:pt x="5239" y="18474"/>
                  </a:cubicBezTo>
                  <a:cubicBezTo>
                    <a:pt x="5588" y="18345"/>
                    <a:pt x="5933" y="18236"/>
                    <a:pt x="6269" y="18154"/>
                  </a:cubicBezTo>
                  <a:cubicBezTo>
                    <a:pt x="6606" y="18069"/>
                    <a:pt x="6897" y="17984"/>
                    <a:pt x="7145" y="17901"/>
                  </a:cubicBezTo>
                  <a:cubicBezTo>
                    <a:pt x="7394" y="17816"/>
                    <a:pt x="7498" y="17705"/>
                    <a:pt x="7463" y="17564"/>
                  </a:cubicBezTo>
                  <a:cubicBezTo>
                    <a:pt x="7428" y="17432"/>
                    <a:pt x="7412" y="17311"/>
                    <a:pt x="7412" y="17205"/>
                  </a:cubicBezTo>
                  <a:lnTo>
                    <a:pt x="7412" y="16903"/>
                  </a:lnTo>
                  <a:cubicBezTo>
                    <a:pt x="7428" y="16574"/>
                    <a:pt x="7519" y="16330"/>
                    <a:pt x="7687" y="16169"/>
                  </a:cubicBezTo>
                  <a:cubicBezTo>
                    <a:pt x="7853" y="16010"/>
                    <a:pt x="8034" y="15866"/>
                    <a:pt x="8224" y="15728"/>
                  </a:cubicBezTo>
                  <a:cubicBezTo>
                    <a:pt x="8416" y="15593"/>
                    <a:pt x="8584" y="15446"/>
                    <a:pt x="8729" y="15293"/>
                  </a:cubicBezTo>
                  <a:cubicBezTo>
                    <a:pt x="8873" y="15140"/>
                    <a:pt x="8945" y="14900"/>
                    <a:pt x="8945" y="14571"/>
                  </a:cubicBezTo>
                  <a:cubicBezTo>
                    <a:pt x="8945" y="14204"/>
                    <a:pt x="8777" y="13875"/>
                    <a:pt x="8440" y="13578"/>
                  </a:cubicBezTo>
                  <a:cubicBezTo>
                    <a:pt x="8104" y="13281"/>
                    <a:pt x="7706" y="13090"/>
                    <a:pt x="7247" y="12996"/>
                  </a:cubicBezTo>
                  <a:cubicBezTo>
                    <a:pt x="6251" y="12811"/>
                    <a:pt x="5311" y="12497"/>
                    <a:pt x="4435" y="12062"/>
                  </a:cubicBezTo>
                  <a:cubicBezTo>
                    <a:pt x="3554" y="11628"/>
                    <a:pt x="2790" y="11128"/>
                    <a:pt x="2133" y="10570"/>
                  </a:cubicBezTo>
                  <a:cubicBezTo>
                    <a:pt x="1479" y="10012"/>
                    <a:pt x="958" y="9416"/>
                    <a:pt x="574" y="8781"/>
                  </a:cubicBezTo>
                  <a:cubicBezTo>
                    <a:pt x="189" y="8153"/>
                    <a:pt x="0" y="7542"/>
                    <a:pt x="0" y="6949"/>
                  </a:cubicBezTo>
                  <a:lnTo>
                    <a:pt x="0" y="4320"/>
                  </a:lnTo>
                  <a:cubicBezTo>
                    <a:pt x="0" y="4009"/>
                    <a:pt x="93" y="3756"/>
                    <a:pt x="285" y="3553"/>
                  </a:cubicBezTo>
                  <a:cubicBezTo>
                    <a:pt x="475" y="3354"/>
                    <a:pt x="712" y="3254"/>
                    <a:pt x="998" y="3254"/>
                  </a:cubicBezTo>
                  <a:lnTo>
                    <a:pt x="5124" y="3254"/>
                  </a:lnTo>
                  <a:cubicBezTo>
                    <a:pt x="5108" y="3139"/>
                    <a:pt x="5097" y="3025"/>
                    <a:pt x="5097" y="2901"/>
                  </a:cubicBezTo>
                  <a:lnTo>
                    <a:pt x="5097" y="2564"/>
                  </a:lnTo>
                  <a:lnTo>
                    <a:pt x="5097" y="2505"/>
                  </a:lnTo>
                  <a:cubicBezTo>
                    <a:pt x="5097" y="2005"/>
                    <a:pt x="5118" y="1594"/>
                    <a:pt x="5156" y="1265"/>
                  </a:cubicBezTo>
                  <a:cubicBezTo>
                    <a:pt x="5193" y="939"/>
                    <a:pt x="5260" y="684"/>
                    <a:pt x="5353" y="499"/>
                  </a:cubicBezTo>
                  <a:cubicBezTo>
                    <a:pt x="5444" y="320"/>
                    <a:pt x="5580" y="187"/>
                    <a:pt x="5754" y="111"/>
                  </a:cubicBezTo>
                  <a:cubicBezTo>
                    <a:pt x="5928" y="38"/>
                    <a:pt x="6165" y="0"/>
                    <a:pt x="6464" y="0"/>
                  </a:cubicBezTo>
                  <a:lnTo>
                    <a:pt x="15132" y="0"/>
                  </a:lnTo>
                  <a:cubicBezTo>
                    <a:pt x="15410" y="0"/>
                    <a:pt x="15645" y="38"/>
                    <a:pt x="15829" y="111"/>
                  </a:cubicBezTo>
                  <a:cubicBezTo>
                    <a:pt x="16011" y="187"/>
                    <a:pt x="16149" y="320"/>
                    <a:pt x="16243" y="499"/>
                  </a:cubicBezTo>
                  <a:cubicBezTo>
                    <a:pt x="16336" y="684"/>
                    <a:pt x="16403" y="939"/>
                    <a:pt x="16435" y="1265"/>
                  </a:cubicBezTo>
                  <a:cubicBezTo>
                    <a:pt x="16470" y="1594"/>
                    <a:pt x="16486" y="2006"/>
                    <a:pt x="16486" y="2505"/>
                  </a:cubicBezTo>
                  <a:lnTo>
                    <a:pt x="16486" y="2863"/>
                  </a:lnTo>
                  <a:cubicBezTo>
                    <a:pt x="16486" y="2989"/>
                    <a:pt x="16478" y="3119"/>
                    <a:pt x="16459" y="3251"/>
                  </a:cubicBezTo>
                  <a:lnTo>
                    <a:pt x="20603" y="3251"/>
                  </a:lnTo>
                  <a:cubicBezTo>
                    <a:pt x="20884" y="3251"/>
                    <a:pt x="21119" y="3351"/>
                    <a:pt x="21314" y="3550"/>
                  </a:cubicBezTo>
                  <a:cubicBezTo>
                    <a:pt x="21503" y="3753"/>
                    <a:pt x="21599" y="4006"/>
                    <a:pt x="21599" y="4317"/>
                  </a:cubicBezTo>
                  <a:lnTo>
                    <a:pt x="21599" y="6949"/>
                  </a:lnTo>
                  <a:lnTo>
                    <a:pt x="21600" y="6949"/>
                  </a:lnTo>
                  <a:close/>
                  <a:moveTo>
                    <a:pt x="6283" y="10550"/>
                  </a:moveTo>
                  <a:cubicBezTo>
                    <a:pt x="6072" y="9798"/>
                    <a:pt x="5882" y="8978"/>
                    <a:pt x="5714" y="8082"/>
                  </a:cubicBezTo>
                  <a:cubicBezTo>
                    <a:pt x="5548" y="7189"/>
                    <a:pt x="5407" y="6299"/>
                    <a:pt x="5287" y="5415"/>
                  </a:cubicBezTo>
                  <a:lnTo>
                    <a:pt x="1962" y="5415"/>
                  </a:lnTo>
                  <a:lnTo>
                    <a:pt x="1962" y="6949"/>
                  </a:lnTo>
                  <a:cubicBezTo>
                    <a:pt x="1962" y="7137"/>
                    <a:pt x="2064" y="7389"/>
                    <a:pt x="2264" y="7709"/>
                  </a:cubicBezTo>
                  <a:cubicBezTo>
                    <a:pt x="2462" y="8029"/>
                    <a:pt x="2753" y="8358"/>
                    <a:pt x="3126" y="8699"/>
                  </a:cubicBezTo>
                  <a:cubicBezTo>
                    <a:pt x="3500" y="9040"/>
                    <a:pt x="3954" y="9381"/>
                    <a:pt x="4488" y="9707"/>
                  </a:cubicBezTo>
                  <a:cubicBezTo>
                    <a:pt x="5022" y="10033"/>
                    <a:pt x="5618" y="10315"/>
                    <a:pt x="6283" y="10550"/>
                  </a:cubicBezTo>
                  <a:moveTo>
                    <a:pt x="19629" y="5415"/>
                  </a:moveTo>
                  <a:lnTo>
                    <a:pt x="16280" y="5415"/>
                  </a:lnTo>
                  <a:cubicBezTo>
                    <a:pt x="16179" y="6299"/>
                    <a:pt x="16043" y="7189"/>
                    <a:pt x="15877" y="8082"/>
                  </a:cubicBezTo>
                  <a:cubicBezTo>
                    <a:pt x="15712" y="8978"/>
                    <a:pt x="15522" y="9798"/>
                    <a:pt x="15308" y="10550"/>
                  </a:cubicBezTo>
                  <a:cubicBezTo>
                    <a:pt x="15973" y="10315"/>
                    <a:pt x="16574" y="10033"/>
                    <a:pt x="17105" y="9707"/>
                  </a:cubicBezTo>
                  <a:cubicBezTo>
                    <a:pt x="17637" y="9381"/>
                    <a:pt x="18091" y="9040"/>
                    <a:pt x="18467" y="8699"/>
                  </a:cubicBezTo>
                  <a:cubicBezTo>
                    <a:pt x="18844" y="8358"/>
                    <a:pt x="19130" y="8029"/>
                    <a:pt x="19330" y="7709"/>
                  </a:cubicBezTo>
                  <a:cubicBezTo>
                    <a:pt x="19530" y="7389"/>
                    <a:pt x="19629" y="7137"/>
                    <a:pt x="19629" y="6949"/>
                  </a:cubicBezTo>
                  <a:lnTo>
                    <a:pt x="19629" y="5415"/>
                  </a:lnTo>
                  <a:close/>
                </a:path>
              </a:pathLst>
            </a:custGeom>
            <a:grpFill/>
            <a:ln>
              <a:noFill/>
            </a:ln>
            <a:effectLst/>
            <a:extLs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blurRad="63500" dist="38099" dir="2700000" algn="ctr" rotWithShape="0">
                      <a:srgbClr val="000000">
                        <a:alpha val="74997"/>
                      </a:srgbClr>
                    </a:outerShdw>
                  </a:effectLst>
                </a14:hiddenEffects>
              </a:ext>
            </a:extLst>
          </p:spPr>
          <p:txBody>
            <a:bodyPr lIns="19050" tIns="19050" rIns="19050" bIns="19050" anchor="ctr"/>
            <a:lstStyle/>
            <a:p>
              <a:pPr>
                <a:defRPr/>
              </a:pPr>
              <a:endParaRPr lang="zh-CN" altLang="en-US" sz="900">
                <a:solidFill>
                  <a:srgbClr val="0070C0"/>
                </a:solidFill>
                <a:cs typeface="+mn-ea"/>
                <a:sym typeface="+mn-lt"/>
              </a:endParaRPr>
            </a:p>
          </p:txBody>
        </p:sp>
      </p:grpSp>
      <p:grpSp>
        <p:nvGrpSpPr>
          <p:cNvPr id="19" name="组合 18"/>
          <p:cNvGrpSpPr/>
          <p:nvPr/>
        </p:nvGrpSpPr>
        <p:grpSpPr>
          <a:xfrm>
            <a:off x="1064873" y="5383244"/>
            <a:ext cx="386867" cy="386867"/>
            <a:chOff x="6316398" y="415834"/>
            <a:chExt cx="482600" cy="482600"/>
          </a:xfrm>
          <a:solidFill>
            <a:schemeClr val="bg1"/>
          </a:solidFill>
          <a:effectLst/>
        </p:grpSpPr>
        <p:sp>
          <p:nvSpPr>
            <p:cNvPr id="20" name="AutoShape 8" descr="tile_paper_medgray.jpeg"/>
            <p:cNvSpPr>
              <a:spLocks/>
            </p:cNvSpPr>
            <p:nvPr/>
          </p:nvSpPr>
          <p:spPr bwMode="auto">
            <a:xfrm>
              <a:off x="6316398" y="415834"/>
              <a:ext cx="482600" cy="482600"/>
            </a:xfrm>
            <a:custGeom>
              <a:avLst/>
              <a:gdLst>
                <a:gd name="T0" fmla="*/ 482725 w 19679"/>
                <a:gd name="T1" fmla="*/ 529874 h 19679"/>
                <a:gd name="T2" fmla="*/ 482725 w 19679"/>
                <a:gd name="T3" fmla="*/ 529874 h 19679"/>
                <a:gd name="T4" fmla="*/ 482725 w 19679"/>
                <a:gd name="T5" fmla="*/ 529874 h 19679"/>
                <a:gd name="T6" fmla="*/ 482725 w 19679"/>
                <a:gd name="T7" fmla="*/ 529874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close/>
                </a:path>
              </a:pathLst>
            </a:custGeom>
            <a:solidFill>
              <a:srgbClr val="1B2F47"/>
            </a:solidFill>
            <a:ln>
              <a:noFill/>
            </a:ln>
            <a:effectLst>
              <a:outerShdw blurRad="63500" algn="ctr" rotWithShape="0">
                <a:prstClr val="black">
                  <a:alpha val="4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2800" dirty="0">
                <a:solidFill>
                  <a:schemeClr val="lt1"/>
                </a:solidFill>
                <a:latin typeface="腾祥澜黑简" panose="01010104010101010101" pitchFamily="2" charset="-122"/>
                <a:ea typeface="腾祥澜黑简" panose="01010104010101010101" pitchFamily="2" charset="-122"/>
                <a:sym typeface="+mn-lt"/>
              </a:endParaRPr>
            </a:p>
          </p:txBody>
        </p:sp>
        <p:sp>
          <p:nvSpPr>
            <p:cNvPr id="21" name="AutoShape 82"/>
            <p:cNvSpPr>
              <a:spLocks/>
            </p:cNvSpPr>
            <p:nvPr/>
          </p:nvSpPr>
          <p:spPr bwMode="auto">
            <a:xfrm>
              <a:off x="6457131" y="556567"/>
              <a:ext cx="201134" cy="201134"/>
            </a:xfrm>
            <a:custGeom>
              <a:avLst/>
              <a:gdLst>
                <a:gd name="T0" fmla="*/ 198438 w 21600"/>
                <a:gd name="T1" fmla="*/ 198438 h 21600"/>
                <a:gd name="T2" fmla="*/ 198438 w 21600"/>
                <a:gd name="T3" fmla="*/ 198438 h 21600"/>
                <a:gd name="T4" fmla="*/ 198438 w 21600"/>
                <a:gd name="T5" fmla="*/ 198438 h 21600"/>
                <a:gd name="T6" fmla="*/ 198438 w 21600"/>
                <a:gd name="T7" fmla="*/ 198438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3767" y="5419"/>
                  </a:moveTo>
                  <a:cubicBezTo>
                    <a:pt x="4051" y="5419"/>
                    <a:pt x="4271" y="5505"/>
                    <a:pt x="4428" y="5687"/>
                  </a:cubicBezTo>
                  <a:cubicBezTo>
                    <a:pt x="4586" y="5865"/>
                    <a:pt x="4701" y="6078"/>
                    <a:pt x="4766" y="6326"/>
                  </a:cubicBezTo>
                  <a:cubicBezTo>
                    <a:pt x="4835" y="6574"/>
                    <a:pt x="4879" y="6836"/>
                    <a:pt x="4893" y="7106"/>
                  </a:cubicBezTo>
                  <a:cubicBezTo>
                    <a:pt x="4910" y="7377"/>
                    <a:pt x="4917" y="7596"/>
                    <a:pt x="4917" y="7760"/>
                  </a:cubicBezTo>
                  <a:lnTo>
                    <a:pt x="4917" y="9856"/>
                  </a:lnTo>
                  <a:cubicBezTo>
                    <a:pt x="4809" y="9928"/>
                    <a:pt x="4720" y="10015"/>
                    <a:pt x="4646" y="10110"/>
                  </a:cubicBezTo>
                  <a:cubicBezTo>
                    <a:pt x="4574" y="10208"/>
                    <a:pt x="4468" y="10257"/>
                    <a:pt x="4329" y="10257"/>
                  </a:cubicBezTo>
                  <a:lnTo>
                    <a:pt x="561" y="10257"/>
                  </a:lnTo>
                  <a:cubicBezTo>
                    <a:pt x="439" y="10257"/>
                    <a:pt x="338" y="10208"/>
                    <a:pt x="256" y="10110"/>
                  </a:cubicBezTo>
                  <a:cubicBezTo>
                    <a:pt x="177" y="10015"/>
                    <a:pt x="93" y="9928"/>
                    <a:pt x="0" y="9856"/>
                  </a:cubicBezTo>
                  <a:lnTo>
                    <a:pt x="0" y="7760"/>
                  </a:lnTo>
                  <a:cubicBezTo>
                    <a:pt x="0" y="7596"/>
                    <a:pt x="4" y="7377"/>
                    <a:pt x="12" y="7106"/>
                  </a:cubicBezTo>
                  <a:cubicBezTo>
                    <a:pt x="19" y="6836"/>
                    <a:pt x="57" y="6574"/>
                    <a:pt x="124" y="6326"/>
                  </a:cubicBezTo>
                  <a:cubicBezTo>
                    <a:pt x="196" y="6078"/>
                    <a:pt x="309" y="5865"/>
                    <a:pt x="465" y="5687"/>
                  </a:cubicBezTo>
                  <a:cubicBezTo>
                    <a:pt x="624" y="5508"/>
                    <a:pt x="842" y="5419"/>
                    <a:pt x="1123" y="5419"/>
                  </a:cubicBezTo>
                  <a:cubicBezTo>
                    <a:pt x="782" y="5151"/>
                    <a:pt x="508" y="4803"/>
                    <a:pt x="304" y="4377"/>
                  </a:cubicBezTo>
                  <a:cubicBezTo>
                    <a:pt x="103" y="3950"/>
                    <a:pt x="0" y="3469"/>
                    <a:pt x="0" y="2937"/>
                  </a:cubicBezTo>
                  <a:cubicBezTo>
                    <a:pt x="0" y="2539"/>
                    <a:pt x="64" y="2162"/>
                    <a:pt x="189" y="1805"/>
                  </a:cubicBezTo>
                  <a:cubicBezTo>
                    <a:pt x="316" y="1448"/>
                    <a:pt x="491" y="1134"/>
                    <a:pt x="717" y="861"/>
                  </a:cubicBezTo>
                  <a:cubicBezTo>
                    <a:pt x="943" y="590"/>
                    <a:pt x="1207" y="380"/>
                    <a:pt x="1504" y="227"/>
                  </a:cubicBezTo>
                  <a:cubicBezTo>
                    <a:pt x="1804" y="77"/>
                    <a:pt x="2119" y="0"/>
                    <a:pt x="2445" y="0"/>
                  </a:cubicBezTo>
                  <a:cubicBezTo>
                    <a:pt x="2793" y="0"/>
                    <a:pt x="3115" y="77"/>
                    <a:pt x="3412" y="227"/>
                  </a:cubicBezTo>
                  <a:cubicBezTo>
                    <a:pt x="3712" y="380"/>
                    <a:pt x="3969" y="590"/>
                    <a:pt x="4188" y="861"/>
                  </a:cubicBezTo>
                  <a:cubicBezTo>
                    <a:pt x="4406" y="1134"/>
                    <a:pt x="4584" y="1448"/>
                    <a:pt x="4716" y="1805"/>
                  </a:cubicBezTo>
                  <a:cubicBezTo>
                    <a:pt x="4850" y="2162"/>
                    <a:pt x="4917" y="2539"/>
                    <a:pt x="4917" y="2937"/>
                  </a:cubicBezTo>
                  <a:cubicBezTo>
                    <a:pt x="4917" y="3458"/>
                    <a:pt x="4814" y="3939"/>
                    <a:pt x="4603" y="4371"/>
                  </a:cubicBezTo>
                  <a:cubicBezTo>
                    <a:pt x="4392" y="4800"/>
                    <a:pt x="4115" y="5151"/>
                    <a:pt x="3767" y="5419"/>
                  </a:cubicBezTo>
                  <a:moveTo>
                    <a:pt x="18165" y="12062"/>
                  </a:moveTo>
                  <a:cubicBezTo>
                    <a:pt x="18672" y="12604"/>
                    <a:pt x="19070" y="13142"/>
                    <a:pt x="19356" y="13669"/>
                  </a:cubicBezTo>
                  <a:cubicBezTo>
                    <a:pt x="19641" y="14196"/>
                    <a:pt x="19788" y="14801"/>
                    <a:pt x="19788" y="15480"/>
                  </a:cubicBezTo>
                  <a:lnTo>
                    <a:pt x="19788" y="20816"/>
                  </a:lnTo>
                  <a:cubicBezTo>
                    <a:pt x="19694" y="20868"/>
                    <a:pt x="19620" y="20931"/>
                    <a:pt x="19557" y="20995"/>
                  </a:cubicBezTo>
                  <a:cubicBezTo>
                    <a:pt x="19497" y="21061"/>
                    <a:pt x="19425" y="21122"/>
                    <a:pt x="19344" y="21191"/>
                  </a:cubicBezTo>
                  <a:cubicBezTo>
                    <a:pt x="19262" y="21251"/>
                    <a:pt x="19173" y="21317"/>
                    <a:pt x="19075" y="21386"/>
                  </a:cubicBezTo>
                  <a:cubicBezTo>
                    <a:pt x="18976" y="21455"/>
                    <a:pt x="18835" y="21528"/>
                    <a:pt x="18662" y="21599"/>
                  </a:cubicBezTo>
                  <a:lnTo>
                    <a:pt x="2942" y="21599"/>
                  </a:lnTo>
                  <a:cubicBezTo>
                    <a:pt x="2675" y="21599"/>
                    <a:pt x="2467" y="21499"/>
                    <a:pt x="2318" y="21291"/>
                  </a:cubicBezTo>
                  <a:cubicBezTo>
                    <a:pt x="2167" y="21081"/>
                    <a:pt x="2003" y="20926"/>
                    <a:pt x="1819" y="20816"/>
                  </a:cubicBezTo>
                  <a:lnTo>
                    <a:pt x="1819" y="15480"/>
                  </a:lnTo>
                  <a:cubicBezTo>
                    <a:pt x="1819" y="14763"/>
                    <a:pt x="1989" y="14127"/>
                    <a:pt x="2335" y="13571"/>
                  </a:cubicBezTo>
                  <a:cubicBezTo>
                    <a:pt x="2678" y="13018"/>
                    <a:pt x="3052" y="12511"/>
                    <a:pt x="3460" y="12062"/>
                  </a:cubicBezTo>
                  <a:cubicBezTo>
                    <a:pt x="3535" y="11970"/>
                    <a:pt x="3633" y="11869"/>
                    <a:pt x="3753" y="11766"/>
                  </a:cubicBezTo>
                  <a:cubicBezTo>
                    <a:pt x="3873" y="11659"/>
                    <a:pt x="4000" y="11590"/>
                    <a:pt x="4137" y="11553"/>
                  </a:cubicBezTo>
                  <a:cubicBezTo>
                    <a:pt x="4276" y="11495"/>
                    <a:pt x="4432" y="11466"/>
                    <a:pt x="4610" y="11455"/>
                  </a:cubicBezTo>
                  <a:cubicBezTo>
                    <a:pt x="4785" y="11446"/>
                    <a:pt x="4956" y="11423"/>
                    <a:pt x="5126" y="11388"/>
                  </a:cubicBezTo>
                  <a:cubicBezTo>
                    <a:pt x="5594" y="11299"/>
                    <a:pt x="6091" y="11210"/>
                    <a:pt x="6621" y="11121"/>
                  </a:cubicBezTo>
                  <a:cubicBezTo>
                    <a:pt x="7149" y="11034"/>
                    <a:pt x="7665" y="10945"/>
                    <a:pt x="8172" y="10853"/>
                  </a:cubicBezTo>
                  <a:cubicBezTo>
                    <a:pt x="7483" y="10326"/>
                    <a:pt x="6928" y="9632"/>
                    <a:pt x="6513" y="8762"/>
                  </a:cubicBezTo>
                  <a:cubicBezTo>
                    <a:pt x="6093" y="7896"/>
                    <a:pt x="5884" y="6940"/>
                    <a:pt x="5884" y="5903"/>
                  </a:cubicBezTo>
                  <a:cubicBezTo>
                    <a:pt x="5884" y="5097"/>
                    <a:pt x="6016" y="4331"/>
                    <a:pt x="6275" y="3608"/>
                  </a:cubicBezTo>
                  <a:cubicBezTo>
                    <a:pt x="6535" y="2885"/>
                    <a:pt x="6887" y="2260"/>
                    <a:pt x="7331" y="1733"/>
                  </a:cubicBezTo>
                  <a:cubicBezTo>
                    <a:pt x="7778" y="1203"/>
                    <a:pt x="8299" y="786"/>
                    <a:pt x="8894" y="472"/>
                  </a:cubicBezTo>
                  <a:cubicBezTo>
                    <a:pt x="9494" y="158"/>
                    <a:pt x="10125" y="3"/>
                    <a:pt x="10802" y="3"/>
                  </a:cubicBezTo>
                  <a:cubicBezTo>
                    <a:pt x="11476" y="3"/>
                    <a:pt x="12112" y="158"/>
                    <a:pt x="12710" y="472"/>
                  </a:cubicBezTo>
                  <a:cubicBezTo>
                    <a:pt x="13307" y="786"/>
                    <a:pt x="13826" y="1203"/>
                    <a:pt x="14272" y="1733"/>
                  </a:cubicBezTo>
                  <a:cubicBezTo>
                    <a:pt x="14716" y="2260"/>
                    <a:pt x="15067" y="2885"/>
                    <a:pt x="15328" y="3608"/>
                  </a:cubicBezTo>
                  <a:cubicBezTo>
                    <a:pt x="15590" y="4331"/>
                    <a:pt x="15719" y="5097"/>
                    <a:pt x="15719" y="5903"/>
                  </a:cubicBezTo>
                  <a:cubicBezTo>
                    <a:pt x="15719" y="6939"/>
                    <a:pt x="15513" y="7890"/>
                    <a:pt x="15100" y="8757"/>
                  </a:cubicBezTo>
                  <a:cubicBezTo>
                    <a:pt x="14685" y="9620"/>
                    <a:pt x="14128" y="10320"/>
                    <a:pt x="13432" y="10853"/>
                  </a:cubicBezTo>
                  <a:cubicBezTo>
                    <a:pt x="13936" y="10945"/>
                    <a:pt x="14452" y="11031"/>
                    <a:pt x="14978" y="11115"/>
                  </a:cubicBezTo>
                  <a:cubicBezTo>
                    <a:pt x="15504" y="11198"/>
                    <a:pt x="16005" y="11288"/>
                    <a:pt x="16478" y="11388"/>
                  </a:cubicBezTo>
                  <a:cubicBezTo>
                    <a:pt x="16653" y="11426"/>
                    <a:pt x="16826" y="11449"/>
                    <a:pt x="16994" y="11455"/>
                  </a:cubicBezTo>
                  <a:cubicBezTo>
                    <a:pt x="17162" y="11466"/>
                    <a:pt x="17323" y="11495"/>
                    <a:pt x="17467" y="11553"/>
                  </a:cubicBezTo>
                  <a:cubicBezTo>
                    <a:pt x="17603" y="11590"/>
                    <a:pt x="17731" y="11659"/>
                    <a:pt x="17851" y="11766"/>
                  </a:cubicBezTo>
                  <a:cubicBezTo>
                    <a:pt x="17966" y="11869"/>
                    <a:pt x="18074" y="11970"/>
                    <a:pt x="18165" y="12062"/>
                  </a:cubicBezTo>
                  <a:moveTo>
                    <a:pt x="20474" y="5419"/>
                  </a:moveTo>
                  <a:cubicBezTo>
                    <a:pt x="20757" y="5419"/>
                    <a:pt x="20973" y="5505"/>
                    <a:pt x="21124" y="5687"/>
                  </a:cubicBezTo>
                  <a:cubicBezTo>
                    <a:pt x="21271" y="5865"/>
                    <a:pt x="21381" y="6078"/>
                    <a:pt x="21448" y="6326"/>
                  </a:cubicBezTo>
                  <a:cubicBezTo>
                    <a:pt x="21520" y="6574"/>
                    <a:pt x="21561" y="6836"/>
                    <a:pt x="21576" y="7106"/>
                  </a:cubicBezTo>
                  <a:cubicBezTo>
                    <a:pt x="21592" y="7377"/>
                    <a:pt x="21599" y="7596"/>
                    <a:pt x="21599" y="7760"/>
                  </a:cubicBezTo>
                  <a:lnTo>
                    <a:pt x="21599" y="9856"/>
                  </a:lnTo>
                  <a:cubicBezTo>
                    <a:pt x="21508" y="9928"/>
                    <a:pt x="21422" y="10015"/>
                    <a:pt x="21340" y="10110"/>
                  </a:cubicBezTo>
                  <a:cubicBezTo>
                    <a:pt x="21261" y="10208"/>
                    <a:pt x="21158" y="10257"/>
                    <a:pt x="21036" y="10257"/>
                  </a:cubicBezTo>
                  <a:lnTo>
                    <a:pt x="17268" y="10257"/>
                  </a:lnTo>
                  <a:cubicBezTo>
                    <a:pt x="17131" y="10257"/>
                    <a:pt x="17023" y="10208"/>
                    <a:pt x="16953" y="10110"/>
                  </a:cubicBezTo>
                  <a:cubicBezTo>
                    <a:pt x="16879" y="10015"/>
                    <a:pt x="16790" y="9928"/>
                    <a:pt x="16682" y="9856"/>
                  </a:cubicBezTo>
                  <a:lnTo>
                    <a:pt x="16682" y="7760"/>
                  </a:lnTo>
                  <a:cubicBezTo>
                    <a:pt x="16682" y="7596"/>
                    <a:pt x="16692" y="7377"/>
                    <a:pt x="16706" y="7106"/>
                  </a:cubicBezTo>
                  <a:cubicBezTo>
                    <a:pt x="16720" y="6836"/>
                    <a:pt x="16766" y="6574"/>
                    <a:pt x="16836" y="6326"/>
                  </a:cubicBezTo>
                  <a:cubicBezTo>
                    <a:pt x="16912" y="6078"/>
                    <a:pt x="17023" y="5865"/>
                    <a:pt x="17183" y="5687"/>
                  </a:cubicBezTo>
                  <a:cubicBezTo>
                    <a:pt x="17337" y="5508"/>
                    <a:pt x="17556" y="5419"/>
                    <a:pt x="17829" y="5419"/>
                  </a:cubicBezTo>
                  <a:cubicBezTo>
                    <a:pt x="17488" y="5151"/>
                    <a:pt x="17210" y="4803"/>
                    <a:pt x="16999" y="4377"/>
                  </a:cubicBezTo>
                  <a:cubicBezTo>
                    <a:pt x="16788" y="3950"/>
                    <a:pt x="16682" y="3469"/>
                    <a:pt x="16682" y="2937"/>
                  </a:cubicBezTo>
                  <a:cubicBezTo>
                    <a:pt x="16682" y="2539"/>
                    <a:pt x="16744" y="2162"/>
                    <a:pt x="16872" y="1805"/>
                  </a:cubicBezTo>
                  <a:cubicBezTo>
                    <a:pt x="16999" y="1448"/>
                    <a:pt x="17174" y="1134"/>
                    <a:pt x="17400" y="861"/>
                  </a:cubicBezTo>
                  <a:cubicBezTo>
                    <a:pt x="17625" y="590"/>
                    <a:pt x="17889" y="380"/>
                    <a:pt x="18187" y="227"/>
                  </a:cubicBezTo>
                  <a:cubicBezTo>
                    <a:pt x="18487" y="77"/>
                    <a:pt x="18808" y="0"/>
                    <a:pt x="19152" y="0"/>
                  </a:cubicBezTo>
                  <a:cubicBezTo>
                    <a:pt x="19480" y="0"/>
                    <a:pt x="19795" y="77"/>
                    <a:pt x="20095" y="227"/>
                  </a:cubicBezTo>
                  <a:cubicBezTo>
                    <a:pt x="20395" y="380"/>
                    <a:pt x="20656" y="590"/>
                    <a:pt x="20882" y="861"/>
                  </a:cubicBezTo>
                  <a:cubicBezTo>
                    <a:pt x="21108" y="1134"/>
                    <a:pt x="21285" y="1448"/>
                    <a:pt x="21412" y="1805"/>
                  </a:cubicBezTo>
                  <a:cubicBezTo>
                    <a:pt x="21537" y="2162"/>
                    <a:pt x="21599" y="2539"/>
                    <a:pt x="21599" y="2937"/>
                  </a:cubicBezTo>
                  <a:cubicBezTo>
                    <a:pt x="21599" y="3458"/>
                    <a:pt x="21499" y="3939"/>
                    <a:pt x="21295" y="4371"/>
                  </a:cubicBezTo>
                  <a:cubicBezTo>
                    <a:pt x="21093" y="4800"/>
                    <a:pt x="20820" y="5151"/>
                    <a:pt x="20474" y="5419"/>
                  </a:cubicBezTo>
                </a:path>
              </a:pathLst>
            </a:custGeom>
            <a:grpFill/>
            <a:ln>
              <a:noFill/>
            </a:ln>
            <a:effectLst/>
            <a:extLst/>
          </p:spPr>
          <p:txBody>
            <a:bodyPr lIns="38100" tIns="38100" rIns="38100" bIns="38100" anchor="ctr"/>
            <a:lstStyle/>
            <a:p>
              <a:pPr>
                <a:defRPr/>
              </a:pPr>
              <a:endParaRPr lang="zh-CN" altLang="en-US">
                <a:solidFill>
                  <a:srgbClr val="0070C0"/>
                </a:solidFill>
                <a:cs typeface="+mn-ea"/>
                <a:sym typeface="+mn-lt"/>
              </a:endParaRPr>
            </a:p>
          </p:txBody>
        </p:sp>
      </p:grpSp>
      <p:grpSp>
        <p:nvGrpSpPr>
          <p:cNvPr id="22" name="组合 21"/>
          <p:cNvGrpSpPr/>
          <p:nvPr/>
        </p:nvGrpSpPr>
        <p:grpSpPr>
          <a:xfrm>
            <a:off x="1713041" y="5383244"/>
            <a:ext cx="386867" cy="386867"/>
            <a:chOff x="7068981" y="415834"/>
            <a:chExt cx="482600" cy="482600"/>
          </a:xfrm>
          <a:solidFill>
            <a:schemeClr val="bg1"/>
          </a:solidFill>
          <a:effectLst/>
        </p:grpSpPr>
        <p:sp>
          <p:nvSpPr>
            <p:cNvPr id="23" name="AutoShape 8" descr="tile_paper_medgray.jpeg"/>
            <p:cNvSpPr>
              <a:spLocks/>
            </p:cNvSpPr>
            <p:nvPr/>
          </p:nvSpPr>
          <p:spPr bwMode="auto">
            <a:xfrm>
              <a:off x="7068981" y="415834"/>
              <a:ext cx="482600" cy="482600"/>
            </a:xfrm>
            <a:custGeom>
              <a:avLst/>
              <a:gdLst>
                <a:gd name="T0" fmla="*/ 482725 w 19679"/>
                <a:gd name="T1" fmla="*/ 529874 h 19679"/>
                <a:gd name="T2" fmla="*/ 482725 w 19679"/>
                <a:gd name="T3" fmla="*/ 529874 h 19679"/>
                <a:gd name="T4" fmla="*/ 482725 w 19679"/>
                <a:gd name="T5" fmla="*/ 529874 h 19679"/>
                <a:gd name="T6" fmla="*/ 482725 w 19679"/>
                <a:gd name="T7" fmla="*/ 529874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close/>
                </a:path>
              </a:pathLst>
            </a:custGeom>
            <a:solidFill>
              <a:srgbClr val="9B1E23"/>
            </a:solidFill>
            <a:ln>
              <a:noFill/>
            </a:ln>
            <a:effectLst>
              <a:outerShdw blurRad="63500" algn="ctr" rotWithShape="0">
                <a:prstClr val="black">
                  <a:alpha val="40000"/>
                </a:prstClr>
              </a:outerShdw>
            </a:effectLst>
            <a:extLst/>
          </p:spPr>
          <p:txBody>
            <a:bodyPr lIns="0" tIns="0" rIns="0" bIns="0" anchor="ctr"/>
            <a:lstStyle/>
            <a:p>
              <a:endParaRPr lang="zh-CN" altLang="en-US" sz="900">
                <a:solidFill>
                  <a:srgbClr val="0070C0"/>
                </a:solidFill>
                <a:cs typeface="+mn-ea"/>
                <a:sym typeface="+mn-lt"/>
              </a:endParaRPr>
            </a:p>
          </p:txBody>
        </p:sp>
        <p:sp>
          <p:nvSpPr>
            <p:cNvPr id="24" name="AutoShape 18"/>
            <p:cNvSpPr>
              <a:spLocks/>
            </p:cNvSpPr>
            <p:nvPr/>
          </p:nvSpPr>
          <p:spPr bwMode="auto">
            <a:xfrm>
              <a:off x="7209714" y="556969"/>
              <a:ext cx="201134" cy="200330"/>
            </a:xfrm>
            <a:custGeom>
              <a:avLst/>
              <a:gdLst>
                <a:gd name="T0" fmla="*/ 198438 w 21600"/>
                <a:gd name="T1" fmla="*/ 197644 h 21600"/>
                <a:gd name="T2" fmla="*/ 198438 w 21600"/>
                <a:gd name="T3" fmla="*/ 197644 h 21600"/>
                <a:gd name="T4" fmla="*/ 198438 w 21600"/>
                <a:gd name="T5" fmla="*/ 197644 h 21600"/>
                <a:gd name="T6" fmla="*/ 198438 w 21600"/>
                <a:gd name="T7" fmla="*/ 197644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0" y="11152"/>
                  </a:moveTo>
                  <a:lnTo>
                    <a:pt x="0" y="5936"/>
                  </a:lnTo>
                  <a:cubicBezTo>
                    <a:pt x="0" y="5498"/>
                    <a:pt x="132" y="5116"/>
                    <a:pt x="396" y="4796"/>
                  </a:cubicBezTo>
                  <a:cubicBezTo>
                    <a:pt x="663" y="4479"/>
                    <a:pt x="979" y="4317"/>
                    <a:pt x="1346" y="4317"/>
                  </a:cubicBezTo>
                  <a:lnTo>
                    <a:pt x="6316" y="4317"/>
                  </a:lnTo>
                  <a:lnTo>
                    <a:pt x="6316" y="1072"/>
                  </a:lnTo>
                  <a:cubicBezTo>
                    <a:pt x="6316" y="781"/>
                    <a:pt x="6399" y="528"/>
                    <a:pt x="6568" y="320"/>
                  </a:cubicBezTo>
                  <a:cubicBezTo>
                    <a:pt x="6737" y="108"/>
                    <a:pt x="6945" y="0"/>
                    <a:pt x="7195" y="0"/>
                  </a:cubicBezTo>
                  <a:lnTo>
                    <a:pt x="14402" y="0"/>
                  </a:lnTo>
                  <a:cubicBezTo>
                    <a:pt x="14661" y="0"/>
                    <a:pt x="14877" y="108"/>
                    <a:pt x="15053" y="320"/>
                  </a:cubicBezTo>
                  <a:cubicBezTo>
                    <a:pt x="15227" y="528"/>
                    <a:pt x="15318" y="781"/>
                    <a:pt x="15318" y="1072"/>
                  </a:cubicBezTo>
                  <a:lnTo>
                    <a:pt x="15318" y="4317"/>
                  </a:lnTo>
                  <a:lnTo>
                    <a:pt x="20263" y="4317"/>
                  </a:lnTo>
                  <a:cubicBezTo>
                    <a:pt x="20630" y="4317"/>
                    <a:pt x="20943" y="4479"/>
                    <a:pt x="21205" y="4796"/>
                  </a:cubicBezTo>
                  <a:cubicBezTo>
                    <a:pt x="21467" y="5116"/>
                    <a:pt x="21599" y="5498"/>
                    <a:pt x="21599" y="5936"/>
                  </a:cubicBezTo>
                  <a:lnTo>
                    <a:pt x="21599" y="11152"/>
                  </a:lnTo>
                  <a:lnTo>
                    <a:pt x="0" y="11152"/>
                  </a:lnTo>
                  <a:close/>
                  <a:moveTo>
                    <a:pt x="21599" y="12782"/>
                  </a:moveTo>
                  <a:lnTo>
                    <a:pt x="21599" y="19981"/>
                  </a:lnTo>
                  <a:cubicBezTo>
                    <a:pt x="21599" y="20425"/>
                    <a:pt x="21467" y="20801"/>
                    <a:pt x="21205" y="21121"/>
                  </a:cubicBezTo>
                  <a:cubicBezTo>
                    <a:pt x="20943" y="21438"/>
                    <a:pt x="20630" y="21599"/>
                    <a:pt x="20263" y="21599"/>
                  </a:cubicBezTo>
                  <a:lnTo>
                    <a:pt x="1346" y="21599"/>
                  </a:lnTo>
                  <a:cubicBezTo>
                    <a:pt x="979" y="21599"/>
                    <a:pt x="663" y="21438"/>
                    <a:pt x="396" y="21121"/>
                  </a:cubicBezTo>
                  <a:cubicBezTo>
                    <a:pt x="132" y="20801"/>
                    <a:pt x="0" y="20425"/>
                    <a:pt x="0" y="19981"/>
                  </a:cubicBezTo>
                  <a:lnTo>
                    <a:pt x="0" y="12782"/>
                  </a:lnTo>
                  <a:lnTo>
                    <a:pt x="8355" y="12782"/>
                  </a:lnTo>
                  <a:cubicBezTo>
                    <a:pt x="8340" y="12841"/>
                    <a:pt x="8333" y="12929"/>
                    <a:pt x="8333" y="13052"/>
                  </a:cubicBezTo>
                  <a:lnTo>
                    <a:pt x="8333" y="15199"/>
                  </a:lnTo>
                  <a:cubicBezTo>
                    <a:pt x="8333" y="15713"/>
                    <a:pt x="8482" y="16160"/>
                    <a:pt x="8783" y="16542"/>
                  </a:cubicBezTo>
                  <a:cubicBezTo>
                    <a:pt x="9085" y="16921"/>
                    <a:pt x="9462" y="17112"/>
                    <a:pt x="9914" y="17112"/>
                  </a:cubicBezTo>
                  <a:lnTo>
                    <a:pt x="11707" y="17112"/>
                  </a:lnTo>
                  <a:cubicBezTo>
                    <a:pt x="12137" y="17112"/>
                    <a:pt x="12507" y="16924"/>
                    <a:pt x="12816" y="16548"/>
                  </a:cubicBezTo>
                  <a:cubicBezTo>
                    <a:pt x="13124" y="16175"/>
                    <a:pt x="13278" y="15725"/>
                    <a:pt x="13278" y="15199"/>
                  </a:cubicBezTo>
                  <a:lnTo>
                    <a:pt x="13278" y="13052"/>
                  </a:lnTo>
                  <a:cubicBezTo>
                    <a:pt x="13278" y="12938"/>
                    <a:pt x="13266" y="12847"/>
                    <a:pt x="13242" y="12782"/>
                  </a:cubicBezTo>
                  <a:lnTo>
                    <a:pt x="21599" y="12782"/>
                  </a:lnTo>
                  <a:close/>
                  <a:moveTo>
                    <a:pt x="8108" y="4320"/>
                  </a:moveTo>
                  <a:lnTo>
                    <a:pt x="13511" y="4320"/>
                  </a:lnTo>
                  <a:lnTo>
                    <a:pt x="13511" y="2170"/>
                  </a:lnTo>
                  <a:lnTo>
                    <a:pt x="8108" y="2170"/>
                  </a:lnTo>
                  <a:lnTo>
                    <a:pt x="8108" y="4320"/>
                  </a:lnTo>
                  <a:close/>
                  <a:moveTo>
                    <a:pt x="11707" y="12782"/>
                  </a:moveTo>
                  <a:cubicBezTo>
                    <a:pt x="11849" y="12782"/>
                    <a:pt x="11922" y="12873"/>
                    <a:pt x="11929" y="13052"/>
                  </a:cubicBezTo>
                  <a:lnTo>
                    <a:pt x="11929" y="15199"/>
                  </a:lnTo>
                  <a:cubicBezTo>
                    <a:pt x="11929" y="15367"/>
                    <a:pt x="11856" y="15455"/>
                    <a:pt x="11707" y="15467"/>
                  </a:cubicBezTo>
                  <a:lnTo>
                    <a:pt x="9914" y="15467"/>
                  </a:lnTo>
                  <a:cubicBezTo>
                    <a:pt x="9758" y="15467"/>
                    <a:pt x="9675" y="15379"/>
                    <a:pt x="9667" y="15199"/>
                  </a:cubicBezTo>
                  <a:lnTo>
                    <a:pt x="9667" y="13052"/>
                  </a:lnTo>
                  <a:cubicBezTo>
                    <a:pt x="9667" y="12882"/>
                    <a:pt x="9750" y="12794"/>
                    <a:pt x="9914" y="12782"/>
                  </a:cubicBezTo>
                  <a:lnTo>
                    <a:pt x="11707" y="12782"/>
                  </a:lnTo>
                  <a:close/>
                </a:path>
              </a:pathLst>
            </a:custGeom>
            <a:grpFill/>
            <a:ln>
              <a:noFill/>
            </a:ln>
            <a:effectLst/>
            <a:extLst/>
          </p:spPr>
          <p:txBody>
            <a:bodyPr lIns="38100" tIns="38100" rIns="38100" bIns="38100" anchor="ctr"/>
            <a:lstStyle/>
            <a:p>
              <a:pPr>
                <a:defRPr/>
              </a:pPr>
              <a:endParaRPr lang="zh-CN" altLang="en-US" dirty="0">
                <a:solidFill>
                  <a:srgbClr val="0070C0"/>
                </a:solidFill>
                <a:cs typeface="+mn-ea"/>
                <a:sym typeface="+mn-lt"/>
              </a:endParaRPr>
            </a:p>
          </p:txBody>
        </p:sp>
      </p:grpSp>
      <p:grpSp>
        <p:nvGrpSpPr>
          <p:cNvPr id="25" name="组合 24"/>
          <p:cNvGrpSpPr/>
          <p:nvPr/>
        </p:nvGrpSpPr>
        <p:grpSpPr>
          <a:xfrm>
            <a:off x="2361209" y="5383244"/>
            <a:ext cx="386867" cy="386867"/>
            <a:chOff x="7821564" y="415834"/>
            <a:chExt cx="482600" cy="482600"/>
          </a:xfrm>
          <a:solidFill>
            <a:schemeClr val="bg1"/>
          </a:solidFill>
          <a:effectLst/>
        </p:grpSpPr>
        <p:sp>
          <p:nvSpPr>
            <p:cNvPr id="26" name="AutoShape 8" descr="tile_paper_medgray.jpeg"/>
            <p:cNvSpPr>
              <a:spLocks/>
            </p:cNvSpPr>
            <p:nvPr/>
          </p:nvSpPr>
          <p:spPr bwMode="auto">
            <a:xfrm>
              <a:off x="7821564" y="415834"/>
              <a:ext cx="482600" cy="482600"/>
            </a:xfrm>
            <a:custGeom>
              <a:avLst/>
              <a:gdLst>
                <a:gd name="T0" fmla="*/ 482725 w 19679"/>
                <a:gd name="T1" fmla="*/ 529874 h 19679"/>
                <a:gd name="T2" fmla="*/ 482725 w 19679"/>
                <a:gd name="T3" fmla="*/ 529874 h 19679"/>
                <a:gd name="T4" fmla="*/ 482725 w 19679"/>
                <a:gd name="T5" fmla="*/ 529874 h 19679"/>
                <a:gd name="T6" fmla="*/ 482725 w 19679"/>
                <a:gd name="T7" fmla="*/ 529874 h 19679"/>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19679" h="19679">
                  <a:moveTo>
                    <a:pt x="16796" y="2881"/>
                  </a:moveTo>
                  <a:cubicBezTo>
                    <a:pt x="20638" y="6724"/>
                    <a:pt x="20638" y="12953"/>
                    <a:pt x="16796" y="16796"/>
                  </a:cubicBezTo>
                  <a:cubicBezTo>
                    <a:pt x="12953" y="20639"/>
                    <a:pt x="6724" y="20639"/>
                    <a:pt x="2881" y="16796"/>
                  </a:cubicBezTo>
                  <a:cubicBezTo>
                    <a:pt x="-961" y="12953"/>
                    <a:pt x="-961" y="6724"/>
                    <a:pt x="2881" y="2881"/>
                  </a:cubicBezTo>
                  <a:cubicBezTo>
                    <a:pt x="6724" y="-961"/>
                    <a:pt x="12953" y="-961"/>
                    <a:pt x="16796" y="2881"/>
                  </a:cubicBezTo>
                  <a:close/>
                </a:path>
              </a:pathLst>
            </a:custGeom>
            <a:solidFill>
              <a:srgbClr val="1B2F47"/>
            </a:solidFill>
            <a:ln>
              <a:noFill/>
            </a:ln>
            <a:effectLst>
              <a:outerShdw blurRad="63500" algn="ctr" rotWithShape="0">
                <a:prstClr val="black">
                  <a:alpha val="4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sz="2800">
                <a:solidFill>
                  <a:schemeClr val="lt1"/>
                </a:solidFill>
                <a:latin typeface="腾祥澜黑简" panose="01010104010101010101" pitchFamily="2" charset="-122"/>
                <a:ea typeface="腾祥澜黑简" panose="01010104010101010101" pitchFamily="2" charset="-122"/>
                <a:sym typeface="+mn-lt"/>
              </a:endParaRPr>
            </a:p>
          </p:txBody>
        </p:sp>
        <p:sp>
          <p:nvSpPr>
            <p:cNvPr id="27" name="AutoShape 20"/>
            <p:cNvSpPr>
              <a:spLocks/>
            </p:cNvSpPr>
            <p:nvPr/>
          </p:nvSpPr>
          <p:spPr bwMode="auto">
            <a:xfrm>
              <a:off x="7962297" y="556969"/>
              <a:ext cx="201134" cy="200330"/>
            </a:xfrm>
            <a:custGeom>
              <a:avLst/>
              <a:gdLst>
                <a:gd name="T0" fmla="*/ 198438 w 21600"/>
                <a:gd name="T1" fmla="*/ 197644 h 21600"/>
                <a:gd name="T2" fmla="*/ 198438 w 21600"/>
                <a:gd name="T3" fmla="*/ 197644 h 21600"/>
                <a:gd name="T4" fmla="*/ 198438 w 21600"/>
                <a:gd name="T5" fmla="*/ 197644 h 21600"/>
                <a:gd name="T6" fmla="*/ 198438 w 21600"/>
                <a:gd name="T7" fmla="*/ 197644 h 21600"/>
                <a:gd name="T8" fmla="*/ 0 60000 65536"/>
                <a:gd name="T9" fmla="*/ 0 60000 65536"/>
                <a:gd name="T10" fmla="*/ 0 60000 65536"/>
                <a:gd name="T11" fmla="*/ 0 60000 65536"/>
              </a:gdLst>
              <a:ahLst/>
              <a:cxnLst>
                <a:cxn ang="T8">
                  <a:pos x="T0" y="T1"/>
                </a:cxn>
                <a:cxn ang="T9">
                  <a:pos x="T2" y="T3"/>
                </a:cxn>
                <a:cxn ang="T10">
                  <a:pos x="T4" y="T5"/>
                </a:cxn>
                <a:cxn ang="T11">
                  <a:pos x="T6" y="T7"/>
                </a:cxn>
              </a:cxnLst>
              <a:rect l="0" t="0" r="r" b="b"/>
              <a:pathLst>
                <a:path w="21600" h="21600">
                  <a:moveTo>
                    <a:pt x="19987" y="2580"/>
                  </a:moveTo>
                  <a:cubicBezTo>
                    <a:pt x="20419" y="2580"/>
                    <a:pt x="20793" y="2735"/>
                    <a:pt x="21116" y="3052"/>
                  </a:cubicBezTo>
                  <a:cubicBezTo>
                    <a:pt x="21438" y="3372"/>
                    <a:pt x="21599" y="3743"/>
                    <a:pt x="21599" y="4175"/>
                  </a:cubicBezTo>
                  <a:lnTo>
                    <a:pt x="21599" y="19987"/>
                  </a:lnTo>
                  <a:cubicBezTo>
                    <a:pt x="21599" y="20419"/>
                    <a:pt x="21438" y="20796"/>
                    <a:pt x="21116" y="21116"/>
                  </a:cubicBezTo>
                  <a:cubicBezTo>
                    <a:pt x="20793" y="21438"/>
                    <a:pt x="20419" y="21599"/>
                    <a:pt x="19987" y="21599"/>
                  </a:cubicBezTo>
                  <a:lnTo>
                    <a:pt x="1612" y="21599"/>
                  </a:lnTo>
                  <a:cubicBezTo>
                    <a:pt x="1180" y="21599"/>
                    <a:pt x="806" y="21438"/>
                    <a:pt x="483" y="21116"/>
                  </a:cubicBezTo>
                  <a:cubicBezTo>
                    <a:pt x="161" y="20796"/>
                    <a:pt x="0" y="20419"/>
                    <a:pt x="0" y="19987"/>
                  </a:cubicBezTo>
                  <a:lnTo>
                    <a:pt x="0" y="4175"/>
                  </a:lnTo>
                  <a:cubicBezTo>
                    <a:pt x="0" y="3743"/>
                    <a:pt x="161" y="3372"/>
                    <a:pt x="483" y="3052"/>
                  </a:cubicBezTo>
                  <a:cubicBezTo>
                    <a:pt x="806" y="2735"/>
                    <a:pt x="1180" y="2580"/>
                    <a:pt x="1612" y="2580"/>
                  </a:cubicBezTo>
                  <a:lnTo>
                    <a:pt x="2150" y="2580"/>
                  </a:lnTo>
                  <a:lnTo>
                    <a:pt x="2150" y="2401"/>
                  </a:lnTo>
                  <a:cubicBezTo>
                    <a:pt x="2150" y="2116"/>
                    <a:pt x="2196" y="1828"/>
                    <a:pt x="2288" y="1540"/>
                  </a:cubicBezTo>
                  <a:cubicBezTo>
                    <a:pt x="2381" y="1249"/>
                    <a:pt x="2530" y="990"/>
                    <a:pt x="2738" y="766"/>
                  </a:cubicBezTo>
                  <a:cubicBezTo>
                    <a:pt x="2942" y="541"/>
                    <a:pt x="3216" y="360"/>
                    <a:pt x="3555" y="213"/>
                  </a:cubicBezTo>
                  <a:cubicBezTo>
                    <a:pt x="3895" y="75"/>
                    <a:pt x="4310" y="0"/>
                    <a:pt x="4796" y="0"/>
                  </a:cubicBezTo>
                  <a:cubicBezTo>
                    <a:pt x="5283" y="0"/>
                    <a:pt x="5698" y="75"/>
                    <a:pt x="6037" y="213"/>
                  </a:cubicBezTo>
                  <a:cubicBezTo>
                    <a:pt x="6377" y="360"/>
                    <a:pt x="6651" y="541"/>
                    <a:pt x="6858" y="766"/>
                  </a:cubicBezTo>
                  <a:cubicBezTo>
                    <a:pt x="7062" y="990"/>
                    <a:pt x="7215" y="1255"/>
                    <a:pt x="7313" y="1546"/>
                  </a:cubicBezTo>
                  <a:cubicBezTo>
                    <a:pt x="7411" y="1840"/>
                    <a:pt x="7457" y="2125"/>
                    <a:pt x="7457" y="2401"/>
                  </a:cubicBezTo>
                  <a:lnTo>
                    <a:pt x="7457" y="2580"/>
                  </a:lnTo>
                  <a:lnTo>
                    <a:pt x="8133" y="2580"/>
                  </a:lnTo>
                  <a:lnTo>
                    <a:pt x="8133" y="2401"/>
                  </a:lnTo>
                  <a:cubicBezTo>
                    <a:pt x="8133" y="2116"/>
                    <a:pt x="8179" y="1828"/>
                    <a:pt x="8269" y="1540"/>
                  </a:cubicBezTo>
                  <a:cubicBezTo>
                    <a:pt x="8364" y="1249"/>
                    <a:pt x="8511" y="990"/>
                    <a:pt x="8718" y="766"/>
                  </a:cubicBezTo>
                  <a:cubicBezTo>
                    <a:pt x="8925" y="541"/>
                    <a:pt x="9199" y="360"/>
                    <a:pt x="9538" y="213"/>
                  </a:cubicBezTo>
                  <a:cubicBezTo>
                    <a:pt x="9878" y="74"/>
                    <a:pt x="10293" y="0"/>
                    <a:pt x="10779" y="0"/>
                  </a:cubicBezTo>
                  <a:cubicBezTo>
                    <a:pt x="11266" y="0"/>
                    <a:pt x="11678" y="74"/>
                    <a:pt x="12020" y="213"/>
                  </a:cubicBezTo>
                  <a:cubicBezTo>
                    <a:pt x="12360" y="360"/>
                    <a:pt x="12636" y="541"/>
                    <a:pt x="12852" y="766"/>
                  </a:cubicBezTo>
                  <a:cubicBezTo>
                    <a:pt x="13068" y="990"/>
                    <a:pt x="13227" y="1255"/>
                    <a:pt x="13322" y="1546"/>
                  </a:cubicBezTo>
                  <a:cubicBezTo>
                    <a:pt x="13417" y="1840"/>
                    <a:pt x="13469" y="2125"/>
                    <a:pt x="13469" y="2401"/>
                  </a:cubicBezTo>
                  <a:lnTo>
                    <a:pt x="13469" y="2580"/>
                  </a:lnTo>
                  <a:lnTo>
                    <a:pt x="14142" y="2580"/>
                  </a:lnTo>
                  <a:lnTo>
                    <a:pt x="14142" y="2401"/>
                  </a:lnTo>
                  <a:cubicBezTo>
                    <a:pt x="14142" y="2116"/>
                    <a:pt x="14191" y="1828"/>
                    <a:pt x="14286" y="1540"/>
                  </a:cubicBezTo>
                  <a:cubicBezTo>
                    <a:pt x="14384" y="1249"/>
                    <a:pt x="14534" y="990"/>
                    <a:pt x="14741" y="765"/>
                  </a:cubicBezTo>
                  <a:cubicBezTo>
                    <a:pt x="14948" y="541"/>
                    <a:pt x="15219" y="359"/>
                    <a:pt x="15556" y="213"/>
                  </a:cubicBezTo>
                  <a:cubicBezTo>
                    <a:pt x="15890" y="74"/>
                    <a:pt x="16305" y="0"/>
                    <a:pt x="16803" y="0"/>
                  </a:cubicBezTo>
                  <a:cubicBezTo>
                    <a:pt x="17289" y="0"/>
                    <a:pt x="17704" y="74"/>
                    <a:pt x="18044" y="213"/>
                  </a:cubicBezTo>
                  <a:cubicBezTo>
                    <a:pt x="18383" y="359"/>
                    <a:pt x="18657" y="541"/>
                    <a:pt x="18864" y="765"/>
                  </a:cubicBezTo>
                  <a:cubicBezTo>
                    <a:pt x="19069" y="990"/>
                    <a:pt x="19218" y="1255"/>
                    <a:pt x="19311" y="1546"/>
                  </a:cubicBezTo>
                  <a:cubicBezTo>
                    <a:pt x="19403" y="1839"/>
                    <a:pt x="19449" y="2125"/>
                    <a:pt x="19449" y="2401"/>
                  </a:cubicBezTo>
                  <a:lnTo>
                    <a:pt x="19449" y="2580"/>
                  </a:lnTo>
                  <a:lnTo>
                    <a:pt x="19987" y="2580"/>
                  </a:lnTo>
                  <a:close/>
                  <a:moveTo>
                    <a:pt x="6066" y="7968"/>
                  </a:moveTo>
                  <a:lnTo>
                    <a:pt x="2179" y="7968"/>
                  </a:lnTo>
                  <a:lnTo>
                    <a:pt x="2179" y="11443"/>
                  </a:lnTo>
                  <a:lnTo>
                    <a:pt x="6066" y="11443"/>
                  </a:lnTo>
                  <a:lnTo>
                    <a:pt x="6066" y="7968"/>
                  </a:lnTo>
                  <a:close/>
                  <a:moveTo>
                    <a:pt x="6066" y="11976"/>
                  </a:moveTo>
                  <a:lnTo>
                    <a:pt x="2179" y="11976"/>
                  </a:lnTo>
                  <a:lnTo>
                    <a:pt x="2179" y="15452"/>
                  </a:lnTo>
                  <a:lnTo>
                    <a:pt x="6066" y="15452"/>
                  </a:lnTo>
                  <a:lnTo>
                    <a:pt x="6066" y="11976"/>
                  </a:lnTo>
                  <a:close/>
                  <a:moveTo>
                    <a:pt x="6066" y="15976"/>
                  </a:moveTo>
                  <a:lnTo>
                    <a:pt x="2179" y="15976"/>
                  </a:lnTo>
                  <a:lnTo>
                    <a:pt x="2179" y="19422"/>
                  </a:lnTo>
                  <a:lnTo>
                    <a:pt x="6066" y="19422"/>
                  </a:lnTo>
                  <a:lnTo>
                    <a:pt x="6066" y="15976"/>
                  </a:lnTo>
                  <a:close/>
                  <a:moveTo>
                    <a:pt x="3754" y="5543"/>
                  </a:moveTo>
                  <a:cubicBezTo>
                    <a:pt x="3754" y="6067"/>
                    <a:pt x="4102" y="6323"/>
                    <a:pt x="4799" y="6323"/>
                  </a:cubicBezTo>
                  <a:cubicBezTo>
                    <a:pt x="5499" y="6323"/>
                    <a:pt x="5847" y="6067"/>
                    <a:pt x="5847" y="5543"/>
                  </a:cubicBezTo>
                  <a:lnTo>
                    <a:pt x="5847" y="2398"/>
                  </a:lnTo>
                  <a:cubicBezTo>
                    <a:pt x="5847" y="1877"/>
                    <a:pt x="5499" y="1612"/>
                    <a:pt x="4799" y="1612"/>
                  </a:cubicBezTo>
                  <a:cubicBezTo>
                    <a:pt x="4102" y="1612"/>
                    <a:pt x="3754" y="1877"/>
                    <a:pt x="3754" y="2398"/>
                  </a:cubicBezTo>
                  <a:lnTo>
                    <a:pt x="3754" y="5543"/>
                  </a:lnTo>
                  <a:close/>
                  <a:moveTo>
                    <a:pt x="10535" y="7968"/>
                  </a:moveTo>
                  <a:lnTo>
                    <a:pt x="6607" y="7968"/>
                  </a:lnTo>
                  <a:lnTo>
                    <a:pt x="6607" y="11443"/>
                  </a:lnTo>
                  <a:lnTo>
                    <a:pt x="10535" y="11443"/>
                  </a:lnTo>
                  <a:lnTo>
                    <a:pt x="10535" y="7968"/>
                  </a:lnTo>
                  <a:close/>
                  <a:moveTo>
                    <a:pt x="10535" y="11976"/>
                  </a:moveTo>
                  <a:lnTo>
                    <a:pt x="6607" y="11976"/>
                  </a:lnTo>
                  <a:lnTo>
                    <a:pt x="6607" y="15452"/>
                  </a:lnTo>
                  <a:lnTo>
                    <a:pt x="10535" y="15452"/>
                  </a:lnTo>
                  <a:lnTo>
                    <a:pt x="10535" y="11976"/>
                  </a:lnTo>
                  <a:close/>
                  <a:moveTo>
                    <a:pt x="10535" y="15976"/>
                  </a:moveTo>
                  <a:lnTo>
                    <a:pt x="6607" y="15976"/>
                  </a:lnTo>
                  <a:lnTo>
                    <a:pt x="6607" y="19422"/>
                  </a:lnTo>
                  <a:lnTo>
                    <a:pt x="10535" y="19422"/>
                  </a:lnTo>
                  <a:lnTo>
                    <a:pt x="10535" y="15976"/>
                  </a:lnTo>
                  <a:close/>
                  <a:moveTo>
                    <a:pt x="9774" y="5543"/>
                  </a:moveTo>
                  <a:cubicBezTo>
                    <a:pt x="9774" y="5825"/>
                    <a:pt x="9849" y="6027"/>
                    <a:pt x="9996" y="6145"/>
                  </a:cubicBezTo>
                  <a:cubicBezTo>
                    <a:pt x="10143" y="6269"/>
                    <a:pt x="10405" y="6323"/>
                    <a:pt x="10782" y="6323"/>
                  </a:cubicBezTo>
                  <a:cubicBezTo>
                    <a:pt x="11159" y="6323"/>
                    <a:pt x="11427" y="6263"/>
                    <a:pt x="11588" y="6139"/>
                  </a:cubicBezTo>
                  <a:cubicBezTo>
                    <a:pt x="11750" y="6015"/>
                    <a:pt x="11830" y="5819"/>
                    <a:pt x="11830" y="5543"/>
                  </a:cubicBezTo>
                  <a:lnTo>
                    <a:pt x="11830" y="2398"/>
                  </a:lnTo>
                  <a:cubicBezTo>
                    <a:pt x="11830" y="2128"/>
                    <a:pt x="11750" y="1932"/>
                    <a:pt x="11588" y="1802"/>
                  </a:cubicBezTo>
                  <a:cubicBezTo>
                    <a:pt x="11427" y="1673"/>
                    <a:pt x="11159" y="1612"/>
                    <a:pt x="10782" y="1612"/>
                  </a:cubicBezTo>
                  <a:cubicBezTo>
                    <a:pt x="10405" y="1612"/>
                    <a:pt x="10143" y="1679"/>
                    <a:pt x="9996" y="1814"/>
                  </a:cubicBezTo>
                  <a:cubicBezTo>
                    <a:pt x="9849" y="1944"/>
                    <a:pt x="9774" y="2139"/>
                    <a:pt x="9774" y="2398"/>
                  </a:cubicBezTo>
                  <a:lnTo>
                    <a:pt x="9774" y="5543"/>
                  </a:lnTo>
                  <a:close/>
                  <a:moveTo>
                    <a:pt x="14986" y="7968"/>
                  </a:moveTo>
                  <a:lnTo>
                    <a:pt x="11073" y="7968"/>
                  </a:lnTo>
                  <a:lnTo>
                    <a:pt x="11073" y="11443"/>
                  </a:lnTo>
                  <a:lnTo>
                    <a:pt x="14986" y="11443"/>
                  </a:lnTo>
                  <a:lnTo>
                    <a:pt x="14986" y="7968"/>
                  </a:lnTo>
                  <a:close/>
                  <a:moveTo>
                    <a:pt x="14986" y="11976"/>
                  </a:moveTo>
                  <a:lnTo>
                    <a:pt x="11073" y="11976"/>
                  </a:lnTo>
                  <a:lnTo>
                    <a:pt x="11073" y="15452"/>
                  </a:lnTo>
                  <a:lnTo>
                    <a:pt x="14986" y="15452"/>
                  </a:lnTo>
                  <a:lnTo>
                    <a:pt x="14986" y="11976"/>
                  </a:lnTo>
                  <a:close/>
                  <a:moveTo>
                    <a:pt x="14986" y="15976"/>
                  </a:moveTo>
                  <a:lnTo>
                    <a:pt x="11073" y="15976"/>
                  </a:lnTo>
                  <a:lnTo>
                    <a:pt x="11073" y="19422"/>
                  </a:lnTo>
                  <a:lnTo>
                    <a:pt x="14986" y="19422"/>
                  </a:lnTo>
                  <a:lnTo>
                    <a:pt x="14986" y="15976"/>
                  </a:lnTo>
                  <a:close/>
                  <a:moveTo>
                    <a:pt x="19423" y="7968"/>
                  </a:moveTo>
                  <a:lnTo>
                    <a:pt x="15521" y="7968"/>
                  </a:lnTo>
                  <a:lnTo>
                    <a:pt x="15521" y="11443"/>
                  </a:lnTo>
                  <a:lnTo>
                    <a:pt x="19423" y="11443"/>
                  </a:lnTo>
                  <a:lnTo>
                    <a:pt x="19423" y="7968"/>
                  </a:lnTo>
                  <a:close/>
                  <a:moveTo>
                    <a:pt x="19423" y="11976"/>
                  </a:moveTo>
                  <a:lnTo>
                    <a:pt x="15521" y="11976"/>
                  </a:lnTo>
                  <a:lnTo>
                    <a:pt x="15521" y="15452"/>
                  </a:lnTo>
                  <a:lnTo>
                    <a:pt x="19423" y="15452"/>
                  </a:lnTo>
                  <a:lnTo>
                    <a:pt x="19423" y="11976"/>
                  </a:lnTo>
                  <a:close/>
                  <a:moveTo>
                    <a:pt x="19423" y="15976"/>
                  </a:moveTo>
                  <a:lnTo>
                    <a:pt x="15521" y="15976"/>
                  </a:lnTo>
                  <a:lnTo>
                    <a:pt x="15521" y="19422"/>
                  </a:lnTo>
                  <a:lnTo>
                    <a:pt x="19423" y="19422"/>
                  </a:lnTo>
                  <a:lnTo>
                    <a:pt x="19423" y="15976"/>
                  </a:lnTo>
                  <a:close/>
                  <a:moveTo>
                    <a:pt x="15758" y="5543"/>
                  </a:moveTo>
                  <a:cubicBezTo>
                    <a:pt x="15758" y="6067"/>
                    <a:pt x="16106" y="6323"/>
                    <a:pt x="16806" y="6323"/>
                  </a:cubicBezTo>
                  <a:cubicBezTo>
                    <a:pt x="17502" y="6323"/>
                    <a:pt x="17848" y="6067"/>
                    <a:pt x="17839" y="5543"/>
                  </a:cubicBezTo>
                  <a:lnTo>
                    <a:pt x="17839" y="2398"/>
                  </a:lnTo>
                  <a:cubicBezTo>
                    <a:pt x="17839" y="1877"/>
                    <a:pt x="17494" y="1612"/>
                    <a:pt x="16806" y="1612"/>
                  </a:cubicBezTo>
                  <a:cubicBezTo>
                    <a:pt x="16106" y="1612"/>
                    <a:pt x="15758" y="1877"/>
                    <a:pt x="15758" y="2398"/>
                  </a:cubicBezTo>
                  <a:lnTo>
                    <a:pt x="15758" y="5543"/>
                  </a:lnTo>
                  <a:close/>
                </a:path>
              </a:pathLst>
            </a:custGeom>
            <a:grpFill/>
            <a:ln>
              <a:noFill/>
            </a:ln>
            <a:effectLst/>
            <a:extLst/>
          </p:spPr>
          <p:txBody>
            <a:bodyPr lIns="38100" tIns="38100" rIns="38100" bIns="38100" anchor="ctr"/>
            <a:lstStyle/>
            <a:p>
              <a:pPr>
                <a:defRPr/>
              </a:pPr>
              <a:endParaRPr lang="zh-CN" altLang="en-US">
                <a:solidFill>
                  <a:srgbClr val="0070C0"/>
                </a:solidFill>
                <a:cs typeface="+mn-ea"/>
                <a:sym typeface="+mn-lt"/>
              </a:endParaRPr>
            </a:p>
          </p:txBody>
        </p:sp>
      </p:grpSp>
    </p:spTree>
    <p:extLst>
      <p:ext uri="{BB962C8B-B14F-4D97-AF65-F5344CB8AC3E}">
        <p14:creationId xmlns:p14="http://schemas.microsoft.com/office/powerpoint/2010/main" val="3127210809"/>
      </p:ext>
    </p:ext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 calcmode="lin" valueType="num">
                                      <p:cBhvr>
                                        <p:cTn id="9" dur="500" fill="hold"/>
                                        <p:tgtEl>
                                          <p:spTgt spid="3"/>
                                        </p:tgtEl>
                                        <p:attrNameLst>
                                          <p:attrName>style.rotation</p:attrName>
                                        </p:attrNameLst>
                                      </p:cBhvr>
                                      <p:tavLst>
                                        <p:tav tm="0">
                                          <p:val>
                                            <p:fltVal val="360"/>
                                          </p:val>
                                        </p:tav>
                                        <p:tav tm="100000">
                                          <p:val>
                                            <p:fltVal val="0"/>
                                          </p:val>
                                        </p:tav>
                                      </p:tavLst>
                                    </p:anim>
                                    <p:animEffect transition="in" filter="fade">
                                      <p:cBhvr>
                                        <p:cTn id="10" dur="500"/>
                                        <p:tgtEl>
                                          <p:spTgt spid="3"/>
                                        </p:tgtEl>
                                      </p:cBhvr>
                                    </p:animEffect>
                                  </p:childTnLst>
                                </p:cTn>
                              </p:par>
                              <p:par>
                                <p:cTn id="11" presetID="49" presetClass="entr" presetSubtype="0" decel="10000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p:cTn id="13" dur="500" fill="hold"/>
                                        <p:tgtEl>
                                          <p:spTgt spid="4"/>
                                        </p:tgtEl>
                                        <p:attrNameLst>
                                          <p:attrName>ppt_w</p:attrName>
                                        </p:attrNameLst>
                                      </p:cBhvr>
                                      <p:tavLst>
                                        <p:tav tm="0">
                                          <p:val>
                                            <p:fltVal val="0"/>
                                          </p:val>
                                        </p:tav>
                                        <p:tav tm="100000">
                                          <p:val>
                                            <p:strVal val="#ppt_w"/>
                                          </p:val>
                                        </p:tav>
                                      </p:tavLst>
                                    </p:anim>
                                    <p:anim calcmode="lin" valueType="num">
                                      <p:cBhvr>
                                        <p:cTn id="14" dur="500" fill="hold"/>
                                        <p:tgtEl>
                                          <p:spTgt spid="4"/>
                                        </p:tgtEl>
                                        <p:attrNameLst>
                                          <p:attrName>ppt_h</p:attrName>
                                        </p:attrNameLst>
                                      </p:cBhvr>
                                      <p:tavLst>
                                        <p:tav tm="0">
                                          <p:val>
                                            <p:fltVal val="0"/>
                                          </p:val>
                                        </p:tav>
                                        <p:tav tm="100000">
                                          <p:val>
                                            <p:strVal val="#ppt_h"/>
                                          </p:val>
                                        </p:tav>
                                      </p:tavLst>
                                    </p:anim>
                                    <p:anim calcmode="lin" valueType="num">
                                      <p:cBhvr>
                                        <p:cTn id="15" dur="500" fill="hold"/>
                                        <p:tgtEl>
                                          <p:spTgt spid="4"/>
                                        </p:tgtEl>
                                        <p:attrNameLst>
                                          <p:attrName>style.rotation</p:attrName>
                                        </p:attrNameLst>
                                      </p:cBhvr>
                                      <p:tavLst>
                                        <p:tav tm="0">
                                          <p:val>
                                            <p:fltVal val="360"/>
                                          </p:val>
                                        </p:tav>
                                        <p:tav tm="100000">
                                          <p:val>
                                            <p:fltVal val="0"/>
                                          </p:val>
                                        </p:tav>
                                      </p:tavLst>
                                    </p:anim>
                                    <p:animEffect transition="in" filter="fade">
                                      <p:cBhvr>
                                        <p:cTn id="16" dur="500"/>
                                        <p:tgtEl>
                                          <p:spTgt spid="4"/>
                                        </p:tgtEl>
                                      </p:cBhvr>
                                    </p:animEffect>
                                  </p:childTnLst>
                                </p:cTn>
                              </p:par>
                              <p:par>
                                <p:cTn id="17" presetID="49" presetClass="entr" presetSubtype="0" decel="100000"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p:cTn id="19" dur="500" fill="hold"/>
                                        <p:tgtEl>
                                          <p:spTgt spid="5"/>
                                        </p:tgtEl>
                                        <p:attrNameLst>
                                          <p:attrName>ppt_w</p:attrName>
                                        </p:attrNameLst>
                                      </p:cBhvr>
                                      <p:tavLst>
                                        <p:tav tm="0">
                                          <p:val>
                                            <p:fltVal val="0"/>
                                          </p:val>
                                        </p:tav>
                                        <p:tav tm="100000">
                                          <p:val>
                                            <p:strVal val="#ppt_w"/>
                                          </p:val>
                                        </p:tav>
                                      </p:tavLst>
                                    </p:anim>
                                    <p:anim calcmode="lin" valueType="num">
                                      <p:cBhvr>
                                        <p:cTn id="20" dur="500" fill="hold"/>
                                        <p:tgtEl>
                                          <p:spTgt spid="5"/>
                                        </p:tgtEl>
                                        <p:attrNameLst>
                                          <p:attrName>ppt_h</p:attrName>
                                        </p:attrNameLst>
                                      </p:cBhvr>
                                      <p:tavLst>
                                        <p:tav tm="0">
                                          <p:val>
                                            <p:fltVal val="0"/>
                                          </p:val>
                                        </p:tav>
                                        <p:tav tm="100000">
                                          <p:val>
                                            <p:strVal val="#ppt_h"/>
                                          </p:val>
                                        </p:tav>
                                      </p:tavLst>
                                    </p:anim>
                                    <p:anim calcmode="lin" valueType="num">
                                      <p:cBhvr>
                                        <p:cTn id="21" dur="500" fill="hold"/>
                                        <p:tgtEl>
                                          <p:spTgt spid="5"/>
                                        </p:tgtEl>
                                        <p:attrNameLst>
                                          <p:attrName>style.rotation</p:attrName>
                                        </p:attrNameLst>
                                      </p:cBhvr>
                                      <p:tavLst>
                                        <p:tav tm="0">
                                          <p:val>
                                            <p:fltVal val="360"/>
                                          </p:val>
                                        </p:tav>
                                        <p:tav tm="100000">
                                          <p:val>
                                            <p:fltVal val="0"/>
                                          </p:val>
                                        </p:tav>
                                      </p:tavLst>
                                    </p:anim>
                                    <p:animEffect transition="in" filter="fade">
                                      <p:cBhvr>
                                        <p:cTn id="22" dur="500"/>
                                        <p:tgtEl>
                                          <p:spTgt spid="5"/>
                                        </p:tgtEl>
                                      </p:cBhvr>
                                    </p:animEffect>
                                  </p:childTnLst>
                                </p:cTn>
                              </p:par>
                              <p:par>
                                <p:cTn id="23" presetID="49" presetClass="entr" presetSubtype="0" decel="100000" fill="hold" grpId="0" nodeType="withEffect">
                                  <p:stCondLst>
                                    <p:cond delay="0"/>
                                  </p:stCondLst>
                                  <p:childTnLst>
                                    <p:set>
                                      <p:cBhvr>
                                        <p:cTn id="24" dur="1" fill="hold">
                                          <p:stCondLst>
                                            <p:cond delay="0"/>
                                          </p:stCondLst>
                                        </p:cTn>
                                        <p:tgtEl>
                                          <p:spTgt spid="6"/>
                                        </p:tgtEl>
                                        <p:attrNameLst>
                                          <p:attrName>style.visibility</p:attrName>
                                        </p:attrNameLst>
                                      </p:cBhvr>
                                      <p:to>
                                        <p:strVal val="visible"/>
                                      </p:to>
                                    </p:set>
                                    <p:anim calcmode="lin" valueType="num">
                                      <p:cBhvr>
                                        <p:cTn id="25" dur="500" fill="hold"/>
                                        <p:tgtEl>
                                          <p:spTgt spid="6"/>
                                        </p:tgtEl>
                                        <p:attrNameLst>
                                          <p:attrName>ppt_w</p:attrName>
                                        </p:attrNameLst>
                                      </p:cBhvr>
                                      <p:tavLst>
                                        <p:tav tm="0">
                                          <p:val>
                                            <p:fltVal val="0"/>
                                          </p:val>
                                        </p:tav>
                                        <p:tav tm="100000">
                                          <p:val>
                                            <p:strVal val="#ppt_w"/>
                                          </p:val>
                                        </p:tav>
                                      </p:tavLst>
                                    </p:anim>
                                    <p:anim calcmode="lin" valueType="num">
                                      <p:cBhvr>
                                        <p:cTn id="26" dur="500" fill="hold"/>
                                        <p:tgtEl>
                                          <p:spTgt spid="6"/>
                                        </p:tgtEl>
                                        <p:attrNameLst>
                                          <p:attrName>ppt_h</p:attrName>
                                        </p:attrNameLst>
                                      </p:cBhvr>
                                      <p:tavLst>
                                        <p:tav tm="0">
                                          <p:val>
                                            <p:fltVal val="0"/>
                                          </p:val>
                                        </p:tav>
                                        <p:tav tm="100000">
                                          <p:val>
                                            <p:strVal val="#ppt_h"/>
                                          </p:val>
                                        </p:tav>
                                      </p:tavLst>
                                    </p:anim>
                                    <p:anim calcmode="lin" valueType="num">
                                      <p:cBhvr>
                                        <p:cTn id="27" dur="500" fill="hold"/>
                                        <p:tgtEl>
                                          <p:spTgt spid="6"/>
                                        </p:tgtEl>
                                        <p:attrNameLst>
                                          <p:attrName>style.rotation</p:attrName>
                                        </p:attrNameLst>
                                      </p:cBhvr>
                                      <p:tavLst>
                                        <p:tav tm="0">
                                          <p:val>
                                            <p:fltVal val="360"/>
                                          </p:val>
                                        </p:tav>
                                        <p:tav tm="100000">
                                          <p:val>
                                            <p:fltVal val="0"/>
                                          </p:val>
                                        </p:tav>
                                      </p:tavLst>
                                    </p:anim>
                                    <p:animEffect transition="in" filter="fade">
                                      <p:cBhvr>
                                        <p:cTn id="28" dur="500"/>
                                        <p:tgtEl>
                                          <p:spTgt spid="6"/>
                                        </p:tgtEl>
                                      </p:cBhvr>
                                    </p:animEffect>
                                  </p:childTnLst>
                                </p:cTn>
                              </p:par>
                              <p:par>
                                <p:cTn id="29" presetID="49" presetClass="entr" presetSubtype="0" decel="100000" fill="hold" grpId="0" nodeType="withEffect">
                                  <p:stCondLst>
                                    <p:cond delay="0"/>
                                  </p:stCondLst>
                                  <p:childTnLst>
                                    <p:set>
                                      <p:cBhvr>
                                        <p:cTn id="30" dur="1" fill="hold">
                                          <p:stCondLst>
                                            <p:cond delay="0"/>
                                          </p:stCondLst>
                                        </p:cTn>
                                        <p:tgtEl>
                                          <p:spTgt spid="7"/>
                                        </p:tgtEl>
                                        <p:attrNameLst>
                                          <p:attrName>style.visibility</p:attrName>
                                        </p:attrNameLst>
                                      </p:cBhvr>
                                      <p:to>
                                        <p:strVal val="visible"/>
                                      </p:to>
                                    </p:set>
                                    <p:anim calcmode="lin" valueType="num">
                                      <p:cBhvr>
                                        <p:cTn id="31" dur="500" fill="hold"/>
                                        <p:tgtEl>
                                          <p:spTgt spid="7"/>
                                        </p:tgtEl>
                                        <p:attrNameLst>
                                          <p:attrName>ppt_w</p:attrName>
                                        </p:attrNameLst>
                                      </p:cBhvr>
                                      <p:tavLst>
                                        <p:tav tm="0">
                                          <p:val>
                                            <p:fltVal val="0"/>
                                          </p:val>
                                        </p:tav>
                                        <p:tav tm="100000">
                                          <p:val>
                                            <p:strVal val="#ppt_w"/>
                                          </p:val>
                                        </p:tav>
                                      </p:tavLst>
                                    </p:anim>
                                    <p:anim calcmode="lin" valueType="num">
                                      <p:cBhvr>
                                        <p:cTn id="32" dur="500" fill="hold"/>
                                        <p:tgtEl>
                                          <p:spTgt spid="7"/>
                                        </p:tgtEl>
                                        <p:attrNameLst>
                                          <p:attrName>ppt_h</p:attrName>
                                        </p:attrNameLst>
                                      </p:cBhvr>
                                      <p:tavLst>
                                        <p:tav tm="0">
                                          <p:val>
                                            <p:fltVal val="0"/>
                                          </p:val>
                                        </p:tav>
                                        <p:tav tm="100000">
                                          <p:val>
                                            <p:strVal val="#ppt_h"/>
                                          </p:val>
                                        </p:tav>
                                      </p:tavLst>
                                    </p:anim>
                                    <p:anim calcmode="lin" valueType="num">
                                      <p:cBhvr>
                                        <p:cTn id="33" dur="500" fill="hold"/>
                                        <p:tgtEl>
                                          <p:spTgt spid="7"/>
                                        </p:tgtEl>
                                        <p:attrNameLst>
                                          <p:attrName>style.rotation</p:attrName>
                                        </p:attrNameLst>
                                      </p:cBhvr>
                                      <p:tavLst>
                                        <p:tav tm="0">
                                          <p:val>
                                            <p:fltVal val="360"/>
                                          </p:val>
                                        </p:tav>
                                        <p:tav tm="100000">
                                          <p:val>
                                            <p:fltVal val="0"/>
                                          </p:val>
                                        </p:tav>
                                      </p:tavLst>
                                    </p:anim>
                                    <p:animEffect transition="in" filter="fade">
                                      <p:cBhvr>
                                        <p:cTn id="34" dur="500"/>
                                        <p:tgtEl>
                                          <p:spTgt spid="7"/>
                                        </p:tgtEl>
                                      </p:cBhvr>
                                    </p:animEffect>
                                  </p:childTnLst>
                                </p:cTn>
                              </p:par>
                            </p:childTnLst>
                          </p:cTn>
                        </p:par>
                        <p:par>
                          <p:cTn id="35" fill="hold">
                            <p:stCondLst>
                              <p:cond delay="500"/>
                            </p:stCondLst>
                            <p:childTnLst>
                              <p:par>
                                <p:cTn id="36" presetID="53" presetClass="entr" presetSubtype="16" fill="hold" grpId="0" nodeType="afterEffect">
                                  <p:stCondLst>
                                    <p:cond delay="0"/>
                                  </p:stCondLst>
                                  <p:childTnLst>
                                    <p:set>
                                      <p:cBhvr>
                                        <p:cTn id="37" dur="1" fill="hold">
                                          <p:stCondLst>
                                            <p:cond delay="0"/>
                                          </p:stCondLst>
                                        </p:cTn>
                                        <p:tgtEl>
                                          <p:spTgt spid="11"/>
                                        </p:tgtEl>
                                        <p:attrNameLst>
                                          <p:attrName>style.visibility</p:attrName>
                                        </p:attrNameLst>
                                      </p:cBhvr>
                                      <p:to>
                                        <p:strVal val="visible"/>
                                      </p:to>
                                    </p:set>
                                    <p:anim calcmode="lin" valueType="num">
                                      <p:cBhvr>
                                        <p:cTn id="38" dur="500" fill="hold"/>
                                        <p:tgtEl>
                                          <p:spTgt spid="11"/>
                                        </p:tgtEl>
                                        <p:attrNameLst>
                                          <p:attrName>ppt_w</p:attrName>
                                        </p:attrNameLst>
                                      </p:cBhvr>
                                      <p:tavLst>
                                        <p:tav tm="0">
                                          <p:val>
                                            <p:fltVal val="0"/>
                                          </p:val>
                                        </p:tav>
                                        <p:tav tm="100000">
                                          <p:val>
                                            <p:strVal val="#ppt_w"/>
                                          </p:val>
                                        </p:tav>
                                      </p:tavLst>
                                    </p:anim>
                                    <p:anim calcmode="lin" valueType="num">
                                      <p:cBhvr>
                                        <p:cTn id="39" dur="500" fill="hold"/>
                                        <p:tgtEl>
                                          <p:spTgt spid="11"/>
                                        </p:tgtEl>
                                        <p:attrNameLst>
                                          <p:attrName>ppt_h</p:attrName>
                                        </p:attrNameLst>
                                      </p:cBhvr>
                                      <p:tavLst>
                                        <p:tav tm="0">
                                          <p:val>
                                            <p:fltVal val="0"/>
                                          </p:val>
                                        </p:tav>
                                        <p:tav tm="100000">
                                          <p:val>
                                            <p:strVal val="#ppt_h"/>
                                          </p:val>
                                        </p:tav>
                                      </p:tavLst>
                                    </p:anim>
                                    <p:animEffect transition="in" filter="fade">
                                      <p:cBhvr>
                                        <p:cTn id="40" dur="500"/>
                                        <p:tgtEl>
                                          <p:spTgt spid="11"/>
                                        </p:tgtEl>
                                      </p:cBhvr>
                                    </p:animEffect>
                                  </p:childTnLst>
                                </p:cTn>
                              </p:par>
                            </p:childTnLst>
                          </p:cTn>
                        </p:par>
                        <p:par>
                          <p:cTn id="41" fill="hold">
                            <p:stCondLst>
                              <p:cond delay="1000"/>
                            </p:stCondLst>
                            <p:childTnLst>
                              <p:par>
                                <p:cTn id="42" presetID="53" presetClass="entr" presetSubtype="16" fill="hold" grpId="0" nodeType="afterEffect">
                                  <p:stCondLst>
                                    <p:cond delay="0"/>
                                  </p:stCondLst>
                                  <p:iterate type="lt">
                                    <p:tmPct val="0"/>
                                  </p:iterate>
                                  <p:childTnLst>
                                    <p:set>
                                      <p:cBhvr>
                                        <p:cTn id="43" dur="1" fill="hold">
                                          <p:stCondLst>
                                            <p:cond delay="0"/>
                                          </p:stCondLst>
                                        </p:cTn>
                                        <p:tgtEl>
                                          <p:spTgt spid="14"/>
                                        </p:tgtEl>
                                        <p:attrNameLst>
                                          <p:attrName>style.visibility</p:attrName>
                                        </p:attrNameLst>
                                      </p:cBhvr>
                                      <p:to>
                                        <p:strVal val="visible"/>
                                      </p:to>
                                    </p:set>
                                    <p:anim calcmode="lin" valueType="num">
                                      <p:cBhvr>
                                        <p:cTn id="44" dur="500" fill="hold"/>
                                        <p:tgtEl>
                                          <p:spTgt spid="14"/>
                                        </p:tgtEl>
                                        <p:attrNameLst>
                                          <p:attrName>ppt_w</p:attrName>
                                        </p:attrNameLst>
                                      </p:cBhvr>
                                      <p:tavLst>
                                        <p:tav tm="0">
                                          <p:val>
                                            <p:fltVal val="0"/>
                                          </p:val>
                                        </p:tav>
                                        <p:tav tm="100000">
                                          <p:val>
                                            <p:strVal val="#ppt_w"/>
                                          </p:val>
                                        </p:tav>
                                      </p:tavLst>
                                    </p:anim>
                                    <p:anim calcmode="lin" valueType="num">
                                      <p:cBhvr>
                                        <p:cTn id="45" dur="500" fill="hold"/>
                                        <p:tgtEl>
                                          <p:spTgt spid="14"/>
                                        </p:tgtEl>
                                        <p:attrNameLst>
                                          <p:attrName>ppt_h</p:attrName>
                                        </p:attrNameLst>
                                      </p:cBhvr>
                                      <p:tavLst>
                                        <p:tav tm="0">
                                          <p:val>
                                            <p:fltVal val="0"/>
                                          </p:val>
                                        </p:tav>
                                        <p:tav tm="100000">
                                          <p:val>
                                            <p:strVal val="#ppt_h"/>
                                          </p:val>
                                        </p:tav>
                                      </p:tavLst>
                                    </p:anim>
                                    <p:animEffect transition="in" filter="fade">
                                      <p:cBhvr>
                                        <p:cTn id="46" dur="500"/>
                                        <p:tgtEl>
                                          <p:spTgt spid="14"/>
                                        </p:tgtEl>
                                      </p:cBhvr>
                                    </p:animEffect>
                                  </p:childTnLst>
                                </p:cTn>
                              </p:par>
                            </p:childTnLst>
                          </p:cTn>
                        </p:par>
                        <p:par>
                          <p:cTn id="47" fill="hold">
                            <p:stCondLst>
                              <p:cond delay="1500"/>
                            </p:stCondLst>
                            <p:childTnLst>
                              <p:par>
                                <p:cTn id="48" presetID="26" presetClass="emph" presetSubtype="0" fill="hold" grpId="1" nodeType="afterEffect">
                                  <p:stCondLst>
                                    <p:cond delay="0"/>
                                  </p:stCondLst>
                                  <p:iterate type="lt">
                                    <p:tmPct val="0"/>
                                  </p:iterate>
                                  <p:childTnLst>
                                    <p:animEffect transition="out" filter="fade">
                                      <p:cBhvr>
                                        <p:cTn id="49" dur="500" tmFilter="0, 0; .2, .5; .8, .5; 1, 0"/>
                                        <p:tgtEl>
                                          <p:spTgt spid="14"/>
                                        </p:tgtEl>
                                      </p:cBhvr>
                                    </p:animEffect>
                                    <p:animScale>
                                      <p:cBhvr>
                                        <p:cTn id="50" dur="250" autoRev="1" fill="hold"/>
                                        <p:tgtEl>
                                          <p:spTgt spid="14"/>
                                        </p:tgtEl>
                                      </p:cBhvr>
                                      <p:by x="105000" y="105000"/>
                                    </p:animScale>
                                  </p:childTnLst>
                                </p:cTn>
                              </p:par>
                            </p:childTnLst>
                          </p:cTn>
                        </p:par>
                        <p:par>
                          <p:cTn id="51" fill="hold">
                            <p:stCondLst>
                              <p:cond delay="2000"/>
                            </p:stCondLst>
                            <p:childTnLst>
                              <p:par>
                                <p:cTn id="52" presetID="10" presetClass="entr" presetSubtype="0" fill="hold" grpId="0" nodeType="afterEffect">
                                  <p:stCondLst>
                                    <p:cond delay="0"/>
                                  </p:stCondLst>
                                  <p:childTnLst>
                                    <p:set>
                                      <p:cBhvr>
                                        <p:cTn id="53" dur="1" fill="hold">
                                          <p:stCondLst>
                                            <p:cond delay="0"/>
                                          </p:stCondLst>
                                        </p:cTn>
                                        <p:tgtEl>
                                          <p:spTgt spid="15"/>
                                        </p:tgtEl>
                                        <p:attrNameLst>
                                          <p:attrName>style.visibility</p:attrName>
                                        </p:attrNameLst>
                                      </p:cBhvr>
                                      <p:to>
                                        <p:strVal val="visible"/>
                                      </p:to>
                                    </p:set>
                                    <p:animEffect transition="in" filter="fade">
                                      <p:cBhvr>
                                        <p:cTn id="54" dur="1000"/>
                                        <p:tgtEl>
                                          <p:spTgt spid="15"/>
                                        </p:tgtEl>
                                      </p:cBhvr>
                                    </p:animEffect>
                                  </p:childTnLst>
                                </p:cTn>
                              </p:par>
                              <p:par>
                                <p:cTn id="55" presetID="64" presetClass="path" presetSubtype="0" decel="100000" fill="hold" grpId="1" nodeType="withEffect">
                                  <p:stCondLst>
                                    <p:cond delay="0"/>
                                  </p:stCondLst>
                                  <p:childTnLst>
                                    <p:animMotion origin="layout" path="M 1.66667E-6 -1.48148E-6 L 1.66667E-6 0.05 " pathEditMode="relative" rAng="0" ptsTypes="AA">
                                      <p:cBhvr>
                                        <p:cTn id="56" dur="1000" spd="-100000" fill="hold"/>
                                        <p:tgtEl>
                                          <p:spTgt spid="15"/>
                                        </p:tgtEl>
                                        <p:attrNameLst>
                                          <p:attrName>ppt_x</p:attrName>
                                          <p:attrName>ppt_y</p:attrName>
                                        </p:attrNameLst>
                                      </p:cBhvr>
                                      <p:rCtr x="0" y="2500"/>
                                    </p:animMotion>
                                  </p:childTnLst>
                                </p:cTn>
                              </p:par>
                            </p:childTnLst>
                          </p:cTn>
                        </p:par>
                        <p:par>
                          <p:cTn id="57" fill="hold">
                            <p:stCondLst>
                              <p:cond delay="3000"/>
                            </p:stCondLst>
                            <p:childTnLst>
                              <p:par>
                                <p:cTn id="58" presetID="53" presetClass="entr" presetSubtype="16" fill="hold" nodeType="afterEffect">
                                  <p:stCondLst>
                                    <p:cond delay="0"/>
                                  </p:stCondLst>
                                  <p:childTnLst>
                                    <p:set>
                                      <p:cBhvr>
                                        <p:cTn id="59" dur="1" fill="hold">
                                          <p:stCondLst>
                                            <p:cond delay="0"/>
                                          </p:stCondLst>
                                        </p:cTn>
                                        <p:tgtEl>
                                          <p:spTgt spid="19"/>
                                        </p:tgtEl>
                                        <p:attrNameLst>
                                          <p:attrName>style.visibility</p:attrName>
                                        </p:attrNameLst>
                                      </p:cBhvr>
                                      <p:to>
                                        <p:strVal val="visible"/>
                                      </p:to>
                                    </p:set>
                                    <p:anim calcmode="lin" valueType="num">
                                      <p:cBhvr>
                                        <p:cTn id="60" dur="800" fill="hold"/>
                                        <p:tgtEl>
                                          <p:spTgt spid="19"/>
                                        </p:tgtEl>
                                        <p:attrNameLst>
                                          <p:attrName>ppt_w</p:attrName>
                                        </p:attrNameLst>
                                      </p:cBhvr>
                                      <p:tavLst>
                                        <p:tav tm="0">
                                          <p:val>
                                            <p:fltVal val="0"/>
                                          </p:val>
                                        </p:tav>
                                        <p:tav tm="100000">
                                          <p:val>
                                            <p:strVal val="#ppt_w"/>
                                          </p:val>
                                        </p:tav>
                                      </p:tavLst>
                                    </p:anim>
                                    <p:anim calcmode="lin" valueType="num">
                                      <p:cBhvr>
                                        <p:cTn id="61" dur="800" fill="hold"/>
                                        <p:tgtEl>
                                          <p:spTgt spid="19"/>
                                        </p:tgtEl>
                                        <p:attrNameLst>
                                          <p:attrName>ppt_h</p:attrName>
                                        </p:attrNameLst>
                                      </p:cBhvr>
                                      <p:tavLst>
                                        <p:tav tm="0">
                                          <p:val>
                                            <p:fltVal val="0"/>
                                          </p:val>
                                        </p:tav>
                                        <p:tav tm="100000">
                                          <p:val>
                                            <p:strVal val="#ppt_h"/>
                                          </p:val>
                                        </p:tav>
                                      </p:tavLst>
                                    </p:anim>
                                    <p:animEffect transition="in" filter="fade">
                                      <p:cBhvr>
                                        <p:cTn id="62" dur="800"/>
                                        <p:tgtEl>
                                          <p:spTgt spid="19"/>
                                        </p:tgtEl>
                                      </p:cBhvr>
                                    </p:animEffect>
                                  </p:childTnLst>
                                </p:cTn>
                              </p:par>
                              <p:par>
                                <p:cTn id="63" presetID="53" presetClass="entr" presetSubtype="16" fill="hold" nodeType="withEffect">
                                  <p:stCondLst>
                                    <p:cond delay="200"/>
                                  </p:stCondLst>
                                  <p:childTnLst>
                                    <p:set>
                                      <p:cBhvr>
                                        <p:cTn id="64" dur="1" fill="hold">
                                          <p:stCondLst>
                                            <p:cond delay="0"/>
                                          </p:stCondLst>
                                        </p:cTn>
                                        <p:tgtEl>
                                          <p:spTgt spid="22"/>
                                        </p:tgtEl>
                                        <p:attrNameLst>
                                          <p:attrName>style.visibility</p:attrName>
                                        </p:attrNameLst>
                                      </p:cBhvr>
                                      <p:to>
                                        <p:strVal val="visible"/>
                                      </p:to>
                                    </p:set>
                                    <p:anim calcmode="lin" valueType="num">
                                      <p:cBhvr>
                                        <p:cTn id="65" dur="800" fill="hold"/>
                                        <p:tgtEl>
                                          <p:spTgt spid="22"/>
                                        </p:tgtEl>
                                        <p:attrNameLst>
                                          <p:attrName>ppt_w</p:attrName>
                                        </p:attrNameLst>
                                      </p:cBhvr>
                                      <p:tavLst>
                                        <p:tav tm="0">
                                          <p:val>
                                            <p:fltVal val="0"/>
                                          </p:val>
                                        </p:tav>
                                        <p:tav tm="100000">
                                          <p:val>
                                            <p:strVal val="#ppt_w"/>
                                          </p:val>
                                        </p:tav>
                                      </p:tavLst>
                                    </p:anim>
                                    <p:anim calcmode="lin" valueType="num">
                                      <p:cBhvr>
                                        <p:cTn id="66" dur="800" fill="hold"/>
                                        <p:tgtEl>
                                          <p:spTgt spid="22"/>
                                        </p:tgtEl>
                                        <p:attrNameLst>
                                          <p:attrName>ppt_h</p:attrName>
                                        </p:attrNameLst>
                                      </p:cBhvr>
                                      <p:tavLst>
                                        <p:tav tm="0">
                                          <p:val>
                                            <p:fltVal val="0"/>
                                          </p:val>
                                        </p:tav>
                                        <p:tav tm="100000">
                                          <p:val>
                                            <p:strVal val="#ppt_h"/>
                                          </p:val>
                                        </p:tav>
                                      </p:tavLst>
                                    </p:anim>
                                    <p:animEffect transition="in" filter="fade">
                                      <p:cBhvr>
                                        <p:cTn id="67" dur="800"/>
                                        <p:tgtEl>
                                          <p:spTgt spid="22"/>
                                        </p:tgtEl>
                                      </p:cBhvr>
                                    </p:animEffect>
                                  </p:childTnLst>
                                </p:cTn>
                              </p:par>
                              <p:par>
                                <p:cTn id="68" presetID="53" presetClass="entr" presetSubtype="16" fill="hold" nodeType="withEffect">
                                  <p:stCondLst>
                                    <p:cond delay="400"/>
                                  </p:stCondLst>
                                  <p:childTnLst>
                                    <p:set>
                                      <p:cBhvr>
                                        <p:cTn id="69" dur="1" fill="hold">
                                          <p:stCondLst>
                                            <p:cond delay="0"/>
                                          </p:stCondLst>
                                        </p:cTn>
                                        <p:tgtEl>
                                          <p:spTgt spid="25"/>
                                        </p:tgtEl>
                                        <p:attrNameLst>
                                          <p:attrName>style.visibility</p:attrName>
                                        </p:attrNameLst>
                                      </p:cBhvr>
                                      <p:to>
                                        <p:strVal val="visible"/>
                                      </p:to>
                                    </p:set>
                                    <p:anim calcmode="lin" valueType="num">
                                      <p:cBhvr>
                                        <p:cTn id="70" dur="800" fill="hold"/>
                                        <p:tgtEl>
                                          <p:spTgt spid="25"/>
                                        </p:tgtEl>
                                        <p:attrNameLst>
                                          <p:attrName>ppt_w</p:attrName>
                                        </p:attrNameLst>
                                      </p:cBhvr>
                                      <p:tavLst>
                                        <p:tav tm="0">
                                          <p:val>
                                            <p:fltVal val="0"/>
                                          </p:val>
                                        </p:tav>
                                        <p:tav tm="100000">
                                          <p:val>
                                            <p:strVal val="#ppt_w"/>
                                          </p:val>
                                        </p:tav>
                                      </p:tavLst>
                                    </p:anim>
                                    <p:anim calcmode="lin" valueType="num">
                                      <p:cBhvr>
                                        <p:cTn id="71" dur="800" fill="hold"/>
                                        <p:tgtEl>
                                          <p:spTgt spid="25"/>
                                        </p:tgtEl>
                                        <p:attrNameLst>
                                          <p:attrName>ppt_h</p:attrName>
                                        </p:attrNameLst>
                                      </p:cBhvr>
                                      <p:tavLst>
                                        <p:tav tm="0">
                                          <p:val>
                                            <p:fltVal val="0"/>
                                          </p:val>
                                        </p:tav>
                                        <p:tav tm="100000">
                                          <p:val>
                                            <p:strVal val="#ppt_h"/>
                                          </p:val>
                                        </p:tav>
                                      </p:tavLst>
                                    </p:anim>
                                    <p:animEffect transition="in" filter="fade">
                                      <p:cBhvr>
                                        <p:cTn id="72" dur="800"/>
                                        <p:tgtEl>
                                          <p:spTgt spid="25"/>
                                        </p:tgtEl>
                                      </p:cBhvr>
                                    </p:animEffect>
                                  </p:childTnLst>
                                </p:cTn>
                              </p:par>
                              <p:par>
                                <p:cTn id="73" presetID="53" presetClass="entr" presetSubtype="16" fill="hold" nodeType="withEffect">
                                  <p:stCondLst>
                                    <p:cond delay="600"/>
                                  </p:stCondLst>
                                  <p:childTnLst>
                                    <p:set>
                                      <p:cBhvr>
                                        <p:cTn id="74" dur="1" fill="hold">
                                          <p:stCondLst>
                                            <p:cond delay="0"/>
                                          </p:stCondLst>
                                        </p:cTn>
                                        <p:tgtEl>
                                          <p:spTgt spid="16"/>
                                        </p:tgtEl>
                                        <p:attrNameLst>
                                          <p:attrName>style.visibility</p:attrName>
                                        </p:attrNameLst>
                                      </p:cBhvr>
                                      <p:to>
                                        <p:strVal val="visible"/>
                                      </p:to>
                                    </p:set>
                                    <p:anim calcmode="lin" valueType="num">
                                      <p:cBhvr>
                                        <p:cTn id="75" dur="800" fill="hold"/>
                                        <p:tgtEl>
                                          <p:spTgt spid="16"/>
                                        </p:tgtEl>
                                        <p:attrNameLst>
                                          <p:attrName>ppt_w</p:attrName>
                                        </p:attrNameLst>
                                      </p:cBhvr>
                                      <p:tavLst>
                                        <p:tav tm="0">
                                          <p:val>
                                            <p:fltVal val="0"/>
                                          </p:val>
                                        </p:tav>
                                        <p:tav tm="100000">
                                          <p:val>
                                            <p:strVal val="#ppt_w"/>
                                          </p:val>
                                        </p:tav>
                                      </p:tavLst>
                                    </p:anim>
                                    <p:anim calcmode="lin" valueType="num">
                                      <p:cBhvr>
                                        <p:cTn id="76" dur="800" fill="hold"/>
                                        <p:tgtEl>
                                          <p:spTgt spid="16"/>
                                        </p:tgtEl>
                                        <p:attrNameLst>
                                          <p:attrName>ppt_h</p:attrName>
                                        </p:attrNameLst>
                                      </p:cBhvr>
                                      <p:tavLst>
                                        <p:tav tm="0">
                                          <p:val>
                                            <p:fltVal val="0"/>
                                          </p:val>
                                        </p:tav>
                                        <p:tav tm="100000">
                                          <p:val>
                                            <p:strVal val="#ppt_h"/>
                                          </p:val>
                                        </p:tav>
                                      </p:tavLst>
                                    </p:anim>
                                    <p:animEffect transition="in" filter="fade">
                                      <p:cBhvr>
                                        <p:cTn id="77" dur="8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animBg="1"/>
      <p:bldP spid="5" grpId="0" animBg="1"/>
      <p:bldP spid="6" grpId="0" animBg="1"/>
      <p:bldP spid="7" grpId="0" animBg="1"/>
      <p:bldP spid="11" grpId="0"/>
      <p:bldP spid="14" grpId="0"/>
      <p:bldP spid="14" grpId="1"/>
      <p:bldP spid="15" grpId="0"/>
      <p:bldP spid="15"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箭头: V 形 21"/>
          <p:cNvSpPr/>
          <p:nvPr/>
        </p:nvSpPr>
        <p:spPr>
          <a:xfrm>
            <a:off x="464457" y="362856"/>
            <a:ext cx="361606" cy="377372"/>
          </a:xfrm>
          <a:prstGeom prst="chevron">
            <a:avLst/>
          </a:prstGeom>
          <a:solidFill>
            <a:srgbClr val="9B1E23"/>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spc="300">
              <a:solidFill>
                <a:prstClr val="white"/>
              </a:solidFill>
              <a:latin typeface="Agency FB" panose="020B0503020202020204" pitchFamily="34" charset="0"/>
              <a:ea typeface="宋体" panose="02010600030101010101" pitchFamily="2" charset="-122"/>
            </a:endParaRPr>
          </a:p>
        </p:txBody>
      </p:sp>
      <p:sp>
        <p:nvSpPr>
          <p:cNvPr id="3" name="箭头: V 形 22"/>
          <p:cNvSpPr/>
          <p:nvPr/>
        </p:nvSpPr>
        <p:spPr>
          <a:xfrm>
            <a:off x="745335" y="362856"/>
            <a:ext cx="361606" cy="377372"/>
          </a:xfrm>
          <a:prstGeom prst="chevron">
            <a:avLst/>
          </a:prstGeom>
          <a:solidFill>
            <a:srgbClr val="1B2F47"/>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spc="300">
              <a:solidFill>
                <a:prstClr val="white"/>
              </a:solidFill>
              <a:latin typeface="Agency FB" panose="020B0503020202020204" pitchFamily="34" charset="0"/>
              <a:ea typeface="宋体" panose="02010600030101010101" pitchFamily="2" charset="-122"/>
            </a:endParaRPr>
          </a:p>
        </p:txBody>
      </p:sp>
      <p:cxnSp>
        <p:nvCxnSpPr>
          <p:cNvPr id="4" name="直接连接符 3"/>
          <p:cNvCxnSpPr>
            <a:cxnSpLocks/>
            <a:stCxn id="9" idx="3"/>
          </p:cNvCxnSpPr>
          <p:nvPr/>
        </p:nvCxnSpPr>
        <p:spPr>
          <a:xfrm>
            <a:off x="3528819" y="562131"/>
            <a:ext cx="7526896" cy="392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5" name="组合 4"/>
          <p:cNvGrpSpPr/>
          <p:nvPr/>
        </p:nvGrpSpPr>
        <p:grpSpPr>
          <a:xfrm>
            <a:off x="11239724" y="468469"/>
            <a:ext cx="324304" cy="187323"/>
            <a:chOff x="9419771" y="-562044"/>
            <a:chExt cx="551543" cy="187323"/>
          </a:xfrm>
        </p:grpSpPr>
        <p:cxnSp>
          <p:nvCxnSpPr>
            <p:cNvPr id="6" name="直接连接符 5"/>
            <p:cNvCxnSpPr/>
            <p:nvPr/>
          </p:nvCxnSpPr>
          <p:spPr>
            <a:xfrm>
              <a:off x="9419771" y="-562044"/>
              <a:ext cx="551543" cy="0"/>
            </a:xfrm>
            <a:prstGeom prst="line">
              <a:avLst/>
            </a:prstGeom>
            <a:ln w="28575" cap="rnd">
              <a:solidFill>
                <a:schemeClr val="tx1">
                  <a:lumMod val="50000"/>
                  <a:lumOff val="50000"/>
                </a:schemeClr>
              </a:solidFill>
              <a:round/>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9419771" y="-468382"/>
              <a:ext cx="551543" cy="0"/>
            </a:xfrm>
            <a:prstGeom prst="line">
              <a:avLst/>
            </a:prstGeom>
            <a:ln w="28575" cap="rnd">
              <a:solidFill>
                <a:schemeClr val="tx1">
                  <a:lumMod val="50000"/>
                  <a:lumOff val="50000"/>
                </a:schemeClr>
              </a:solidFill>
              <a:round/>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9419771" y="-374721"/>
              <a:ext cx="551543" cy="0"/>
            </a:xfrm>
            <a:prstGeom prst="line">
              <a:avLst/>
            </a:prstGeom>
            <a:ln w="28575" cap="rnd">
              <a:solidFill>
                <a:schemeClr val="tx1">
                  <a:lumMod val="50000"/>
                  <a:lumOff val="50000"/>
                </a:schemeClr>
              </a:solidFill>
              <a:round/>
            </a:ln>
          </p:spPr>
          <p:style>
            <a:lnRef idx="1">
              <a:schemeClr val="accent1"/>
            </a:lnRef>
            <a:fillRef idx="0">
              <a:schemeClr val="accent1"/>
            </a:fillRef>
            <a:effectRef idx="0">
              <a:schemeClr val="accent1"/>
            </a:effectRef>
            <a:fontRef idx="minor">
              <a:schemeClr val="tx1"/>
            </a:fontRef>
          </p:style>
        </p:cxnSp>
      </p:grpSp>
      <p:sp>
        <p:nvSpPr>
          <p:cNvPr id="9" name="文本框 8"/>
          <p:cNvSpPr txBox="1"/>
          <p:nvPr/>
        </p:nvSpPr>
        <p:spPr>
          <a:xfrm>
            <a:off x="1189717" y="300521"/>
            <a:ext cx="2339102" cy="523220"/>
          </a:xfrm>
          <a:prstGeom prst="rect">
            <a:avLst/>
          </a:prstGeom>
          <a:noFill/>
        </p:spPr>
        <p:txBody>
          <a:bodyPr wrap="none" rtlCol="0">
            <a:spAutoFit/>
            <a:scene3d>
              <a:camera prst="orthographicFront"/>
              <a:lightRig rig="threePt" dir="t"/>
            </a:scene3d>
            <a:sp3d contourW="12700"/>
          </a:bodyPr>
          <a:lstStyle/>
          <a:p>
            <a:r>
              <a:rPr lang="zh-CN" altLang="en-US" sz="2800" dirty="0" smtClean="0">
                <a:solidFill>
                  <a:srgbClr val="9B1E23"/>
                </a:solidFill>
                <a:latin typeface="方正尚酷简体" panose="03000509000000000000" pitchFamily="65" charset="-122"/>
                <a:ea typeface="方正尚酷简体" panose="03000509000000000000" pitchFamily="65" charset="-122"/>
              </a:rPr>
              <a:t>一、销售分类</a:t>
            </a:r>
          </a:p>
        </p:txBody>
      </p:sp>
      <p:grpSp>
        <p:nvGrpSpPr>
          <p:cNvPr id="10" name="组合 9"/>
          <p:cNvGrpSpPr/>
          <p:nvPr/>
        </p:nvGrpSpPr>
        <p:grpSpPr>
          <a:xfrm>
            <a:off x="1596548" y="2000250"/>
            <a:ext cx="2750504" cy="3752850"/>
            <a:chOff x="1596548" y="2000250"/>
            <a:chExt cx="2750504" cy="3752850"/>
          </a:xfrm>
        </p:grpSpPr>
        <p:sp>
          <p:nvSpPr>
            <p:cNvPr id="11" name="矩形 10"/>
            <p:cNvSpPr/>
            <p:nvPr/>
          </p:nvSpPr>
          <p:spPr>
            <a:xfrm>
              <a:off x="1596548" y="2000250"/>
              <a:ext cx="2750504" cy="3752850"/>
            </a:xfrm>
            <a:prstGeom prst="rect">
              <a:avLst/>
            </a:prstGeom>
            <a:noFill/>
            <a:ln w="28575">
              <a:solidFill>
                <a:srgbClr val="9B1E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2" name="组合 11"/>
            <p:cNvGrpSpPr/>
            <p:nvPr/>
          </p:nvGrpSpPr>
          <p:grpSpPr>
            <a:xfrm>
              <a:off x="1747282" y="2445891"/>
              <a:ext cx="2449035" cy="2837309"/>
              <a:chOff x="1747282" y="2445891"/>
              <a:chExt cx="2449035" cy="2837309"/>
            </a:xfrm>
          </p:grpSpPr>
          <p:sp>
            <p:nvSpPr>
              <p:cNvPr id="13" name="矩形 12"/>
              <p:cNvSpPr/>
              <p:nvPr/>
            </p:nvSpPr>
            <p:spPr>
              <a:xfrm>
                <a:off x="1955800" y="4813300"/>
                <a:ext cx="2032000" cy="469900"/>
              </a:xfrm>
              <a:prstGeom prst="rect">
                <a:avLst/>
              </a:prstGeom>
              <a:solidFill>
                <a:srgbClr val="9B1E23"/>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spc="300">
                  <a:solidFill>
                    <a:prstClr val="white"/>
                  </a:solidFill>
                  <a:latin typeface="Agency FB" panose="020B0503020202020204" pitchFamily="34" charset="0"/>
                  <a:ea typeface="宋体" panose="02010600030101010101" pitchFamily="2" charset="-122"/>
                </a:endParaRPr>
              </a:p>
            </p:txBody>
          </p:sp>
          <p:sp>
            <p:nvSpPr>
              <p:cNvPr id="14" name="TextBox 11"/>
              <p:cNvSpPr txBox="1"/>
              <p:nvPr/>
            </p:nvSpPr>
            <p:spPr>
              <a:xfrm>
                <a:off x="1747282" y="4909750"/>
                <a:ext cx="2449035" cy="276999"/>
              </a:xfrm>
              <a:prstGeom prst="rect">
                <a:avLst/>
              </a:prstGeom>
              <a:noFill/>
            </p:spPr>
            <p:txBody>
              <a:bodyPr wrap="square" lIns="0" tIns="0" rIns="0" bIns="0" rtlCol="0">
                <a:spAutoFit/>
                <a:scene3d>
                  <a:camera prst="orthographicFront"/>
                  <a:lightRig rig="threePt" dir="t"/>
                </a:scene3d>
                <a:sp3d contourW="12700"/>
              </a:bodyPr>
              <a:lstStyle/>
              <a:p>
                <a:pPr algn="ctr"/>
                <a:r>
                  <a:rPr lang="zh-CN" altLang="en-US" dirty="0" smtClean="0">
                    <a:solidFill>
                      <a:schemeClr val="bg1"/>
                    </a:solidFill>
                    <a:latin typeface="迷你简菱心" panose="02010609000101010101" pitchFamily="49" charset="-122"/>
                    <a:ea typeface="迷你简菱心" panose="02010609000101010101" pitchFamily="49" charset="-122"/>
                  </a:rPr>
                  <a:t>实体销售</a:t>
                </a:r>
                <a:endParaRPr lang="en-US" dirty="0">
                  <a:solidFill>
                    <a:schemeClr val="bg1"/>
                  </a:solidFill>
                  <a:latin typeface="迷你简菱心" panose="02010609000101010101" pitchFamily="49" charset="-122"/>
                  <a:ea typeface="迷你简菱心" panose="02010609000101010101" pitchFamily="49" charset="-122"/>
                </a:endParaRPr>
              </a:p>
            </p:txBody>
          </p:sp>
          <p:sp>
            <p:nvSpPr>
              <p:cNvPr id="15" name="椭圆 22"/>
              <p:cNvSpPr/>
              <p:nvPr/>
            </p:nvSpPr>
            <p:spPr>
              <a:xfrm>
                <a:off x="2679698" y="2445891"/>
                <a:ext cx="584202" cy="536301"/>
              </a:xfrm>
              <a:custGeom>
                <a:avLst/>
                <a:gdLst>
                  <a:gd name="connsiteX0" fmla="*/ 117399 w 337212"/>
                  <a:gd name="connsiteY0" fmla="*/ 192088 h 309563"/>
                  <a:gd name="connsiteX1" fmla="*/ 130099 w 337212"/>
                  <a:gd name="connsiteY1" fmla="*/ 196036 h 309563"/>
                  <a:gd name="connsiteX2" fmla="*/ 130099 w 337212"/>
                  <a:gd name="connsiteY2" fmla="*/ 278941 h 309563"/>
                  <a:gd name="connsiteX3" fmla="*/ 117399 w 337212"/>
                  <a:gd name="connsiteY3" fmla="*/ 292101 h 309563"/>
                  <a:gd name="connsiteX4" fmla="*/ 176137 w 337212"/>
                  <a:gd name="connsiteY4" fmla="*/ 187325 h 309563"/>
                  <a:gd name="connsiteX5" fmla="*/ 187250 w 337212"/>
                  <a:gd name="connsiteY5" fmla="*/ 191271 h 309563"/>
                  <a:gd name="connsiteX6" fmla="*/ 187250 w 337212"/>
                  <a:gd name="connsiteY6" fmla="*/ 267562 h 309563"/>
                  <a:gd name="connsiteX7" fmla="*/ 176137 w 337212"/>
                  <a:gd name="connsiteY7" fmla="*/ 279400 h 309563"/>
                  <a:gd name="connsiteX8" fmla="*/ 176137 w 337212"/>
                  <a:gd name="connsiteY8" fmla="*/ 187325 h 309563"/>
                  <a:gd name="connsiteX9" fmla="*/ 231699 w 337212"/>
                  <a:gd name="connsiteY9" fmla="*/ 180975 h 309563"/>
                  <a:gd name="connsiteX10" fmla="*/ 239637 w 337212"/>
                  <a:gd name="connsiteY10" fmla="*/ 184982 h 309563"/>
                  <a:gd name="connsiteX11" fmla="*/ 239637 w 337212"/>
                  <a:gd name="connsiteY11" fmla="*/ 254429 h 309563"/>
                  <a:gd name="connsiteX12" fmla="*/ 231699 w 337212"/>
                  <a:gd name="connsiteY12" fmla="*/ 265113 h 309563"/>
                  <a:gd name="connsiteX13" fmla="*/ 277737 w 337212"/>
                  <a:gd name="connsiteY13" fmla="*/ 177800 h 309563"/>
                  <a:gd name="connsiteX14" fmla="*/ 287262 w 337212"/>
                  <a:gd name="connsiteY14" fmla="*/ 180398 h 309563"/>
                  <a:gd name="connsiteX15" fmla="*/ 287262 w 337212"/>
                  <a:gd name="connsiteY15" fmla="*/ 238847 h 309563"/>
                  <a:gd name="connsiteX16" fmla="*/ 277737 w 337212"/>
                  <a:gd name="connsiteY16" fmla="*/ 249238 h 309563"/>
                  <a:gd name="connsiteX17" fmla="*/ 280912 w 337212"/>
                  <a:gd name="connsiteY17" fmla="*/ 92075 h 309563"/>
                  <a:gd name="connsiteX18" fmla="*/ 307493 w 337212"/>
                  <a:gd name="connsiteY18" fmla="*/ 92075 h 309563"/>
                  <a:gd name="connsiteX19" fmla="*/ 315468 w 337212"/>
                  <a:gd name="connsiteY19" fmla="*/ 97314 h 309563"/>
                  <a:gd name="connsiteX20" fmla="*/ 336733 w 337212"/>
                  <a:gd name="connsiteY20" fmla="*/ 158869 h 309563"/>
                  <a:gd name="connsiteX21" fmla="*/ 331417 w 337212"/>
                  <a:gd name="connsiteY21" fmla="*/ 169347 h 309563"/>
                  <a:gd name="connsiteX22" fmla="*/ 320784 w 337212"/>
                  <a:gd name="connsiteY22" fmla="*/ 164108 h 309563"/>
                  <a:gd name="connsiteX23" fmla="*/ 314139 w 337212"/>
                  <a:gd name="connsiteY23" fmla="*/ 145772 h 309563"/>
                  <a:gd name="connsiteX24" fmla="*/ 314139 w 337212"/>
                  <a:gd name="connsiteY24" fmla="*/ 238761 h 309563"/>
                  <a:gd name="connsiteX25" fmla="*/ 304835 w 337212"/>
                  <a:gd name="connsiteY25" fmla="*/ 249238 h 309563"/>
                  <a:gd name="connsiteX26" fmla="*/ 294203 w 337212"/>
                  <a:gd name="connsiteY26" fmla="*/ 238761 h 309563"/>
                  <a:gd name="connsiteX27" fmla="*/ 294203 w 337212"/>
                  <a:gd name="connsiteY27" fmla="*/ 179824 h 309563"/>
                  <a:gd name="connsiteX28" fmla="*/ 288886 w 337212"/>
                  <a:gd name="connsiteY28" fmla="*/ 179824 h 309563"/>
                  <a:gd name="connsiteX29" fmla="*/ 294203 w 337212"/>
                  <a:gd name="connsiteY29" fmla="*/ 178515 h 309563"/>
                  <a:gd name="connsiteX30" fmla="*/ 304835 w 337212"/>
                  <a:gd name="connsiteY30" fmla="*/ 157560 h 309563"/>
                  <a:gd name="connsiteX31" fmla="*/ 280912 w 337212"/>
                  <a:gd name="connsiteY31" fmla="*/ 92075 h 309563"/>
                  <a:gd name="connsiteX32" fmla="*/ 231699 w 337212"/>
                  <a:gd name="connsiteY32" fmla="*/ 82550 h 309563"/>
                  <a:gd name="connsiteX33" fmla="*/ 243745 w 337212"/>
                  <a:gd name="connsiteY33" fmla="*/ 82550 h 309563"/>
                  <a:gd name="connsiteX34" fmla="*/ 262484 w 337212"/>
                  <a:gd name="connsiteY34" fmla="*/ 82550 h 309563"/>
                  <a:gd name="connsiteX35" fmla="*/ 273192 w 337212"/>
                  <a:gd name="connsiteY35" fmla="*/ 89117 h 309563"/>
                  <a:gd name="connsiteX36" fmla="*/ 297285 w 337212"/>
                  <a:gd name="connsiteY36" fmla="*/ 160041 h 309563"/>
                  <a:gd name="connsiteX37" fmla="*/ 291931 w 337212"/>
                  <a:gd name="connsiteY37" fmla="*/ 171861 h 309563"/>
                  <a:gd name="connsiteX38" fmla="*/ 279885 w 337212"/>
                  <a:gd name="connsiteY38" fmla="*/ 166608 h 309563"/>
                  <a:gd name="connsiteX39" fmla="*/ 271854 w 337212"/>
                  <a:gd name="connsiteY39" fmla="*/ 144280 h 309563"/>
                  <a:gd name="connsiteX40" fmla="*/ 271854 w 337212"/>
                  <a:gd name="connsiteY40" fmla="*/ 253292 h 309563"/>
                  <a:gd name="connsiteX41" fmla="*/ 259807 w 337212"/>
                  <a:gd name="connsiteY41" fmla="*/ 265113 h 309563"/>
                  <a:gd name="connsiteX42" fmla="*/ 247761 w 337212"/>
                  <a:gd name="connsiteY42" fmla="*/ 253292 h 309563"/>
                  <a:gd name="connsiteX43" fmla="*/ 247761 w 337212"/>
                  <a:gd name="connsiteY43" fmla="*/ 183682 h 309563"/>
                  <a:gd name="connsiteX44" fmla="*/ 258469 w 337212"/>
                  <a:gd name="connsiteY44" fmla="*/ 160041 h 309563"/>
                  <a:gd name="connsiteX45" fmla="*/ 231699 w 337212"/>
                  <a:gd name="connsiteY45" fmla="*/ 82550 h 309563"/>
                  <a:gd name="connsiteX46" fmla="*/ 177724 w 337212"/>
                  <a:gd name="connsiteY46" fmla="*/ 77788 h 309563"/>
                  <a:gd name="connsiteX47" fmla="*/ 214510 w 337212"/>
                  <a:gd name="connsiteY47" fmla="*/ 77788 h 309563"/>
                  <a:gd name="connsiteX48" fmla="*/ 225021 w 337212"/>
                  <a:gd name="connsiteY48" fmla="*/ 85643 h 309563"/>
                  <a:gd name="connsiteX49" fmla="*/ 252610 w 337212"/>
                  <a:gd name="connsiteY49" fmla="*/ 162884 h 309563"/>
                  <a:gd name="connsiteX50" fmla="*/ 246041 w 337212"/>
                  <a:gd name="connsiteY50" fmla="*/ 175976 h 309563"/>
                  <a:gd name="connsiteX51" fmla="*/ 231590 w 337212"/>
                  <a:gd name="connsiteY51" fmla="*/ 169430 h 309563"/>
                  <a:gd name="connsiteX52" fmla="*/ 223707 w 337212"/>
                  <a:gd name="connsiteY52" fmla="*/ 145865 h 309563"/>
                  <a:gd name="connsiteX53" fmla="*/ 223707 w 337212"/>
                  <a:gd name="connsiteY53" fmla="*/ 266309 h 309563"/>
                  <a:gd name="connsiteX54" fmla="*/ 210569 w 337212"/>
                  <a:gd name="connsiteY54" fmla="*/ 279401 h 309563"/>
                  <a:gd name="connsiteX55" fmla="*/ 198745 w 337212"/>
                  <a:gd name="connsiteY55" fmla="*/ 266309 h 309563"/>
                  <a:gd name="connsiteX56" fmla="*/ 198745 w 337212"/>
                  <a:gd name="connsiteY56" fmla="*/ 189068 h 309563"/>
                  <a:gd name="connsiteX57" fmla="*/ 197759 w 337212"/>
                  <a:gd name="connsiteY57" fmla="*/ 189068 h 309563"/>
                  <a:gd name="connsiteX58" fmla="*/ 194803 w 337212"/>
                  <a:gd name="connsiteY58" fmla="*/ 189068 h 309563"/>
                  <a:gd name="connsiteX59" fmla="*/ 206628 w 337212"/>
                  <a:gd name="connsiteY59" fmla="*/ 178595 h 309563"/>
                  <a:gd name="connsiteX60" fmla="*/ 206628 w 337212"/>
                  <a:gd name="connsiteY60" fmla="*/ 162884 h 309563"/>
                  <a:gd name="connsiteX61" fmla="*/ 177724 w 337212"/>
                  <a:gd name="connsiteY61" fmla="*/ 79097 h 309563"/>
                  <a:gd name="connsiteX62" fmla="*/ 177724 w 337212"/>
                  <a:gd name="connsiteY62" fmla="*/ 77788 h 309563"/>
                  <a:gd name="connsiteX63" fmla="*/ 120574 w 337212"/>
                  <a:gd name="connsiteY63" fmla="*/ 73025 h 309563"/>
                  <a:gd name="connsiteX64" fmla="*/ 157008 w 337212"/>
                  <a:gd name="connsiteY64" fmla="*/ 73025 h 309563"/>
                  <a:gd name="connsiteX65" fmla="*/ 168720 w 337212"/>
                  <a:gd name="connsiteY65" fmla="*/ 80953 h 309563"/>
                  <a:gd name="connsiteX66" fmla="*/ 197347 w 337212"/>
                  <a:gd name="connsiteY66" fmla="*/ 166840 h 309563"/>
                  <a:gd name="connsiteX67" fmla="*/ 190840 w 337212"/>
                  <a:gd name="connsiteY67" fmla="*/ 181375 h 309563"/>
                  <a:gd name="connsiteX68" fmla="*/ 176527 w 337212"/>
                  <a:gd name="connsiteY68" fmla="*/ 173447 h 309563"/>
                  <a:gd name="connsiteX69" fmla="*/ 167418 w 337212"/>
                  <a:gd name="connsiteY69" fmla="*/ 148341 h 309563"/>
                  <a:gd name="connsiteX70" fmla="*/ 167418 w 337212"/>
                  <a:gd name="connsiteY70" fmla="*/ 279153 h 309563"/>
                  <a:gd name="connsiteX71" fmla="*/ 153105 w 337212"/>
                  <a:gd name="connsiteY71" fmla="*/ 293688 h 309563"/>
                  <a:gd name="connsiteX72" fmla="*/ 140093 w 337212"/>
                  <a:gd name="connsiteY72" fmla="*/ 279153 h 309563"/>
                  <a:gd name="connsiteX73" fmla="*/ 140093 w 337212"/>
                  <a:gd name="connsiteY73" fmla="*/ 195909 h 309563"/>
                  <a:gd name="connsiteX74" fmla="*/ 133586 w 337212"/>
                  <a:gd name="connsiteY74" fmla="*/ 195909 h 309563"/>
                  <a:gd name="connsiteX75" fmla="*/ 138791 w 337212"/>
                  <a:gd name="connsiteY75" fmla="*/ 194588 h 309563"/>
                  <a:gd name="connsiteX76" fmla="*/ 151804 w 337212"/>
                  <a:gd name="connsiteY76" fmla="*/ 166840 h 309563"/>
                  <a:gd name="connsiteX77" fmla="*/ 120574 w 337212"/>
                  <a:gd name="connsiteY77" fmla="*/ 73025 h 309563"/>
                  <a:gd name="connsiteX78" fmla="*/ 46220 w 337212"/>
                  <a:gd name="connsiteY78" fmla="*/ 66675 h 309563"/>
                  <a:gd name="connsiteX79" fmla="*/ 72821 w 337212"/>
                  <a:gd name="connsiteY79" fmla="*/ 66675 h 309563"/>
                  <a:gd name="connsiteX80" fmla="*/ 98092 w 337212"/>
                  <a:gd name="connsiteY80" fmla="*/ 66675 h 309563"/>
                  <a:gd name="connsiteX81" fmla="*/ 111393 w 337212"/>
                  <a:gd name="connsiteY81" fmla="*/ 74595 h 309563"/>
                  <a:gd name="connsiteX82" fmla="*/ 143315 w 337212"/>
                  <a:gd name="connsiteY82" fmla="*/ 169638 h 309563"/>
                  <a:gd name="connsiteX83" fmla="*/ 135334 w 337212"/>
                  <a:gd name="connsiteY83" fmla="*/ 185479 h 309563"/>
                  <a:gd name="connsiteX84" fmla="*/ 119374 w 337212"/>
                  <a:gd name="connsiteY84" fmla="*/ 177559 h 309563"/>
                  <a:gd name="connsiteX85" fmla="*/ 108733 w 337212"/>
                  <a:gd name="connsiteY85" fmla="*/ 148518 h 309563"/>
                  <a:gd name="connsiteX86" fmla="*/ 108733 w 337212"/>
                  <a:gd name="connsiteY86" fmla="*/ 295043 h 309563"/>
                  <a:gd name="connsiteX87" fmla="*/ 94102 w 337212"/>
                  <a:gd name="connsiteY87" fmla="*/ 309563 h 309563"/>
                  <a:gd name="connsiteX88" fmla="*/ 78141 w 337212"/>
                  <a:gd name="connsiteY88" fmla="*/ 295043 h 309563"/>
                  <a:gd name="connsiteX89" fmla="*/ 78141 w 337212"/>
                  <a:gd name="connsiteY89" fmla="*/ 202640 h 309563"/>
                  <a:gd name="connsiteX90" fmla="*/ 66171 w 337212"/>
                  <a:gd name="connsiteY90" fmla="*/ 202640 h 309563"/>
                  <a:gd name="connsiteX91" fmla="*/ 66171 w 337212"/>
                  <a:gd name="connsiteY91" fmla="*/ 295043 h 309563"/>
                  <a:gd name="connsiteX92" fmla="*/ 50210 w 337212"/>
                  <a:gd name="connsiteY92" fmla="*/ 309563 h 309563"/>
                  <a:gd name="connsiteX93" fmla="*/ 35579 w 337212"/>
                  <a:gd name="connsiteY93" fmla="*/ 295043 h 309563"/>
                  <a:gd name="connsiteX94" fmla="*/ 35579 w 337212"/>
                  <a:gd name="connsiteY94" fmla="*/ 148518 h 309563"/>
                  <a:gd name="connsiteX95" fmla="*/ 24938 w 337212"/>
                  <a:gd name="connsiteY95" fmla="*/ 177559 h 309563"/>
                  <a:gd name="connsiteX96" fmla="*/ 8978 w 337212"/>
                  <a:gd name="connsiteY96" fmla="*/ 185479 h 309563"/>
                  <a:gd name="connsiteX97" fmla="*/ 997 w 337212"/>
                  <a:gd name="connsiteY97" fmla="*/ 169638 h 309563"/>
                  <a:gd name="connsiteX98" fmla="*/ 32919 w 337212"/>
                  <a:gd name="connsiteY98" fmla="*/ 74595 h 309563"/>
                  <a:gd name="connsiteX99" fmla="*/ 46220 w 337212"/>
                  <a:gd name="connsiteY99" fmla="*/ 66675 h 309563"/>
                  <a:gd name="connsiteX100" fmla="*/ 289643 w 337212"/>
                  <a:gd name="connsiteY100" fmla="*/ 49213 h 309563"/>
                  <a:gd name="connsiteX101" fmla="*/ 309487 w 337212"/>
                  <a:gd name="connsiteY101" fmla="*/ 68263 h 309563"/>
                  <a:gd name="connsiteX102" fmla="*/ 289643 w 337212"/>
                  <a:gd name="connsiteY102" fmla="*/ 87313 h 309563"/>
                  <a:gd name="connsiteX103" fmla="*/ 269799 w 337212"/>
                  <a:gd name="connsiteY103" fmla="*/ 68263 h 309563"/>
                  <a:gd name="connsiteX104" fmla="*/ 271122 w 337212"/>
                  <a:gd name="connsiteY104" fmla="*/ 68263 h 309563"/>
                  <a:gd name="connsiteX105" fmla="*/ 272445 w 337212"/>
                  <a:gd name="connsiteY105" fmla="*/ 59373 h 309563"/>
                  <a:gd name="connsiteX106" fmla="*/ 289643 w 337212"/>
                  <a:gd name="connsiteY106" fmla="*/ 49213 h 309563"/>
                  <a:gd name="connsiteX107" fmla="*/ 244544 w 337212"/>
                  <a:gd name="connsiteY107" fmla="*/ 33338 h 309563"/>
                  <a:gd name="connsiteX108" fmla="*/ 266625 w 337212"/>
                  <a:gd name="connsiteY108" fmla="*/ 55699 h 309563"/>
                  <a:gd name="connsiteX109" fmla="*/ 244544 w 337212"/>
                  <a:gd name="connsiteY109" fmla="*/ 79376 h 309563"/>
                  <a:gd name="connsiteX110" fmla="*/ 223762 w 337212"/>
                  <a:gd name="connsiteY110" fmla="*/ 63592 h 309563"/>
                  <a:gd name="connsiteX111" fmla="*/ 226360 w 337212"/>
                  <a:gd name="connsiteY111" fmla="*/ 49123 h 309563"/>
                  <a:gd name="connsiteX112" fmla="*/ 226360 w 337212"/>
                  <a:gd name="connsiteY112" fmla="*/ 43861 h 309563"/>
                  <a:gd name="connsiteX113" fmla="*/ 244544 w 337212"/>
                  <a:gd name="connsiteY113" fmla="*/ 33338 h 309563"/>
                  <a:gd name="connsiteX114" fmla="*/ 192806 w 337212"/>
                  <a:gd name="connsiteY114" fmla="*/ 23813 h 309563"/>
                  <a:gd name="connsiteX115" fmla="*/ 217412 w 337212"/>
                  <a:gd name="connsiteY115" fmla="*/ 48420 h 309563"/>
                  <a:gd name="connsiteX116" fmla="*/ 192806 w 337212"/>
                  <a:gd name="connsiteY116" fmla="*/ 73026 h 309563"/>
                  <a:gd name="connsiteX117" fmla="*/ 168199 w 337212"/>
                  <a:gd name="connsiteY117" fmla="*/ 51010 h 309563"/>
                  <a:gd name="connsiteX118" fmla="*/ 170789 w 337212"/>
                  <a:gd name="connsiteY118" fmla="*/ 39354 h 309563"/>
                  <a:gd name="connsiteX119" fmla="*/ 170789 w 337212"/>
                  <a:gd name="connsiteY119" fmla="*/ 38059 h 309563"/>
                  <a:gd name="connsiteX120" fmla="*/ 192806 w 337212"/>
                  <a:gd name="connsiteY120" fmla="*/ 23813 h 309563"/>
                  <a:gd name="connsiteX121" fmla="*/ 133275 w 337212"/>
                  <a:gd name="connsiteY121" fmla="*/ 12700 h 309563"/>
                  <a:gd name="connsiteX122" fmla="*/ 160262 w 337212"/>
                  <a:gd name="connsiteY122" fmla="*/ 39029 h 309563"/>
                  <a:gd name="connsiteX123" fmla="*/ 133275 w 337212"/>
                  <a:gd name="connsiteY123" fmla="*/ 66675 h 309563"/>
                  <a:gd name="connsiteX124" fmla="*/ 106287 w 337212"/>
                  <a:gd name="connsiteY124" fmla="*/ 48245 h 309563"/>
                  <a:gd name="connsiteX125" fmla="*/ 111685 w 337212"/>
                  <a:gd name="connsiteY125" fmla="*/ 29814 h 309563"/>
                  <a:gd name="connsiteX126" fmla="*/ 110335 w 337212"/>
                  <a:gd name="connsiteY126" fmla="*/ 23232 h 309563"/>
                  <a:gd name="connsiteX127" fmla="*/ 133275 w 337212"/>
                  <a:gd name="connsiteY127" fmla="*/ 12700 h 309563"/>
                  <a:gd name="connsiteX128" fmla="*/ 72809 w 337212"/>
                  <a:gd name="connsiteY128" fmla="*/ 0 h 309563"/>
                  <a:gd name="connsiteX129" fmla="*/ 101525 w 337212"/>
                  <a:gd name="connsiteY129" fmla="*/ 30163 h 309563"/>
                  <a:gd name="connsiteX130" fmla="*/ 72809 w 337212"/>
                  <a:gd name="connsiteY130" fmla="*/ 60325 h 309563"/>
                  <a:gd name="connsiteX131" fmla="*/ 42787 w 337212"/>
                  <a:gd name="connsiteY131" fmla="*/ 30163 h 309563"/>
                  <a:gd name="connsiteX132" fmla="*/ 72809 w 337212"/>
                  <a:gd name="connsiteY132" fmla="*/ 0 h 30956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Lst>
                <a:rect l="l" t="t" r="r" b="b"/>
                <a:pathLst>
                  <a:path w="337212" h="309563">
                    <a:moveTo>
                      <a:pt x="117399" y="192088"/>
                    </a:moveTo>
                    <a:cubicBezTo>
                      <a:pt x="121632" y="194720"/>
                      <a:pt x="125866" y="196036"/>
                      <a:pt x="130099" y="196036"/>
                    </a:cubicBezTo>
                    <a:cubicBezTo>
                      <a:pt x="130099" y="196036"/>
                      <a:pt x="130099" y="196036"/>
                      <a:pt x="130099" y="278941"/>
                    </a:cubicBezTo>
                    <a:cubicBezTo>
                      <a:pt x="130099" y="285521"/>
                      <a:pt x="124455" y="290785"/>
                      <a:pt x="117399" y="292101"/>
                    </a:cubicBezTo>
                    <a:close/>
                    <a:moveTo>
                      <a:pt x="176137" y="187325"/>
                    </a:moveTo>
                    <a:cubicBezTo>
                      <a:pt x="179841" y="189956"/>
                      <a:pt x="183546" y="191271"/>
                      <a:pt x="187250" y="191271"/>
                    </a:cubicBezTo>
                    <a:cubicBezTo>
                      <a:pt x="187250" y="191271"/>
                      <a:pt x="187250" y="191271"/>
                      <a:pt x="187250" y="267562"/>
                    </a:cubicBezTo>
                    <a:cubicBezTo>
                      <a:pt x="187250" y="274139"/>
                      <a:pt x="182311" y="279400"/>
                      <a:pt x="176137" y="279400"/>
                    </a:cubicBezTo>
                    <a:cubicBezTo>
                      <a:pt x="176137" y="279400"/>
                      <a:pt x="176137" y="279400"/>
                      <a:pt x="176137" y="187325"/>
                    </a:cubicBezTo>
                    <a:close/>
                    <a:moveTo>
                      <a:pt x="231699" y="180975"/>
                    </a:moveTo>
                    <a:cubicBezTo>
                      <a:pt x="233967" y="183646"/>
                      <a:pt x="236235" y="183646"/>
                      <a:pt x="239637" y="184982"/>
                    </a:cubicBezTo>
                    <a:cubicBezTo>
                      <a:pt x="239637" y="184982"/>
                      <a:pt x="239637" y="184982"/>
                      <a:pt x="239637" y="254429"/>
                    </a:cubicBezTo>
                    <a:cubicBezTo>
                      <a:pt x="239637" y="259771"/>
                      <a:pt x="236235" y="263778"/>
                      <a:pt x="231699" y="265113"/>
                    </a:cubicBezTo>
                    <a:close/>
                    <a:moveTo>
                      <a:pt x="277737" y="177800"/>
                    </a:moveTo>
                    <a:cubicBezTo>
                      <a:pt x="280458" y="179099"/>
                      <a:pt x="283180" y="180398"/>
                      <a:pt x="287262" y="180398"/>
                    </a:cubicBezTo>
                    <a:cubicBezTo>
                      <a:pt x="287262" y="180398"/>
                      <a:pt x="287262" y="180398"/>
                      <a:pt x="287262" y="238847"/>
                    </a:cubicBezTo>
                    <a:cubicBezTo>
                      <a:pt x="287262" y="244043"/>
                      <a:pt x="283180" y="247939"/>
                      <a:pt x="277737" y="249238"/>
                    </a:cubicBezTo>
                    <a:close/>
                    <a:moveTo>
                      <a:pt x="280912" y="92075"/>
                    </a:moveTo>
                    <a:cubicBezTo>
                      <a:pt x="282241" y="92075"/>
                      <a:pt x="306164" y="92075"/>
                      <a:pt x="307493" y="92075"/>
                    </a:cubicBezTo>
                    <a:cubicBezTo>
                      <a:pt x="311481" y="92075"/>
                      <a:pt x="314139" y="94694"/>
                      <a:pt x="315468" y="97314"/>
                    </a:cubicBezTo>
                    <a:cubicBezTo>
                      <a:pt x="315468" y="97314"/>
                      <a:pt x="315468" y="97314"/>
                      <a:pt x="336733" y="158869"/>
                    </a:cubicBezTo>
                    <a:cubicBezTo>
                      <a:pt x="338062" y="162798"/>
                      <a:pt x="336733" y="168037"/>
                      <a:pt x="331417" y="169347"/>
                    </a:cubicBezTo>
                    <a:cubicBezTo>
                      <a:pt x="327430" y="170657"/>
                      <a:pt x="322113" y="168037"/>
                      <a:pt x="320784" y="164108"/>
                    </a:cubicBezTo>
                    <a:cubicBezTo>
                      <a:pt x="320784" y="164108"/>
                      <a:pt x="320784" y="164108"/>
                      <a:pt x="314139" y="145772"/>
                    </a:cubicBezTo>
                    <a:cubicBezTo>
                      <a:pt x="314139" y="145772"/>
                      <a:pt x="314139" y="145772"/>
                      <a:pt x="314139" y="238761"/>
                    </a:cubicBezTo>
                    <a:cubicBezTo>
                      <a:pt x="314139" y="243999"/>
                      <a:pt x="310152" y="249238"/>
                      <a:pt x="304835" y="249238"/>
                    </a:cubicBezTo>
                    <a:cubicBezTo>
                      <a:pt x="299519" y="249238"/>
                      <a:pt x="294203" y="243999"/>
                      <a:pt x="294203" y="238761"/>
                    </a:cubicBezTo>
                    <a:cubicBezTo>
                      <a:pt x="294203" y="238761"/>
                      <a:pt x="294203" y="238761"/>
                      <a:pt x="294203" y="179824"/>
                    </a:cubicBezTo>
                    <a:cubicBezTo>
                      <a:pt x="294203" y="179824"/>
                      <a:pt x="294203" y="179824"/>
                      <a:pt x="288886" y="179824"/>
                    </a:cubicBezTo>
                    <a:cubicBezTo>
                      <a:pt x="291545" y="179824"/>
                      <a:pt x="292874" y="179824"/>
                      <a:pt x="294203" y="178515"/>
                    </a:cubicBezTo>
                    <a:cubicBezTo>
                      <a:pt x="302177" y="175895"/>
                      <a:pt x="307493" y="166727"/>
                      <a:pt x="304835" y="157560"/>
                    </a:cubicBezTo>
                    <a:cubicBezTo>
                      <a:pt x="304835" y="157560"/>
                      <a:pt x="304835" y="157560"/>
                      <a:pt x="280912" y="92075"/>
                    </a:cubicBezTo>
                    <a:close/>
                    <a:moveTo>
                      <a:pt x="231699" y="82550"/>
                    </a:moveTo>
                    <a:cubicBezTo>
                      <a:pt x="235715" y="82550"/>
                      <a:pt x="239730" y="82550"/>
                      <a:pt x="243745" y="82550"/>
                    </a:cubicBezTo>
                    <a:cubicBezTo>
                      <a:pt x="253115" y="82550"/>
                      <a:pt x="262484" y="82550"/>
                      <a:pt x="262484" y="82550"/>
                    </a:cubicBezTo>
                    <a:cubicBezTo>
                      <a:pt x="267838" y="82550"/>
                      <a:pt x="271854" y="85177"/>
                      <a:pt x="273192" y="89117"/>
                    </a:cubicBezTo>
                    <a:cubicBezTo>
                      <a:pt x="273192" y="89117"/>
                      <a:pt x="273192" y="89117"/>
                      <a:pt x="297285" y="160041"/>
                    </a:cubicBezTo>
                    <a:cubicBezTo>
                      <a:pt x="299962" y="165294"/>
                      <a:pt x="297285" y="170548"/>
                      <a:pt x="291931" y="171861"/>
                    </a:cubicBezTo>
                    <a:cubicBezTo>
                      <a:pt x="286577" y="174488"/>
                      <a:pt x="281223" y="170548"/>
                      <a:pt x="279885" y="166608"/>
                    </a:cubicBezTo>
                    <a:cubicBezTo>
                      <a:pt x="279885" y="166608"/>
                      <a:pt x="279885" y="166608"/>
                      <a:pt x="271854" y="144280"/>
                    </a:cubicBezTo>
                    <a:cubicBezTo>
                      <a:pt x="271854" y="144280"/>
                      <a:pt x="271854" y="144280"/>
                      <a:pt x="271854" y="253292"/>
                    </a:cubicBezTo>
                    <a:cubicBezTo>
                      <a:pt x="271854" y="259859"/>
                      <a:pt x="266500" y="265113"/>
                      <a:pt x="259807" y="265113"/>
                    </a:cubicBezTo>
                    <a:cubicBezTo>
                      <a:pt x="253115" y="265113"/>
                      <a:pt x="247761" y="259859"/>
                      <a:pt x="247761" y="253292"/>
                    </a:cubicBezTo>
                    <a:cubicBezTo>
                      <a:pt x="247761" y="253292"/>
                      <a:pt x="247761" y="253292"/>
                      <a:pt x="247761" y="183682"/>
                    </a:cubicBezTo>
                    <a:cubicBezTo>
                      <a:pt x="257130" y="179742"/>
                      <a:pt x="262484" y="169235"/>
                      <a:pt x="258469" y="160041"/>
                    </a:cubicBezTo>
                    <a:cubicBezTo>
                      <a:pt x="258469" y="160041"/>
                      <a:pt x="258469" y="160041"/>
                      <a:pt x="231699" y="82550"/>
                    </a:cubicBezTo>
                    <a:close/>
                    <a:moveTo>
                      <a:pt x="177724" y="77788"/>
                    </a:moveTo>
                    <a:cubicBezTo>
                      <a:pt x="177724" y="77788"/>
                      <a:pt x="213196" y="77788"/>
                      <a:pt x="214510" y="77788"/>
                    </a:cubicBezTo>
                    <a:cubicBezTo>
                      <a:pt x="219765" y="77788"/>
                      <a:pt x="223707" y="80406"/>
                      <a:pt x="225021" y="85643"/>
                    </a:cubicBezTo>
                    <a:cubicBezTo>
                      <a:pt x="225021" y="85643"/>
                      <a:pt x="225021" y="85643"/>
                      <a:pt x="252610" y="162884"/>
                    </a:cubicBezTo>
                    <a:cubicBezTo>
                      <a:pt x="253924" y="168121"/>
                      <a:pt x="251296" y="174667"/>
                      <a:pt x="246041" y="175976"/>
                    </a:cubicBezTo>
                    <a:cubicBezTo>
                      <a:pt x="239472" y="178595"/>
                      <a:pt x="234217" y="175976"/>
                      <a:pt x="231590" y="169430"/>
                    </a:cubicBezTo>
                    <a:cubicBezTo>
                      <a:pt x="231590" y="169430"/>
                      <a:pt x="231590" y="169430"/>
                      <a:pt x="223707" y="145865"/>
                    </a:cubicBezTo>
                    <a:cubicBezTo>
                      <a:pt x="223707" y="145865"/>
                      <a:pt x="223707" y="145865"/>
                      <a:pt x="223707" y="266309"/>
                    </a:cubicBezTo>
                    <a:cubicBezTo>
                      <a:pt x="223707" y="272855"/>
                      <a:pt x="218452" y="279401"/>
                      <a:pt x="210569" y="279401"/>
                    </a:cubicBezTo>
                    <a:cubicBezTo>
                      <a:pt x="204000" y="279401"/>
                      <a:pt x="198745" y="272855"/>
                      <a:pt x="198745" y="266309"/>
                    </a:cubicBezTo>
                    <a:cubicBezTo>
                      <a:pt x="198745" y="266309"/>
                      <a:pt x="198745" y="266309"/>
                      <a:pt x="198745" y="189068"/>
                    </a:cubicBezTo>
                    <a:cubicBezTo>
                      <a:pt x="198745" y="189068"/>
                      <a:pt x="198745" y="189068"/>
                      <a:pt x="197759" y="189068"/>
                    </a:cubicBezTo>
                    <a:lnTo>
                      <a:pt x="194803" y="189068"/>
                    </a:lnTo>
                    <a:cubicBezTo>
                      <a:pt x="200059" y="187759"/>
                      <a:pt x="204000" y="183831"/>
                      <a:pt x="206628" y="178595"/>
                    </a:cubicBezTo>
                    <a:cubicBezTo>
                      <a:pt x="209255" y="173358"/>
                      <a:pt x="209255" y="168121"/>
                      <a:pt x="206628" y="162884"/>
                    </a:cubicBezTo>
                    <a:cubicBezTo>
                      <a:pt x="206628" y="162884"/>
                      <a:pt x="206628" y="162884"/>
                      <a:pt x="177724" y="79097"/>
                    </a:cubicBezTo>
                    <a:cubicBezTo>
                      <a:pt x="177724" y="79097"/>
                      <a:pt x="177724" y="77788"/>
                      <a:pt x="177724" y="77788"/>
                    </a:cubicBezTo>
                    <a:close/>
                    <a:moveTo>
                      <a:pt x="120574" y="73025"/>
                    </a:moveTo>
                    <a:cubicBezTo>
                      <a:pt x="120574" y="73025"/>
                      <a:pt x="157008" y="73025"/>
                      <a:pt x="157008" y="73025"/>
                    </a:cubicBezTo>
                    <a:cubicBezTo>
                      <a:pt x="162213" y="73025"/>
                      <a:pt x="167418" y="75668"/>
                      <a:pt x="168720" y="80953"/>
                    </a:cubicBezTo>
                    <a:cubicBezTo>
                      <a:pt x="168720" y="80953"/>
                      <a:pt x="168720" y="80953"/>
                      <a:pt x="197347" y="166840"/>
                    </a:cubicBezTo>
                    <a:cubicBezTo>
                      <a:pt x="199949" y="172125"/>
                      <a:pt x="197347" y="178732"/>
                      <a:pt x="190840" y="181375"/>
                    </a:cubicBezTo>
                    <a:cubicBezTo>
                      <a:pt x="184334" y="184017"/>
                      <a:pt x="177828" y="180053"/>
                      <a:pt x="176527" y="173447"/>
                    </a:cubicBezTo>
                    <a:lnTo>
                      <a:pt x="167418" y="148341"/>
                    </a:lnTo>
                    <a:cubicBezTo>
                      <a:pt x="167418" y="148341"/>
                      <a:pt x="167418" y="148341"/>
                      <a:pt x="167418" y="279153"/>
                    </a:cubicBezTo>
                    <a:cubicBezTo>
                      <a:pt x="167418" y="287081"/>
                      <a:pt x="160912" y="293688"/>
                      <a:pt x="153105" y="293688"/>
                    </a:cubicBezTo>
                    <a:cubicBezTo>
                      <a:pt x="145297" y="293688"/>
                      <a:pt x="140093" y="287081"/>
                      <a:pt x="140093" y="279153"/>
                    </a:cubicBezTo>
                    <a:cubicBezTo>
                      <a:pt x="140093" y="279153"/>
                      <a:pt x="140093" y="279153"/>
                      <a:pt x="140093" y="195909"/>
                    </a:cubicBezTo>
                    <a:cubicBezTo>
                      <a:pt x="140093" y="195909"/>
                      <a:pt x="140093" y="195909"/>
                      <a:pt x="133586" y="195909"/>
                    </a:cubicBezTo>
                    <a:cubicBezTo>
                      <a:pt x="134888" y="195909"/>
                      <a:pt x="136189" y="195909"/>
                      <a:pt x="138791" y="194588"/>
                    </a:cubicBezTo>
                    <a:cubicBezTo>
                      <a:pt x="150502" y="190624"/>
                      <a:pt x="155707" y="177411"/>
                      <a:pt x="151804" y="166840"/>
                    </a:cubicBezTo>
                    <a:cubicBezTo>
                      <a:pt x="151804" y="166840"/>
                      <a:pt x="151804" y="166840"/>
                      <a:pt x="120574" y="73025"/>
                    </a:cubicBezTo>
                    <a:close/>
                    <a:moveTo>
                      <a:pt x="46220" y="66675"/>
                    </a:moveTo>
                    <a:cubicBezTo>
                      <a:pt x="47550" y="66675"/>
                      <a:pt x="59520" y="66675"/>
                      <a:pt x="72821" y="66675"/>
                    </a:cubicBezTo>
                    <a:cubicBezTo>
                      <a:pt x="84792" y="66675"/>
                      <a:pt x="96762" y="66675"/>
                      <a:pt x="98092" y="66675"/>
                    </a:cubicBezTo>
                    <a:cubicBezTo>
                      <a:pt x="103413" y="66675"/>
                      <a:pt x="108733" y="69315"/>
                      <a:pt x="111393" y="74595"/>
                    </a:cubicBezTo>
                    <a:cubicBezTo>
                      <a:pt x="111393" y="74595"/>
                      <a:pt x="111393" y="74595"/>
                      <a:pt x="143315" y="169638"/>
                    </a:cubicBezTo>
                    <a:cubicBezTo>
                      <a:pt x="145975" y="176239"/>
                      <a:pt x="143315" y="184159"/>
                      <a:pt x="135334" y="185479"/>
                    </a:cubicBezTo>
                    <a:cubicBezTo>
                      <a:pt x="128684" y="188119"/>
                      <a:pt x="122034" y="184159"/>
                      <a:pt x="119374" y="177559"/>
                    </a:cubicBezTo>
                    <a:cubicBezTo>
                      <a:pt x="119374" y="177559"/>
                      <a:pt x="119374" y="177559"/>
                      <a:pt x="108733" y="148518"/>
                    </a:cubicBezTo>
                    <a:cubicBezTo>
                      <a:pt x="108733" y="148518"/>
                      <a:pt x="108733" y="148518"/>
                      <a:pt x="108733" y="295043"/>
                    </a:cubicBezTo>
                    <a:cubicBezTo>
                      <a:pt x="108733" y="302963"/>
                      <a:pt x="102083" y="309563"/>
                      <a:pt x="94102" y="309563"/>
                    </a:cubicBezTo>
                    <a:cubicBezTo>
                      <a:pt x="84792" y="309563"/>
                      <a:pt x="78141" y="302963"/>
                      <a:pt x="78141" y="295043"/>
                    </a:cubicBezTo>
                    <a:cubicBezTo>
                      <a:pt x="78141" y="295043"/>
                      <a:pt x="78141" y="295043"/>
                      <a:pt x="78141" y="202640"/>
                    </a:cubicBezTo>
                    <a:cubicBezTo>
                      <a:pt x="78141" y="202640"/>
                      <a:pt x="78141" y="202640"/>
                      <a:pt x="66171" y="202640"/>
                    </a:cubicBezTo>
                    <a:cubicBezTo>
                      <a:pt x="66171" y="202640"/>
                      <a:pt x="66171" y="202640"/>
                      <a:pt x="66171" y="295043"/>
                    </a:cubicBezTo>
                    <a:cubicBezTo>
                      <a:pt x="66171" y="302963"/>
                      <a:pt x="59520" y="309563"/>
                      <a:pt x="50210" y="309563"/>
                    </a:cubicBezTo>
                    <a:cubicBezTo>
                      <a:pt x="42229" y="309563"/>
                      <a:pt x="35579" y="302963"/>
                      <a:pt x="35579" y="295043"/>
                    </a:cubicBezTo>
                    <a:cubicBezTo>
                      <a:pt x="35579" y="295043"/>
                      <a:pt x="35579" y="295043"/>
                      <a:pt x="35579" y="148518"/>
                    </a:cubicBezTo>
                    <a:cubicBezTo>
                      <a:pt x="35579" y="148518"/>
                      <a:pt x="35579" y="148518"/>
                      <a:pt x="24938" y="177559"/>
                    </a:cubicBezTo>
                    <a:cubicBezTo>
                      <a:pt x="22278" y="184159"/>
                      <a:pt x="15628" y="188119"/>
                      <a:pt x="8978" y="185479"/>
                    </a:cubicBezTo>
                    <a:cubicBezTo>
                      <a:pt x="997" y="184159"/>
                      <a:pt x="-1663" y="176239"/>
                      <a:pt x="997" y="169638"/>
                    </a:cubicBezTo>
                    <a:cubicBezTo>
                      <a:pt x="997" y="169638"/>
                      <a:pt x="997" y="169638"/>
                      <a:pt x="32919" y="74595"/>
                    </a:cubicBezTo>
                    <a:cubicBezTo>
                      <a:pt x="35579" y="69315"/>
                      <a:pt x="40899" y="66675"/>
                      <a:pt x="46220" y="66675"/>
                    </a:cubicBezTo>
                    <a:close/>
                    <a:moveTo>
                      <a:pt x="289643" y="49213"/>
                    </a:moveTo>
                    <a:cubicBezTo>
                      <a:pt x="301549" y="49213"/>
                      <a:pt x="309487" y="58103"/>
                      <a:pt x="309487" y="68263"/>
                    </a:cubicBezTo>
                    <a:cubicBezTo>
                      <a:pt x="309487" y="79693"/>
                      <a:pt x="300227" y="87313"/>
                      <a:pt x="289643" y="87313"/>
                    </a:cubicBezTo>
                    <a:cubicBezTo>
                      <a:pt x="280383" y="87313"/>
                      <a:pt x="269799" y="79693"/>
                      <a:pt x="269799" y="68263"/>
                    </a:cubicBezTo>
                    <a:cubicBezTo>
                      <a:pt x="269799" y="68263"/>
                      <a:pt x="271122" y="68263"/>
                      <a:pt x="271122" y="68263"/>
                    </a:cubicBezTo>
                    <a:cubicBezTo>
                      <a:pt x="271122" y="65723"/>
                      <a:pt x="272445" y="63183"/>
                      <a:pt x="272445" y="59373"/>
                    </a:cubicBezTo>
                    <a:cubicBezTo>
                      <a:pt x="276414" y="54293"/>
                      <a:pt x="283028" y="49213"/>
                      <a:pt x="289643" y="49213"/>
                    </a:cubicBezTo>
                    <a:close/>
                    <a:moveTo>
                      <a:pt x="244544" y="33338"/>
                    </a:moveTo>
                    <a:cubicBezTo>
                      <a:pt x="257533" y="33338"/>
                      <a:pt x="266625" y="43861"/>
                      <a:pt x="266625" y="55699"/>
                    </a:cubicBezTo>
                    <a:cubicBezTo>
                      <a:pt x="266625" y="68853"/>
                      <a:pt x="256234" y="79376"/>
                      <a:pt x="244544" y="79376"/>
                    </a:cubicBezTo>
                    <a:cubicBezTo>
                      <a:pt x="235452" y="79376"/>
                      <a:pt x="226360" y="72799"/>
                      <a:pt x="223762" y="63592"/>
                    </a:cubicBezTo>
                    <a:cubicBezTo>
                      <a:pt x="225061" y="59645"/>
                      <a:pt x="226360" y="54384"/>
                      <a:pt x="226360" y="49123"/>
                    </a:cubicBezTo>
                    <a:cubicBezTo>
                      <a:pt x="226360" y="47807"/>
                      <a:pt x="226360" y="46492"/>
                      <a:pt x="226360" y="43861"/>
                    </a:cubicBezTo>
                    <a:cubicBezTo>
                      <a:pt x="230256" y="37284"/>
                      <a:pt x="236751" y="33338"/>
                      <a:pt x="244544" y="33338"/>
                    </a:cubicBezTo>
                    <a:close/>
                    <a:moveTo>
                      <a:pt x="192806" y="23813"/>
                    </a:moveTo>
                    <a:cubicBezTo>
                      <a:pt x="205756" y="23813"/>
                      <a:pt x="217412" y="35469"/>
                      <a:pt x="217412" y="48420"/>
                    </a:cubicBezTo>
                    <a:cubicBezTo>
                      <a:pt x="217412" y="62665"/>
                      <a:pt x="205756" y="73026"/>
                      <a:pt x="192806" y="73026"/>
                    </a:cubicBezTo>
                    <a:cubicBezTo>
                      <a:pt x="179855" y="73026"/>
                      <a:pt x="169494" y="63961"/>
                      <a:pt x="168199" y="51010"/>
                    </a:cubicBezTo>
                    <a:cubicBezTo>
                      <a:pt x="169494" y="48420"/>
                      <a:pt x="170789" y="44534"/>
                      <a:pt x="170789" y="39354"/>
                    </a:cubicBezTo>
                    <a:cubicBezTo>
                      <a:pt x="170789" y="39354"/>
                      <a:pt x="170789" y="39354"/>
                      <a:pt x="170789" y="38059"/>
                    </a:cubicBezTo>
                    <a:cubicBezTo>
                      <a:pt x="174674" y="30288"/>
                      <a:pt x="182445" y="23813"/>
                      <a:pt x="192806" y="23813"/>
                    </a:cubicBezTo>
                    <a:close/>
                    <a:moveTo>
                      <a:pt x="133275" y="12700"/>
                    </a:moveTo>
                    <a:cubicBezTo>
                      <a:pt x="148118" y="12700"/>
                      <a:pt x="160262" y="24548"/>
                      <a:pt x="160262" y="39029"/>
                    </a:cubicBezTo>
                    <a:cubicBezTo>
                      <a:pt x="160262" y="54827"/>
                      <a:pt x="148118" y="66675"/>
                      <a:pt x="133275" y="66675"/>
                    </a:cubicBezTo>
                    <a:cubicBezTo>
                      <a:pt x="121130" y="66675"/>
                      <a:pt x="110335" y="60093"/>
                      <a:pt x="106287" y="48245"/>
                    </a:cubicBezTo>
                    <a:cubicBezTo>
                      <a:pt x="108986" y="42979"/>
                      <a:pt x="111685" y="36396"/>
                      <a:pt x="111685" y="29814"/>
                    </a:cubicBezTo>
                    <a:cubicBezTo>
                      <a:pt x="111685" y="27181"/>
                      <a:pt x="110335" y="25865"/>
                      <a:pt x="110335" y="23232"/>
                    </a:cubicBezTo>
                    <a:cubicBezTo>
                      <a:pt x="115733" y="16649"/>
                      <a:pt x="123829" y="12700"/>
                      <a:pt x="133275" y="12700"/>
                    </a:cubicBezTo>
                    <a:close/>
                    <a:moveTo>
                      <a:pt x="72809" y="0"/>
                    </a:moveTo>
                    <a:cubicBezTo>
                      <a:pt x="88472" y="0"/>
                      <a:pt x="101525" y="14426"/>
                      <a:pt x="101525" y="30163"/>
                    </a:cubicBezTo>
                    <a:cubicBezTo>
                      <a:pt x="101525" y="47211"/>
                      <a:pt x="87167" y="60325"/>
                      <a:pt x="72809" y="60325"/>
                    </a:cubicBezTo>
                    <a:cubicBezTo>
                      <a:pt x="57145" y="60325"/>
                      <a:pt x="42787" y="47211"/>
                      <a:pt x="42787" y="30163"/>
                    </a:cubicBezTo>
                    <a:cubicBezTo>
                      <a:pt x="42787" y="14426"/>
                      <a:pt x="55840" y="0"/>
                      <a:pt x="72809" y="0"/>
                    </a:cubicBezTo>
                    <a:close/>
                  </a:path>
                </a:pathLst>
              </a:custGeom>
              <a:solidFill>
                <a:srgbClr val="9B1E2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16" name="TextBox 11"/>
              <p:cNvSpPr txBox="1"/>
              <p:nvPr/>
            </p:nvSpPr>
            <p:spPr>
              <a:xfrm>
                <a:off x="1955798" y="3427834"/>
                <a:ext cx="2032002" cy="902619"/>
              </a:xfrm>
              <a:prstGeom prst="rect">
                <a:avLst/>
              </a:prstGeom>
              <a:noFill/>
            </p:spPr>
            <p:txBody>
              <a:bodyPr wrap="square" lIns="0" tIns="0" rIns="0" bIns="0" rtlCol="0">
                <a:spAutoFit/>
                <a:scene3d>
                  <a:camera prst="orthographicFront"/>
                  <a:lightRig rig="threePt" dir="t"/>
                </a:scene3d>
                <a:sp3d contourW="12700"/>
              </a:bodyPr>
              <a:lstStyle/>
              <a:p>
                <a:pPr algn="ctr">
                  <a:lnSpc>
                    <a:spcPct val="125000"/>
                  </a:lnSpc>
                </a:pPr>
                <a:r>
                  <a:rPr lang="zh-CN" altLang="en-US" sz="1200" dirty="0" smtClean="0">
                    <a:solidFill>
                      <a:schemeClr val="tx1">
                        <a:lumMod val="85000"/>
                        <a:lumOff val="15000"/>
                      </a:schemeClr>
                    </a:solidFill>
                    <a:latin typeface="冬青黑体简体中文 W3" panose="020B0300000000000000" pitchFamily="34" charset="-122"/>
                    <a:ea typeface="冬青黑体简体中文 W3" panose="020B0300000000000000" pitchFamily="34" charset="-122"/>
                  </a:rPr>
                  <a:t>点击输入简要文字内容，文字内容需概括精炼，不用多余的文字修饰，言简意赅的说明分项内容。</a:t>
                </a:r>
                <a:endParaRPr lang="zh-CN" altLang="en-US" sz="1200" dirty="0">
                  <a:solidFill>
                    <a:schemeClr val="tx1">
                      <a:lumMod val="85000"/>
                      <a:lumOff val="15000"/>
                    </a:schemeClr>
                  </a:solidFill>
                  <a:latin typeface="冬青黑体简体中文 W3" panose="020B0300000000000000" pitchFamily="34" charset="-122"/>
                  <a:ea typeface="冬青黑体简体中文 W3" panose="020B0300000000000000" pitchFamily="34" charset="-122"/>
                  <a:sym typeface="微软雅黑" panose="020B0503020204020204" pitchFamily="34" charset="-122"/>
                </a:endParaRPr>
              </a:p>
            </p:txBody>
          </p:sp>
        </p:grpSp>
      </p:grpSp>
      <p:grpSp>
        <p:nvGrpSpPr>
          <p:cNvPr id="17" name="组合 16"/>
          <p:cNvGrpSpPr/>
          <p:nvPr/>
        </p:nvGrpSpPr>
        <p:grpSpPr>
          <a:xfrm>
            <a:off x="4720748" y="2000250"/>
            <a:ext cx="2750504" cy="3752850"/>
            <a:chOff x="4720748" y="2000250"/>
            <a:chExt cx="2750504" cy="3752850"/>
          </a:xfrm>
        </p:grpSpPr>
        <p:sp>
          <p:nvSpPr>
            <p:cNvPr id="18" name="矩形 17"/>
            <p:cNvSpPr/>
            <p:nvPr/>
          </p:nvSpPr>
          <p:spPr>
            <a:xfrm>
              <a:off x="4720748" y="2000250"/>
              <a:ext cx="2750504" cy="3752850"/>
            </a:xfrm>
            <a:prstGeom prst="rect">
              <a:avLst/>
            </a:prstGeom>
            <a:solidFill>
              <a:srgbClr val="9B1E23"/>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spc="300">
                <a:solidFill>
                  <a:prstClr val="white"/>
                </a:solidFill>
                <a:latin typeface="Agency FB" panose="020B0503020202020204" pitchFamily="34" charset="0"/>
                <a:ea typeface="宋体" panose="02010600030101010101" pitchFamily="2" charset="-122"/>
              </a:endParaRPr>
            </a:p>
          </p:txBody>
        </p:sp>
        <p:sp>
          <p:nvSpPr>
            <p:cNvPr id="19" name="矩形 18"/>
            <p:cNvSpPr/>
            <p:nvPr/>
          </p:nvSpPr>
          <p:spPr>
            <a:xfrm>
              <a:off x="5080000" y="4813300"/>
              <a:ext cx="2032000" cy="4699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TextBox 11"/>
            <p:cNvSpPr txBox="1"/>
            <p:nvPr/>
          </p:nvSpPr>
          <p:spPr>
            <a:xfrm>
              <a:off x="4871482" y="4909750"/>
              <a:ext cx="2449035" cy="276999"/>
            </a:xfrm>
            <a:prstGeom prst="rect">
              <a:avLst/>
            </a:prstGeom>
            <a:noFill/>
          </p:spPr>
          <p:txBody>
            <a:bodyPr wrap="square" lIns="0" tIns="0" rIns="0" bIns="0" rtlCol="0">
              <a:spAutoFit/>
              <a:scene3d>
                <a:camera prst="orthographicFront"/>
                <a:lightRig rig="threePt" dir="t"/>
              </a:scene3d>
              <a:sp3d contourW="12700"/>
            </a:bodyPr>
            <a:lstStyle/>
            <a:p>
              <a:pPr algn="ctr"/>
              <a:r>
                <a:rPr lang="zh-CN" altLang="en-US" dirty="0" smtClean="0">
                  <a:solidFill>
                    <a:srgbClr val="9B1E23"/>
                  </a:solidFill>
                  <a:latin typeface="迷你简菱心" panose="02010609000101010101" pitchFamily="49" charset="-122"/>
                  <a:ea typeface="迷你简菱心" panose="02010609000101010101" pitchFamily="49" charset="-122"/>
                </a:rPr>
                <a:t>实体销售</a:t>
              </a:r>
            </a:p>
          </p:txBody>
        </p:sp>
        <p:sp>
          <p:nvSpPr>
            <p:cNvPr id="21" name="椭圆 45"/>
            <p:cNvSpPr/>
            <p:nvPr/>
          </p:nvSpPr>
          <p:spPr>
            <a:xfrm>
              <a:off x="5803898" y="2497366"/>
              <a:ext cx="584202" cy="433351"/>
            </a:xfrm>
            <a:custGeom>
              <a:avLst/>
              <a:gdLst>
                <a:gd name="connsiteX0" fmla="*/ 9246 w 338138"/>
                <a:gd name="connsiteY0" fmla="*/ 217487 h 250825"/>
                <a:gd name="connsiteX1" fmla="*/ 328892 w 338138"/>
                <a:gd name="connsiteY1" fmla="*/ 217487 h 250825"/>
                <a:gd name="connsiteX2" fmla="*/ 338138 w 338138"/>
                <a:gd name="connsiteY2" fmla="*/ 226822 h 250825"/>
                <a:gd name="connsiteX3" fmla="*/ 314363 w 338138"/>
                <a:gd name="connsiteY3" fmla="*/ 250825 h 250825"/>
                <a:gd name="connsiteX4" fmla="*/ 23775 w 338138"/>
                <a:gd name="connsiteY4" fmla="*/ 250825 h 250825"/>
                <a:gd name="connsiteX5" fmla="*/ 0 w 338138"/>
                <a:gd name="connsiteY5" fmla="*/ 226822 h 250825"/>
                <a:gd name="connsiteX6" fmla="*/ 9246 w 338138"/>
                <a:gd name="connsiteY6" fmla="*/ 217487 h 250825"/>
                <a:gd name="connsiteX7" fmla="*/ 100182 w 338138"/>
                <a:gd name="connsiteY7" fmla="*/ 100012 h 250825"/>
                <a:gd name="connsiteX8" fmla="*/ 123655 w 338138"/>
                <a:gd name="connsiteY8" fmla="*/ 100012 h 250825"/>
                <a:gd name="connsiteX9" fmla="*/ 130175 w 338138"/>
                <a:gd name="connsiteY9" fmla="*/ 106705 h 250825"/>
                <a:gd name="connsiteX10" fmla="*/ 130175 w 338138"/>
                <a:gd name="connsiteY10" fmla="*/ 161583 h 250825"/>
                <a:gd name="connsiteX11" fmla="*/ 123655 w 338138"/>
                <a:gd name="connsiteY11" fmla="*/ 168275 h 250825"/>
                <a:gd name="connsiteX12" fmla="*/ 100182 w 338138"/>
                <a:gd name="connsiteY12" fmla="*/ 168275 h 250825"/>
                <a:gd name="connsiteX13" fmla="*/ 93662 w 338138"/>
                <a:gd name="connsiteY13" fmla="*/ 161583 h 250825"/>
                <a:gd name="connsiteX14" fmla="*/ 93662 w 338138"/>
                <a:gd name="connsiteY14" fmla="*/ 106705 h 250825"/>
                <a:gd name="connsiteX15" fmla="*/ 100182 w 338138"/>
                <a:gd name="connsiteY15" fmla="*/ 100012 h 250825"/>
                <a:gd name="connsiteX16" fmla="*/ 157332 w 338138"/>
                <a:gd name="connsiteY16" fmla="*/ 77787 h 250825"/>
                <a:gd name="connsiteX17" fmla="*/ 180805 w 338138"/>
                <a:gd name="connsiteY17" fmla="*/ 77787 h 250825"/>
                <a:gd name="connsiteX18" fmla="*/ 187325 w 338138"/>
                <a:gd name="connsiteY18" fmla="*/ 84441 h 250825"/>
                <a:gd name="connsiteX19" fmla="*/ 187325 w 338138"/>
                <a:gd name="connsiteY19" fmla="*/ 161622 h 250825"/>
                <a:gd name="connsiteX20" fmla="*/ 180805 w 338138"/>
                <a:gd name="connsiteY20" fmla="*/ 168275 h 250825"/>
                <a:gd name="connsiteX21" fmla="*/ 157332 w 338138"/>
                <a:gd name="connsiteY21" fmla="*/ 168275 h 250825"/>
                <a:gd name="connsiteX22" fmla="*/ 150812 w 338138"/>
                <a:gd name="connsiteY22" fmla="*/ 161622 h 250825"/>
                <a:gd name="connsiteX23" fmla="*/ 150812 w 338138"/>
                <a:gd name="connsiteY23" fmla="*/ 84441 h 250825"/>
                <a:gd name="connsiteX24" fmla="*/ 157332 w 338138"/>
                <a:gd name="connsiteY24" fmla="*/ 77787 h 250825"/>
                <a:gd name="connsiteX25" fmla="*/ 216070 w 338138"/>
                <a:gd name="connsiteY25" fmla="*/ 49212 h 250825"/>
                <a:gd name="connsiteX26" fmla="*/ 239543 w 338138"/>
                <a:gd name="connsiteY26" fmla="*/ 49212 h 250825"/>
                <a:gd name="connsiteX27" fmla="*/ 246063 w 338138"/>
                <a:gd name="connsiteY27" fmla="*/ 55827 h 250825"/>
                <a:gd name="connsiteX28" fmla="*/ 246063 w 338138"/>
                <a:gd name="connsiteY28" fmla="*/ 161661 h 250825"/>
                <a:gd name="connsiteX29" fmla="*/ 239543 w 338138"/>
                <a:gd name="connsiteY29" fmla="*/ 168275 h 250825"/>
                <a:gd name="connsiteX30" fmla="*/ 216070 w 338138"/>
                <a:gd name="connsiteY30" fmla="*/ 168275 h 250825"/>
                <a:gd name="connsiteX31" fmla="*/ 209550 w 338138"/>
                <a:gd name="connsiteY31" fmla="*/ 161661 h 250825"/>
                <a:gd name="connsiteX32" fmla="*/ 209550 w 338138"/>
                <a:gd name="connsiteY32" fmla="*/ 55827 h 250825"/>
                <a:gd name="connsiteX33" fmla="*/ 216070 w 338138"/>
                <a:gd name="connsiteY33" fmla="*/ 49212 h 250825"/>
                <a:gd name="connsiteX34" fmla="*/ 53428 w 338138"/>
                <a:gd name="connsiteY34" fmla="*/ 22225 h 250825"/>
                <a:gd name="connsiteX35" fmla="*/ 50800 w 338138"/>
                <a:gd name="connsiteY35" fmla="*/ 24858 h 250825"/>
                <a:gd name="connsiteX36" fmla="*/ 50800 w 338138"/>
                <a:gd name="connsiteY36" fmla="*/ 182834 h 250825"/>
                <a:gd name="connsiteX37" fmla="*/ 53428 w 338138"/>
                <a:gd name="connsiteY37" fmla="*/ 184150 h 250825"/>
                <a:gd name="connsiteX38" fmla="*/ 284710 w 338138"/>
                <a:gd name="connsiteY38" fmla="*/ 184150 h 250825"/>
                <a:gd name="connsiteX39" fmla="*/ 287338 w 338138"/>
                <a:gd name="connsiteY39" fmla="*/ 182834 h 250825"/>
                <a:gd name="connsiteX40" fmla="*/ 287338 w 338138"/>
                <a:gd name="connsiteY40" fmla="*/ 24858 h 250825"/>
                <a:gd name="connsiteX41" fmla="*/ 284710 w 338138"/>
                <a:gd name="connsiteY41" fmla="*/ 22225 h 250825"/>
                <a:gd name="connsiteX42" fmla="*/ 53428 w 338138"/>
                <a:gd name="connsiteY42" fmla="*/ 22225 h 250825"/>
                <a:gd name="connsiteX43" fmla="*/ 53663 w 338138"/>
                <a:gd name="connsiteY43" fmla="*/ 0 h 250825"/>
                <a:gd name="connsiteX44" fmla="*/ 286062 w 338138"/>
                <a:gd name="connsiteY44" fmla="*/ 0 h 250825"/>
                <a:gd name="connsiteX45" fmla="*/ 311150 w 338138"/>
                <a:gd name="connsiteY45" fmla="*/ 25008 h 250825"/>
                <a:gd name="connsiteX46" fmla="*/ 311150 w 338138"/>
                <a:gd name="connsiteY46" fmla="*/ 182955 h 250825"/>
                <a:gd name="connsiteX47" fmla="*/ 286062 w 338138"/>
                <a:gd name="connsiteY47" fmla="*/ 207963 h 250825"/>
                <a:gd name="connsiteX48" fmla="*/ 53663 w 338138"/>
                <a:gd name="connsiteY48" fmla="*/ 207963 h 250825"/>
                <a:gd name="connsiteX49" fmla="*/ 28575 w 338138"/>
                <a:gd name="connsiteY49" fmla="*/ 182955 h 250825"/>
                <a:gd name="connsiteX50" fmla="*/ 28575 w 338138"/>
                <a:gd name="connsiteY50" fmla="*/ 25008 h 250825"/>
                <a:gd name="connsiteX51" fmla="*/ 53663 w 338138"/>
                <a:gd name="connsiteY51" fmla="*/ 0 h 2508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338138" h="250825">
                  <a:moveTo>
                    <a:pt x="9246" y="217487"/>
                  </a:moveTo>
                  <a:cubicBezTo>
                    <a:pt x="9246" y="217487"/>
                    <a:pt x="9246" y="217487"/>
                    <a:pt x="328892" y="217487"/>
                  </a:cubicBezTo>
                  <a:cubicBezTo>
                    <a:pt x="334176" y="217487"/>
                    <a:pt x="338138" y="221488"/>
                    <a:pt x="338138" y="226822"/>
                  </a:cubicBezTo>
                  <a:cubicBezTo>
                    <a:pt x="338138" y="240157"/>
                    <a:pt x="327571" y="250825"/>
                    <a:pt x="314363" y="250825"/>
                  </a:cubicBezTo>
                  <a:cubicBezTo>
                    <a:pt x="314363" y="250825"/>
                    <a:pt x="314363" y="250825"/>
                    <a:pt x="23775" y="250825"/>
                  </a:cubicBezTo>
                  <a:cubicBezTo>
                    <a:pt x="10567" y="250825"/>
                    <a:pt x="0" y="240157"/>
                    <a:pt x="0" y="226822"/>
                  </a:cubicBezTo>
                  <a:cubicBezTo>
                    <a:pt x="0" y="221488"/>
                    <a:pt x="3962" y="217487"/>
                    <a:pt x="9246" y="217487"/>
                  </a:cubicBezTo>
                  <a:close/>
                  <a:moveTo>
                    <a:pt x="100182" y="100012"/>
                  </a:moveTo>
                  <a:cubicBezTo>
                    <a:pt x="100182" y="100012"/>
                    <a:pt x="100182" y="100012"/>
                    <a:pt x="123655" y="100012"/>
                  </a:cubicBezTo>
                  <a:cubicBezTo>
                    <a:pt x="127567" y="100012"/>
                    <a:pt x="130175" y="102689"/>
                    <a:pt x="130175" y="106705"/>
                  </a:cubicBezTo>
                  <a:cubicBezTo>
                    <a:pt x="130175" y="106705"/>
                    <a:pt x="130175" y="106705"/>
                    <a:pt x="130175" y="161583"/>
                  </a:cubicBezTo>
                  <a:cubicBezTo>
                    <a:pt x="130175" y="165598"/>
                    <a:pt x="127567" y="168275"/>
                    <a:pt x="123655" y="168275"/>
                  </a:cubicBezTo>
                  <a:cubicBezTo>
                    <a:pt x="123655" y="168275"/>
                    <a:pt x="123655" y="168275"/>
                    <a:pt x="100182" y="168275"/>
                  </a:cubicBezTo>
                  <a:cubicBezTo>
                    <a:pt x="96270" y="168275"/>
                    <a:pt x="93662" y="165598"/>
                    <a:pt x="93662" y="161583"/>
                  </a:cubicBezTo>
                  <a:cubicBezTo>
                    <a:pt x="93662" y="161583"/>
                    <a:pt x="93662" y="161583"/>
                    <a:pt x="93662" y="106705"/>
                  </a:cubicBezTo>
                  <a:cubicBezTo>
                    <a:pt x="93662" y="102689"/>
                    <a:pt x="96270" y="100012"/>
                    <a:pt x="100182" y="100012"/>
                  </a:cubicBezTo>
                  <a:close/>
                  <a:moveTo>
                    <a:pt x="157332" y="77787"/>
                  </a:moveTo>
                  <a:cubicBezTo>
                    <a:pt x="157332" y="77787"/>
                    <a:pt x="157332" y="77787"/>
                    <a:pt x="180805" y="77787"/>
                  </a:cubicBezTo>
                  <a:cubicBezTo>
                    <a:pt x="184717" y="77787"/>
                    <a:pt x="187325" y="81779"/>
                    <a:pt x="187325" y="84441"/>
                  </a:cubicBezTo>
                  <a:cubicBezTo>
                    <a:pt x="187325" y="84441"/>
                    <a:pt x="187325" y="84441"/>
                    <a:pt x="187325" y="161622"/>
                  </a:cubicBezTo>
                  <a:cubicBezTo>
                    <a:pt x="187325" y="165614"/>
                    <a:pt x="184717" y="168275"/>
                    <a:pt x="180805" y="168275"/>
                  </a:cubicBezTo>
                  <a:cubicBezTo>
                    <a:pt x="180805" y="168275"/>
                    <a:pt x="180805" y="168275"/>
                    <a:pt x="157332" y="168275"/>
                  </a:cubicBezTo>
                  <a:cubicBezTo>
                    <a:pt x="153420" y="168275"/>
                    <a:pt x="150812" y="165614"/>
                    <a:pt x="150812" y="161622"/>
                  </a:cubicBezTo>
                  <a:cubicBezTo>
                    <a:pt x="150812" y="161622"/>
                    <a:pt x="150812" y="161622"/>
                    <a:pt x="150812" y="84441"/>
                  </a:cubicBezTo>
                  <a:cubicBezTo>
                    <a:pt x="150812" y="81779"/>
                    <a:pt x="153420" y="77787"/>
                    <a:pt x="157332" y="77787"/>
                  </a:cubicBezTo>
                  <a:close/>
                  <a:moveTo>
                    <a:pt x="216070" y="49212"/>
                  </a:moveTo>
                  <a:cubicBezTo>
                    <a:pt x="216070" y="49212"/>
                    <a:pt x="216070" y="49212"/>
                    <a:pt x="239543" y="49212"/>
                  </a:cubicBezTo>
                  <a:cubicBezTo>
                    <a:pt x="243455" y="49212"/>
                    <a:pt x="246063" y="51858"/>
                    <a:pt x="246063" y="55827"/>
                  </a:cubicBezTo>
                  <a:cubicBezTo>
                    <a:pt x="246063" y="55827"/>
                    <a:pt x="246063" y="55827"/>
                    <a:pt x="246063" y="161661"/>
                  </a:cubicBezTo>
                  <a:cubicBezTo>
                    <a:pt x="246063" y="165629"/>
                    <a:pt x="243455" y="168275"/>
                    <a:pt x="239543" y="168275"/>
                  </a:cubicBezTo>
                  <a:cubicBezTo>
                    <a:pt x="239543" y="168275"/>
                    <a:pt x="239543" y="168275"/>
                    <a:pt x="216070" y="168275"/>
                  </a:cubicBezTo>
                  <a:cubicBezTo>
                    <a:pt x="212158" y="168275"/>
                    <a:pt x="209550" y="165629"/>
                    <a:pt x="209550" y="161661"/>
                  </a:cubicBezTo>
                  <a:cubicBezTo>
                    <a:pt x="209550" y="161661"/>
                    <a:pt x="209550" y="161661"/>
                    <a:pt x="209550" y="55827"/>
                  </a:cubicBezTo>
                  <a:cubicBezTo>
                    <a:pt x="209550" y="51858"/>
                    <a:pt x="212158" y="49212"/>
                    <a:pt x="216070" y="49212"/>
                  </a:cubicBezTo>
                  <a:close/>
                  <a:moveTo>
                    <a:pt x="53428" y="22225"/>
                  </a:moveTo>
                  <a:cubicBezTo>
                    <a:pt x="52114" y="22225"/>
                    <a:pt x="50800" y="23541"/>
                    <a:pt x="50800" y="24858"/>
                  </a:cubicBezTo>
                  <a:lnTo>
                    <a:pt x="50800" y="182834"/>
                  </a:lnTo>
                  <a:cubicBezTo>
                    <a:pt x="50800" y="184150"/>
                    <a:pt x="52114" y="184150"/>
                    <a:pt x="53428" y="184150"/>
                  </a:cubicBezTo>
                  <a:cubicBezTo>
                    <a:pt x="53428" y="184150"/>
                    <a:pt x="53428" y="184150"/>
                    <a:pt x="284710" y="184150"/>
                  </a:cubicBezTo>
                  <a:cubicBezTo>
                    <a:pt x="286024" y="184150"/>
                    <a:pt x="287338" y="184150"/>
                    <a:pt x="287338" y="182834"/>
                  </a:cubicBezTo>
                  <a:cubicBezTo>
                    <a:pt x="287338" y="182834"/>
                    <a:pt x="287338" y="182834"/>
                    <a:pt x="287338" y="24858"/>
                  </a:cubicBezTo>
                  <a:cubicBezTo>
                    <a:pt x="287338" y="23541"/>
                    <a:pt x="286024" y="22225"/>
                    <a:pt x="284710" y="22225"/>
                  </a:cubicBezTo>
                  <a:cubicBezTo>
                    <a:pt x="284710" y="22225"/>
                    <a:pt x="284710" y="22225"/>
                    <a:pt x="53428" y="22225"/>
                  </a:cubicBezTo>
                  <a:close/>
                  <a:moveTo>
                    <a:pt x="53663" y="0"/>
                  </a:moveTo>
                  <a:cubicBezTo>
                    <a:pt x="53663" y="0"/>
                    <a:pt x="53663" y="0"/>
                    <a:pt x="286062" y="0"/>
                  </a:cubicBezTo>
                  <a:cubicBezTo>
                    <a:pt x="300587" y="0"/>
                    <a:pt x="311150" y="10530"/>
                    <a:pt x="311150" y="25008"/>
                  </a:cubicBezTo>
                  <a:cubicBezTo>
                    <a:pt x="311150" y="25008"/>
                    <a:pt x="311150" y="25008"/>
                    <a:pt x="311150" y="182955"/>
                  </a:cubicBezTo>
                  <a:cubicBezTo>
                    <a:pt x="311150" y="196117"/>
                    <a:pt x="300587" y="207963"/>
                    <a:pt x="286062" y="207963"/>
                  </a:cubicBezTo>
                  <a:cubicBezTo>
                    <a:pt x="286062" y="207963"/>
                    <a:pt x="286062" y="207963"/>
                    <a:pt x="53663" y="207963"/>
                  </a:cubicBezTo>
                  <a:cubicBezTo>
                    <a:pt x="39138" y="207963"/>
                    <a:pt x="28575" y="196117"/>
                    <a:pt x="28575" y="182955"/>
                  </a:cubicBezTo>
                  <a:cubicBezTo>
                    <a:pt x="28575" y="182955"/>
                    <a:pt x="28575" y="182955"/>
                    <a:pt x="28575" y="25008"/>
                  </a:cubicBezTo>
                  <a:cubicBezTo>
                    <a:pt x="28575" y="10530"/>
                    <a:pt x="39138" y="0"/>
                    <a:pt x="53663"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22" name="TextBox 11"/>
            <p:cNvSpPr txBox="1"/>
            <p:nvPr/>
          </p:nvSpPr>
          <p:spPr>
            <a:xfrm>
              <a:off x="5080000" y="3427834"/>
              <a:ext cx="2032002" cy="923330"/>
            </a:xfrm>
            <a:prstGeom prst="rect">
              <a:avLst/>
            </a:prstGeom>
            <a:noFill/>
          </p:spPr>
          <p:txBody>
            <a:bodyPr wrap="square" lIns="0" tIns="0" rIns="0" bIns="0" rtlCol="0">
              <a:spAutoFit/>
              <a:scene3d>
                <a:camera prst="orthographicFront"/>
                <a:lightRig rig="threePt" dir="t"/>
              </a:scene3d>
              <a:sp3d contourW="12700"/>
            </a:bodyPr>
            <a:lstStyle/>
            <a:p>
              <a:pPr algn="ctr">
                <a:lnSpc>
                  <a:spcPct val="125000"/>
                </a:lnSpc>
              </a:pPr>
              <a:r>
                <a:rPr lang="zh-CN" altLang="en-US" sz="1200" dirty="0" smtClean="0">
                  <a:solidFill>
                    <a:schemeClr val="bg1"/>
                  </a:solidFill>
                  <a:latin typeface="冬青黑体简体中文 W3" panose="020B0300000000000000" pitchFamily="34" charset="-122"/>
                  <a:ea typeface="冬青黑体简体中文 W3" panose="020B0300000000000000" pitchFamily="34" charset="-122"/>
                </a:rPr>
                <a:t>点击输入简要文字内容，文字内容需概括精炼，不用多余的文字修饰，言简意赅的说明分项内容。</a:t>
              </a:r>
              <a:endParaRPr lang="zh-CN" altLang="en-US" sz="1200" dirty="0">
                <a:solidFill>
                  <a:schemeClr val="bg1"/>
                </a:solidFill>
                <a:latin typeface="冬青黑体简体中文 W3" panose="020B0300000000000000" pitchFamily="34" charset="-122"/>
                <a:ea typeface="冬青黑体简体中文 W3" panose="020B0300000000000000" pitchFamily="34" charset="-122"/>
                <a:sym typeface="微软雅黑" panose="020B0503020204020204" pitchFamily="34" charset="-122"/>
              </a:endParaRPr>
            </a:p>
          </p:txBody>
        </p:sp>
      </p:grpSp>
      <p:grpSp>
        <p:nvGrpSpPr>
          <p:cNvPr id="23" name="组合 22"/>
          <p:cNvGrpSpPr/>
          <p:nvPr/>
        </p:nvGrpSpPr>
        <p:grpSpPr>
          <a:xfrm>
            <a:off x="7844948" y="2000250"/>
            <a:ext cx="2750504" cy="3752850"/>
            <a:chOff x="7844948" y="2000250"/>
            <a:chExt cx="2750504" cy="3752850"/>
          </a:xfrm>
        </p:grpSpPr>
        <p:sp>
          <p:nvSpPr>
            <p:cNvPr id="24" name="矩形 23"/>
            <p:cNvSpPr/>
            <p:nvPr/>
          </p:nvSpPr>
          <p:spPr>
            <a:xfrm>
              <a:off x="7844948" y="2000250"/>
              <a:ext cx="2750504" cy="3752850"/>
            </a:xfrm>
            <a:prstGeom prst="rect">
              <a:avLst/>
            </a:prstGeom>
            <a:noFill/>
            <a:ln w="28575">
              <a:solidFill>
                <a:srgbClr val="9B1E23"/>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矩形 24"/>
            <p:cNvSpPr/>
            <p:nvPr/>
          </p:nvSpPr>
          <p:spPr>
            <a:xfrm>
              <a:off x="8204200" y="4813300"/>
              <a:ext cx="2032000" cy="469900"/>
            </a:xfrm>
            <a:prstGeom prst="rect">
              <a:avLst/>
            </a:prstGeom>
            <a:solidFill>
              <a:srgbClr val="9B1E23"/>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spc="300">
                <a:solidFill>
                  <a:prstClr val="white"/>
                </a:solidFill>
                <a:latin typeface="Agency FB" panose="020B0503020202020204" pitchFamily="34" charset="0"/>
                <a:ea typeface="宋体" panose="02010600030101010101" pitchFamily="2" charset="-122"/>
              </a:endParaRPr>
            </a:p>
          </p:txBody>
        </p:sp>
        <p:sp>
          <p:nvSpPr>
            <p:cNvPr id="26" name="TextBox 11"/>
            <p:cNvSpPr txBox="1"/>
            <p:nvPr/>
          </p:nvSpPr>
          <p:spPr>
            <a:xfrm>
              <a:off x="7995682" y="4909750"/>
              <a:ext cx="2449035" cy="276999"/>
            </a:xfrm>
            <a:prstGeom prst="rect">
              <a:avLst/>
            </a:prstGeom>
            <a:noFill/>
          </p:spPr>
          <p:txBody>
            <a:bodyPr wrap="square" lIns="0" tIns="0" rIns="0" bIns="0" rtlCol="0">
              <a:spAutoFit/>
              <a:scene3d>
                <a:camera prst="orthographicFront"/>
                <a:lightRig rig="threePt" dir="t"/>
              </a:scene3d>
              <a:sp3d contourW="12700"/>
            </a:bodyPr>
            <a:lstStyle/>
            <a:p>
              <a:pPr algn="ctr"/>
              <a:r>
                <a:rPr lang="zh-CN" altLang="en-US" dirty="0" smtClean="0">
                  <a:solidFill>
                    <a:schemeClr val="bg1"/>
                  </a:solidFill>
                  <a:latin typeface="迷你简菱心" panose="02010609000101010101" pitchFamily="49" charset="-122"/>
                  <a:ea typeface="迷你简菱心" panose="02010609000101010101" pitchFamily="49" charset="-122"/>
                </a:rPr>
                <a:t>实体销售</a:t>
              </a:r>
              <a:endParaRPr lang="en-US" altLang="zh-CN" dirty="0">
                <a:solidFill>
                  <a:schemeClr val="bg1"/>
                </a:solidFill>
                <a:latin typeface="迷你简菱心" panose="02010609000101010101" pitchFamily="49" charset="-122"/>
                <a:ea typeface="迷你简菱心" panose="02010609000101010101" pitchFamily="49" charset="-122"/>
              </a:endParaRPr>
            </a:p>
          </p:txBody>
        </p:sp>
        <p:sp>
          <p:nvSpPr>
            <p:cNvPr id="27" name="椭圆 46"/>
            <p:cNvSpPr/>
            <p:nvPr/>
          </p:nvSpPr>
          <p:spPr>
            <a:xfrm>
              <a:off x="8966529" y="2421941"/>
              <a:ext cx="507338" cy="584202"/>
            </a:xfrm>
            <a:custGeom>
              <a:avLst/>
              <a:gdLst>
                <a:gd name="connsiteX0" fmla="*/ 184010 w 292270"/>
                <a:gd name="connsiteY0" fmla="*/ 131763 h 336550"/>
                <a:gd name="connsiteX1" fmla="*/ 178567 w 292270"/>
                <a:gd name="connsiteY1" fmla="*/ 141923 h 336550"/>
                <a:gd name="connsiteX2" fmla="*/ 184010 w 292270"/>
                <a:gd name="connsiteY2" fmla="*/ 150813 h 336550"/>
                <a:gd name="connsiteX3" fmla="*/ 188092 w 292270"/>
                <a:gd name="connsiteY3" fmla="*/ 141923 h 336550"/>
                <a:gd name="connsiteX4" fmla="*/ 184010 w 292270"/>
                <a:gd name="connsiteY4" fmla="*/ 131763 h 336550"/>
                <a:gd name="connsiteX5" fmla="*/ 141147 w 292270"/>
                <a:gd name="connsiteY5" fmla="*/ 131763 h 336550"/>
                <a:gd name="connsiteX6" fmla="*/ 135704 w 292270"/>
                <a:gd name="connsiteY6" fmla="*/ 141923 h 336550"/>
                <a:gd name="connsiteX7" fmla="*/ 141147 w 292270"/>
                <a:gd name="connsiteY7" fmla="*/ 150813 h 336550"/>
                <a:gd name="connsiteX8" fmla="*/ 145229 w 292270"/>
                <a:gd name="connsiteY8" fmla="*/ 141923 h 336550"/>
                <a:gd name="connsiteX9" fmla="*/ 141147 w 292270"/>
                <a:gd name="connsiteY9" fmla="*/ 131763 h 336550"/>
                <a:gd name="connsiteX10" fmla="*/ 96811 w 292270"/>
                <a:gd name="connsiteY10" fmla="*/ 131763 h 336550"/>
                <a:gd name="connsiteX11" fmla="*/ 92842 w 292270"/>
                <a:gd name="connsiteY11" fmla="*/ 134938 h 336550"/>
                <a:gd name="connsiteX12" fmla="*/ 100780 w 292270"/>
                <a:gd name="connsiteY12" fmla="*/ 134938 h 336550"/>
                <a:gd name="connsiteX13" fmla="*/ 96811 w 292270"/>
                <a:gd name="connsiteY13" fmla="*/ 131763 h 336550"/>
                <a:gd name="connsiteX14" fmla="*/ 225310 w 292270"/>
                <a:gd name="connsiteY14" fmla="*/ 127000 h 336550"/>
                <a:gd name="connsiteX15" fmla="*/ 226721 w 292270"/>
                <a:gd name="connsiteY15" fmla="*/ 127000 h 336550"/>
                <a:gd name="connsiteX16" fmla="*/ 229543 w 292270"/>
                <a:gd name="connsiteY16" fmla="*/ 127000 h 336550"/>
                <a:gd name="connsiteX17" fmla="*/ 230954 w 292270"/>
                <a:gd name="connsiteY17" fmla="*/ 127000 h 336550"/>
                <a:gd name="connsiteX18" fmla="*/ 230954 w 292270"/>
                <a:gd name="connsiteY18" fmla="*/ 155792 h 336550"/>
                <a:gd name="connsiteX19" fmla="*/ 229543 w 292270"/>
                <a:gd name="connsiteY19" fmla="*/ 157163 h 336550"/>
                <a:gd name="connsiteX20" fmla="*/ 225310 w 292270"/>
                <a:gd name="connsiteY20" fmla="*/ 157163 h 336550"/>
                <a:gd name="connsiteX21" fmla="*/ 225310 w 292270"/>
                <a:gd name="connsiteY21" fmla="*/ 155792 h 336550"/>
                <a:gd name="connsiteX22" fmla="*/ 225310 w 292270"/>
                <a:gd name="connsiteY22" fmla="*/ 132484 h 336550"/>
                <a:gd name="connsiteX23" fmla="*/ 221076 w 292270"/>
                <a:gd name="connsiteY23" fmla="*/ 133855 h 336550"/>
                <a:gd name="connsiteX24" fmla="*/ 221076 w 292270"/>
                <a:gd name="connsiteY24" fmla="*/ 135227 h 336550"/>
                <a:gd name="connsiteX25" fmla="*/ 219665 w 292270"/>
                <a:gd name="connsiteY25" fmla="*/ 133855 h 336550"/>
                <a:gd name="connsiteX26" fmla="*/ 219665 w 292270"/>
                <a:gd name="connsiteY26" fmla="*/ 131113 h 336550"/>
                <a:gd name="connsiteX27" fmla="*/ 219665 w 292270"/>
                <a:gd name="connsiteY27" fmla="*/ 129742 h 336550"/>
                <a:gd name="connsiteX28" fmla="*/ 225310 w 292270"/>
                <a:gd name="connsiteY28" fmla="*/ 127000 h 336550"/>
                <a:gd name="connsiteX29" fmla="*/ 203791 w 292270"/>
                <a:gd name="connsiteY29" fmla="*/ 127000 h 336550"/>
                <a:gd name="connsiteX30" fmla="*/ 207495 w 292270"/>
                <a:gd name="connsiteY30" fmla="*/ 127000 h 336550"/>
                <a:gd name="connsiteX31" fmla="*/ 208730 w 292270"/>
                <a:gd name="connsiteY31" fmla="*/ 127000 h 336550"/>
                <a:gd name="connsiteX32" fmla="*/ 208730 w 292270"/>
                <a:gd name="connsiteY32" fmla="*/ 155792 h 336550"/>
                <a:gd name="connsiteX33" fmla="*/ 207495 w 292270"/>
                <a:gd name="connsiteY33" fmla="*/ 157163 h 336550"/>
                <a:gd name="connsiteX34" fmla="*/ 203791 w 292270"/>
                <a:gd name="connsiteY34" fmla="*/ 157163 h 336550"/>
                <a:gd name="connsiteX35" fmla="*/ 202556 w 292270"/>
                <a:gd name="connsiteY35" fmla="*/ 155792 h 336550"/>
                <a:gd name="connsiteX36" fmla="*/ 202556 w 292270"/>
                <a:gd name="connsiteY36" fmla="*/ 132484 h 336550"/>
                <a:gd name="connsiteX37" fmla="*/ 200086 w 292270"/>
                <a:gd name="connsiteY37" fmla="*/ 133855 h 336550"/>
                <a:gd name="connsiteX38" fmla="*/ 198852 w 292270"/>
                <a:gd name="connsiteY38" fmla="*/ 135227 h 336550"/>
                <a:gd name="connsiteX39" fmla="*/ 198852 w 292270"/>
                <a:gd name="connsiteY39" fmla="*/ 133855 h 336550"/>
                <a:gd name="connsiteX40" fmla="*/ 197617 w 292270"/>
                <a:gd name="connsiteY40" fmla="*/ 131113 h 336550"/>
                <a:gd name="connsiteX41" fmla="*/ 198852 w 292270"/>
                <a:gd name="connsiteY41" fmla="*/ 129742 h 336550"/>
                <a:gd name="connsiteX42" fmla="*/ 203791 w 292270"/>
                <a:gd name="connsiteY42" fmla="*/ 127000 h 336550"/>
                <a:gd name="connsiteX43" fmla="*/ 183964 w 292270"/>
                <a:gd name="connsiteY43" fmla="*/ 127000 h 336550"/>
                <a:gd name="connsiteX44" fmla="*/ 192854 w 292270"/>
                <a:gd name="connsiteY44" fmla="*/ 141426 h 336550"/>
                <a:gd name="connsiteX45" fmla="*/ 182694 w 292270"/>
                <a:gd name="connsiteY45" fmla="*/ 157163 h 336550"/>
                <a:gd name="connsiteX46" fmla="*/ 173804 w 292270"/>
                <a:gd name="connsiteY46" fmla="*/ 142737 h 336550"/>
                <a:gd name="connsiteX47" fmla="*/ 183964 w 292270"/>
                <a:gd name="connsiteY47" fmla="*/ 127000 h 336550"/>
                <a:gd name="connsiteX48" fmla="*/ 161699 w 292270"/>
                <a:gd name="connsiteY48" fmla="*/ 127000 h 336550"/>
                <a:gd name="connsiteX49" fmla="*/ 164478 w 292270"/>
                <a:gd name="connsiteY49" fmla="*/ 127000 h 336550"/>
                <a:gd name="connsiteX50" fmla="*/ 165867 w 292270"/>
                <a:gd name="connsiteY50" fmla="*/ 127000 h 336550"/>
                <a:gd name="connsiteX51" fmla="*/ 165867 w 292270"/>
                <a:gd name="connsiteY51" fmla="*/ 155792 h 336550"/>
                <a:gd name="connsiteX52" fmla="*/ 164478 w 292270"/>
                <a:gd name="connsiteY52" fmla="*/ 157163 h 336550"/>
                <a:gd name="connsiteX53" fmla="*/ 161699 w 292270"/>
                <a:gd name="connsiteY53" fmla="*/ 157163 h 336550"/>
                <a:gd name="connsiteX54" fmla="*/ 160310 w 292270"/>
                <a:gd name="connsiteY54" fmla="*/ 155792 h 336550"/>
                <a:gd name="connsiteX55" fmla="*/ 160310 w 292270"/>
                <a:gd name="connsiteY55" fmla="*/ 132484 h 336550"/>
                <a:gd name="connsiteX56" fmla="*/ 156143 w 292270"/>
                <a:gd name="connsiteY56" fmla="*/ 133855 h 336550"/>
                <a:gd name="connsiteX57" fmla="*/ 156143 w 292270"/>
                <a:gd name="connsiteY57" fmla="*/ 135227 h 336550"/>
                <a:gd name="connsiteX58" fmla="*/ 154754 w 292270"/>
                <a:gd name="connsiteY58" fmla="*/ 133855 h 336550"/>
                <a:gd name="connsiteX59" fmla="*/ 154754 w 292270"/>
                <a:gd name="connsiteY59" fmla="*/ 131113 h 336550"/>
                <a:gd name="connsiteX60" fmla="*/ 154754 w 292270"/>
                <a:gd name="connsiteY60" fmla="*/ 129742 h 336550"/>
                <a:gd name="connsiteX61" fmla="*/ 161699 w 292270"/>
                <a:gd name="connsiteY61" fmla="*/ 127000 h 336550"/>
                <a:gd name="connsiteX62" fmla="*/ 141261 w 292270"/>
                <a:gd name="connsiteY62" fmla="*/ 127000 h 336550"/>
                <a:gd name="connsiteX63" fmla="*/ 151580 w 292270"/>
                <a:gd name="connsiteY63" fmla="*/ 141426 h 336550"/>
                <a:gd name="connsiteX64" fmla="*/ 141261 w 292270"/>
                <a:gd name="connsiteY64" fmla="*/ 157163 h 336550"/>
                <a:gd name="connsiteX65" fmla="*/ 130942 w 292270"/>
                <a:gd name="connsiteY65" fmla="*/ 142737 h 336550"/>
                <a:gd name="connsiteX66" fmla="*/ 141261 w 292270"/>
                <a:gd name="connsiteY66" fmla="*/ 127000 h 336550"/>
                <a:gd name="connsiteX67" fmla="*/ 247736 w 292270"/>
                <a:gd name="connsiteY67" fmla="*/ 80963 h 336550"/>
                <a:gd name="connsiteX68" fmla="*/ 243654 w 292270"/>
                <a:gd name="connsiteY68" fmla="*/ 91970 h 336550"/>
                <a:gd name="connsiteX69" fmla="*/ 247736 w 292270"/>
                <a:gd name="connsiteY69" fmla="*/ 101601 h 336550"/>
                <a:gd name="connsiteX70" fmla="*/ 253179 w 292270"/>
                <a:gd name="connsiteY70" fmla="*/ 90594 h 336550"/>
                <a:gd name="connsiteX71" fmla="*/ 247736 w 292270"/>
                <a:gd name="connsiteY71" fmla="*/ 80963 h 336550"/>
                <a:gd name="connsiteX72" fmla="*/ 205328 w 292270"/>
                <a:gd name="connsiteY72" fmla="*/ 80963 h 336550"/>
                <a:gd name="connsiteX73" fmla="*/ 200792 w 292270"/>
                <a:gd name="connsiteY73" fmla="*/ 91970 h 336550"/>
                <a:gd name="connsiteX74" fmla="*/ 205328 w 292270"/>
                <a:gd name="connsiteY74" fmla="*/ 101601 h 336550"/>
                <a:gd name="connsiteX75" fmla="*/ 208730 w 292270"/>
                <a:gd name="connsiteY75" fmla="*/ 90594 h 336550"/>
                <a:gd name="connsiteX76" fmla="*/ 205328 w 292270"/>
                <a:gd name="connsiteY76" fmla="*/ 80963 h 336550"/>
                <a:gd name="connsiteX77" fmla="*/ 184010 w 292270"/>
                <a:gd name="connsiteY77" fmla="*/ 80963 h 336550"/>
                <a:gd name="connsiteX78" fmla="*/ 178567 w 292270"/>
                <a:gd name="connsiteY78" fmla="*/ 91970 h 336550"/>
                <a:gd name="connsiteX79" fmla="*/ 184010 w 292270"/>
                <a:gd name="connsiteY79" fmla="*/ 101601 h 336550"/>
                <a:gd name="connsiteX80" fmla="*/ 188092 w 292270"/>
                <a:gd name="connsiteY80" fmla="*/ 90594 h 336550"/>
                <a:gd name="connsiteX81" fmla="*/ 184010 w 292270"/>
                <a:gd name="connsiteY81" fmla="*/ 80963 h 336550"/>
                <a:gd name="connsiteX82" fmla="*/ 162011 w 292270"/>
                <a:gd name="connsiteY82" fmla="*/ 80963 h 336550"/>
                <a:gd name="connsiteX83" fmla="*/ 157929 w 292270"/>
                <a:gd name="connsiteY83" fmla="*/ 91970 h 336550"/>
                <a:gd name="connsiteX84" fmla="*/ 162011 w 292270"/>
                <a:gd name="connsiteY84" fmla="*/ 101601 h 336550"/>
                <a:gd name="connsiteX85" fmla="*/ 167454 w 292270"/>
                <a:gd name="connsiteY85" fmla="*/ 90594 h 336550"/>
                <a:gd name="connsiteX86" fmla="*/ 162011 w 292270"/>
                <a:gd name="connsiteY86" fmla="*/ 80963 h 336550"/>
                <a:gd name="connsiteX87" fmla="*/ 76173 w 292270"/>
                <a:gd name="connsiteY87" fmla="*/ 80963 h 336550"/>
                <a:gd name="connsiteX88" fmla="*/ 72204 w 292270"/>
                <a:gd name="connsiteY88" fmla="*/ 91970 h 336550"/>
                <a:gd name="connsiteX89" fmla="*/ 76173 w 292270"/>
                <a:gd name="connsiteY89" fmla="*/ 101601 h 336550"/>
                <a:gd name="connsiteX90" fmla="*/ 80142 w 292270"/>
                <a:gd name="connsiteY90" fmla="*/ 90594 h 336550"/>
                <a:gd name="connsiteX91" fmla="*/ 76173 w 292270"/>
                <a:gd name="connsiteY91" fmla="*/ 80963 h 336550"/>
                <a:gd name="connsiteX92" fmla="*/ 225310 w 292270"/>
                <a:gd name="connsiteY92" fmla="*/ 76200 h 336550"/>
                <a:gd name="connsiteX93" fmla="*/ 226721 w 292270"/>
                <a:gd name="connsiteY93" fmla="*/ 76200 h 336550"/>
                <a:gd name="connsiteX94" fmla="*/ 229543 w 292270"/>
                <a:gd name="connsiteY94" fmla="*/ 76200 h 336550"/>
                <a:gd name="connsiteX95" fmla="*/ 230954 w 292270"/>
                <a:gd name="connsiteY95" fmla="*/ 77511 h 336550"/>
                <a:gd name="connsiteX96" fmla="*/ 230954 w 292270"/>
                <a:gd name="connsiteY96" fmla="*/ 105052 h 336550"/>
                <a:gd name="connsiteX97" fmla="*/ 229543 w 292270"/>
                <a:gd name="connsiteY97" fmla="*/ 106363 h 336550"/>
                <a:gd name="connsiteX98" fmla="*/ 225310 w 292270"/>
                <a:gd name="connsiteY98" fmla="*/ 106363 h 336550"/>
                <a:gd name="connsiteX99" fmla="*/ 225310 w 292270"/>
                <a:gd name="connsiteY99" fmla="*/ 105052 h 336550"/>
                <a:gd name="connsiteX100" fmla="*/ 225310 w 292270"/>
                <a:gd name="connsiteY100" fmla="*/ 82757 h 336550"/>
                <a:gd name="connsiteX101" fmla="*/ 221076 w 292270"/>
                <a:gd name="connsiteY101" fmla="*/ 84069 h 336550"/>
                <a:gd name="connsiteX102" fmla="*/ 219665 w 292270"/>
                <a:gd name="connsiteY102" fmla="*/ 84069 h 336550"/>
                <a:gd name="connsiteX103" fmla="*/ 219665 w 292270"/>
                <a:gd name="connsiteY103" fmla="*/ 81446 h 336550"/>
                <a:gd name="connsiteX104" fmla="*/ 219665 w 292270"/>
                <a:gd name="connsiteY104" fmla="*/ 80134 h 336550"/>
                <a:gd name="connsiteX105" fmla="*/ 225310 w 292270"/>
                <a:gd name="connsiteY105" fmla="*/ 76200 h 336550"/>
                <a:gd name="connsiteX106" fmla="*/ 205555 w 292270"/>
                <a:gd name="connsiteY106" fmla="*/ 76200 h 336550"/>
                <a:gd name="connsiteX107" fmla="*/ 216667 w 292270"/>
                <a:gd name="connsiteY107" fmla="*/ 90626 h 336550"/>
                <a:gd name="connsiteX108" fmla="*/ 205555 w 292270"/>
                <a:gd name="connsiteY108" fmla="*/ 106363 h 336550"/>
                <a:gd name="connsiteX109" fmla="*/ 194442 w 292270"/>
                <a:gd name="connsiteY109" fmla="*/ 91937 h 336550"/>
                <a:gd name="connsiteX110" fmla="*/ 205555 w 292270"/>
                <a:gd name="connsiteY110" fmla="*/ 76200 h 336550"/>
                <a:gd name="connsiteX111" fmla="*/ 183964 w 292270"/>
                <a:gd name="connsiteY111" fmla="*/ 76200 h 336550"/>
                <a:gd name="connsiteX112" fmla="*/ 192854 w 292270"/>
                <a:gd name="connsiteY112" fmla="*/ 90626 h 336550"/>
                <a:gd name="connsiteX113" fmla="*/ 182694 w 292270"/>
                <a:gd name="connsiteY113" fmla="*/ 106363 h 336550"/>
                <a:gd name="connsiteX114" fmla="*/ 173804 w 292270"/>
                <a:gd name="connsiteY114" fmla="*/ 91937 h 336550"/>
                <a:gd name="connsiteX115" fmla="*/ 183964 w 292270"/>
                <a:gd name="connsiteY115" fmla="*/ 76200 h 336550"/>
                <a:gd name="connsiteX116" fmla="*/ 161898 w 292270"/>
                <a:gd name="connsiteY116" fmla="*/ 76200 h 336550"/>
                <a:gd name="connsiteX117" fmla="*/ 172217 w 292270"/>
                <a:gd name="connsiteY117" fmla="*/ 90626 h 336550"/>
                <a:gd name="connsiteX118" fmla="*/ 161898 w 292270"/>
                <a:gd name="connsiteY118" fmla="*/ 106363 h 336550"/>
                <a:gd name="connsiteX119" fmla="*/ 151579 w 292270"/>
                <a:gd name="connsiteY119" fmla="*/ 91937 h 336550"/>
                <a:gd name="connsiteX120" fmla="*/ 161898 w 292270"/>
                <a:gd name="connsiteY120" fmla="*/ 76200 h 336550"/>
                <a:gd name="connsiteX121" fmla="*/ 139584 w 292270"/>
                <a:gd name="connsiteY121" fmla="*/ 76200 h 336550"/>
                <a:gd name="connsiteX122" fmla="*/ 140996 w 292270"/>
                <a:gd name="connsiteY122" fmla="*/ 76200 h 336550"/>
                <a:gd name="connsiteX123" fmla="*/ 143818 w 292270"/>
                <a:gd name="connsiteY123" fmla="*/ 76200 h 336550"/>
                <a:gd name="connsiteX124" fmla="*/ 145229 w 292270"/>
                <a:gd name="connsiteY124" fmla="*/ 77511 h 336550"/>
                <a:gd name="connsiteX125" fmla="*/ 145229 w 292270"/>
                <a:gd name="connsiteY125" fmla="*/ 105052 h 336550"/>
                <a:gd name="connsiteX126" fmla="*/ 143818 w 292270"/>
                <a:gd name="connsiteY126" fmla="*/ 106363 h 336550"/>
                <a:gd name="connsiteX127" fmla="*/ 139584 w 292270"/>
                <a:gd name="connsiteY127" fmla="*/ 106363 h 336550"/>
                <a:gd name="connsiteX128" fmla="*/ 139584 w 292270"/>
                <a:gd name="connsiteY128" fmla="*/ 105052 h 336550"/>
                <a:gd name="connsiteX129" fmla="*/ 139584 w 292270"/>
                <a:gd name="connsiteY129" fmla="*/ 82757 h 336550"/>
                <a:gd name="connsiteX130" fmla="*/ 135351 w 292270"/>
                <a:gd name="connsiteY130" fmla="*/ 84069 h 336550"/>
                <a:gd name="connsiteX131" fmla="*/ 133940 w 292270"/>
                <a:gd name="connsiteY131" fmla="*/ 84069 h 336550"/>
                <a:gd name="connsiteX132" fmla="*/ 132529 w 292270"/>
                <a:gd name="connsiteY132" fmla="*/ 81446 h 336550"/>
                <a:gd name="connsiteX133" fmla="*/ 133940 w 292270"/>
                <a:gd name="connsiteY133" fmla="*/ 80134 h 336550"/>
                <a:gd name="connsiteX134" fmla="*/ 139584 w 292270"/>
                <a:gd name="connsiteY134" fmla="*/ 76200 h 336550"/>
                <a:gd name="connsiteX135" fmla="*/ 118837 w 292270"/>
                <a:gd name="connsiteY135" fmla="*/ 76200 h 336550"/>
                <a:gd name="connsiteX136" fmla="*/ 123005 w 292270"/>
                <a:gd name="connsiteY136" fmla="*/ 76200 h 336550"/>
                <a:gd name="connsiteX137" fmla="*/ 123005 w 292270"/>
                <a:gd name="connsiteY137" fmla="*/ 77511 h 336550"/>
                <a:gd name="connsiteX138" fmla="*/ 123005 w 292270"/>
                <a:gd name="connsiteY138" fmla="*/ 105052 h 336550"/>
                <a:gd name="connsiteX139" fmla="*/ 123005 w 292270"/>
                <a:gd name="connsiteY139" fmla="*/ 106363 h 336550"/>
                <a:gd name="connsiteX140" fmla="*/ 118837 w 292270"/>
                <a:gd name="connsiteY140" fmla="*/ 106363 h 336550"/>
                <a:gd name="connsiteX141" fmla="*/ 117448 w 292270"/>
                <a:gd name="connsiteY141" fmla="*/ 105052 h 336550"/>
                <a:gd name="connsiteX142" fmla="*/ 117448 w 292270"/>
                <a:gd name="connsiteY142" fmla="*/ 82757 h 336550"/>
                <a:gd name="connsiteX143" fmla="*/ 114670 w 292270"/>
                <a:gd name="connsiteY143" fmla="*/ 84069 h 336550"/>
                <a:gd name="connsiteX144" fmla="*/ 113281 w 292270"/>
                <a:gd name="connsiteY144" fmla="*/ 84069 h 336550"/>
                <a:gd name="connsiteX145" fmla="*/ 111892 w 292270"/>
                <a:gd name="connsiteY145" fmla="*/ 81446 h 336550"/>
                <a:gd name="connsiteX146" fmla="*/ 111892 w 292270"/>
                <a:gd name="connsiteY146" fmla="*/ 80134 h 336550"/>
                <a:gd name="connsiteX147" fmla="*/ 118837 w 292270"/>
                <a:gd name="connsiteY147" fmla="*/ 76200 h 336550"/>
                <a:gd name="connsiteX148" fmla="*/ 97207 w 292270"/>
                <a:gd name="connsiteY148" fmla="*/ 76200 h 336550"/>
                <a:gd name="connsiteX149" fmla="*/ 99588 w 292270"/>
                <a:gd name="connsiteY149" fmla="*/ 76200 h 336550"/>
                <a:gd name="connsiteX150" fmla="*/ 100779 w 292270"/>
                <a:gd name="connsiteY150" fmla="*/ 77511 h 336550"/>
                <a:gd name="connsiteX151" fmla="*/ 100779 w 292270"/>
                <a:gd name="connsiteY151" fmla="*/ 105052 h 336550"/>
                <a:gd name="connsiteX152" fmla="*/ 99588 w 292270"/>
                <a:gd name="connsiteY152" fmla="*/ 106363 h 336550"/>
                <a:gd name="connsiteX153" fmla="*/ 97207 w 292270"/>
                <a:gd name="connsiteY153" fmla="*/ 106363 h 336550"/>
                <a:gd name="connsiteX154" fmla="*/ 96016 w 292270"/>
                <a:gd name="connsiteY154" fmla="*/ 105052 h 336550"/>
                <a:gd name="connsiteX155" fmla="*/ 96016 w 292270"/>
                <a:gd name="connsiteY155" fmla="*/ 82757 h 336550"/>
                <a:gd name="connsiteX156" fmla="*/ 92444 w 292270"/>
                <a:gd name="connsiteY156" fmla="*/ 84069 h 336550"/>
                <a:gd name="connsiteX157" fmla="*/ 91254 w 292270"/>
                <a:gd name="connsiteY157" fmla="*/ 84069 h 336550"/>
                <a:gd name="connsiteX158" fmla="*/ 91254 w 292270"/>
                <a:gd name="connsiteY158" fmla="*/ 81446 h 336550"/>
                <a:gd name="connsiteX159" fmla="*/ 91254 w 292270"/>
                <a:gd name="connsiteY159" fmla="*/ 80134 h 336550"/>
                <a:gd name="connsiteX160" fmla="*/ 97207 w 292270"/>
                <a:gd name="connsiteY160" fmla="*/ 76200 h 336550"/>
                <a:gd name="connsiteX161" fmla="*/ 201926 w 292270"/>
                <a:gd name="connsiteY161" fmla="*/ 36513 h 336550"/>
                <a:gd name="connsiteX162" fmla="*/ 200792 w 292270"/>
                <a:gd name="connsiteY162" fmla="*/ 40409 h 336550"/>
                <a:gd name="connsiteX163" fmla="*/ 205328 w 292270"/>
                <a:gd name="connsiteY163" fmla="*/ 50801 h 336550"/>
                <a:gd name="connsiteX164" fmla="*/ 208730 w 292270"/>
                <a:gd name="connsiteY164" fmla="*/ 40409 h 336550"/>
                <a:gd name="connsiteX165" fmla="*/ 208730 w 292270"/>
                <a:gd name="connsiteY165" fmla="*/ 39111 h 336550"/>
                <a:gd name="connsiteX166" fmla="*/ 201926 w 292270"/>
                <a:gd name="connsiteY166" fmla="*/ 36513 h 336550"/>
                <a:gd name="connsiteX167" fmla="*/ 123005 w 292270"/>
                <a:gd name="connsiteY167" fmla="*/ 34925 h 336550"/>
                <a:gd name="connsiteX168" fmla="*/ 116201 w 292270"/>
                <a:gd name="connsiteY168" fmla="*/ 37571 h 336550"/>
                <a:gd name="connsiteX169" fmla="*/ 115067 w 292270"/>
                <a:gd name="connsiteY169" fmla="*/ 38894 h 336550"/>
                <a:gd name="connsiteX170" fmla="*/ 115067 w 292270"/>
                <a:gd name="connsiteY170" fmla="*/ 40216 h 336550"/>
                <a:gd name="connsiteX171" fmla="*/ 119603 w 292270"/>
                <a:gd name="connsiteY171" fmla="*/ 50800 h 336550"/>
                <a:gd name="connsiteX172" fmla="*/ 123005 w 292270"/>
                <a:gd name="connsiteY172" fmla="*/ 40216 h 336550"/>
                <a:gd name="connsiteX173" fmla="*/ 123005 w 292270"/>
                <a:gd name="connsiteY173" fmla="*/ 34925 h 336550"/>
                <a:gd name="connsiteX174" fmla="*/ 162011 w 292270"/>
                <a:gd name="connsiteY174" fmla="*/ 31750 h 336550"/>
                <a:gd name="connsiteX175" fmla="*/ 157929 w 292270"/>
                <a:gd name="connsiteY175" fmla="*/ 40640 h 336550"/>
                <a:gd name="connsiteX176" fmla="*/ 162011 w 292270"/>
                <a:gd name="connsiteY176" fmla="*/ 50800 h 336550"/>
                <a:gd name="connsiteX177" fmla="*/ 167454 w 292270"/>
                <a:gd name="connsiteY177" fmla="*/ 40640 h 336550"/>
                <a:gd name="connsiteX178" fmla="*/ 162011 w 292270"/>
                <a:gd name="connsiteY178" fmla="*/ 31750 h 336550"/>
                <a:gd name="connsiteX179" fmla="*/ 144703 w 292270"/>
                <a:gd name="connsiteY179" fmla="*/ 28575 h 336550"/>
                <a:gd name="connsiteX180" fmla="*/ 144703 w 292270"/>
                <a:gd name="connsiteY180" fmla="*/ 55075 h 336550"/>
                <a:gd name="connsiteX181" fmla="*/ 143389 w 292270"/>
                <a:gd name="connsiteY181" fmla="*/ 55075 h 336550"/>
                <a:gd name="connsiteX182" fmla="*/ 139447 w 292270"/>
                <a:gd name="connsiteY182" fmla="*/ 55075 h 336550"/>
                <a:gd name="connsiteX183" fmla="*/ 139447 w 292270"/>
                <a:gd name="connsiteY183" fmla="*/ 32550 h 336550"/>
                <a:gd name="connsiteX184" fmla="*/ 135504 w 292270"/>
                <a:gd name="connsiteY184" fmla="*/ 33875 h 336550"/>
                <a:gd name="connsiteX185" fmla="*/ 134190 w 292270"/>
                <a:gd name="connsiteY185" fmla="*/ 33875 h 336550"/>
                <a:gd name="connsiteX186" fmla="*/ 132876 w 292270"/>
                <a:gd name="connsiteY186" fmla="*/ 31225 h 336550"/>
                <a:gd name="connsiteX187" fmla="*/ 127619 w 292270"/>
                <a:gd name="connsiteY187" fmla="*/ 32550 h 336550"/>
                <a:gd name="connsiteX188" fmla="*/ 128934 w 292270"/>
                <a:gd name="connsiteY188" fmla="*/ 40500 h 336550"/>
                <a:gd name="connsiteX189" fmla="*/ 118420 w 292270"/>
                <a:gd name="connsiteY189" fmla="*/ 56400 h 336550"/>
                <a:gd name="connsiteX190" fmla="*/ 109221 w 292270"/>
                <a:gd name="connsiteY190" fmla="*/ 41825 h 336550"/>
                <a:gd name="connsiteX191" fmla="*/ 101336 w 292270"/>
                <a:gd name="connsiteY191" fmla="*/ 47125 h 336550"/>
                <a:gd name="connsiteX192" fmla="*/ 101336 w 292270"/>
                <a:gd name="connsiteY192" fmla="*/ 55075 h 336550"/>
                <a:gd name="connsiteX193" fmla="*/ 100022 w 292270"/>
                <a:gd name="connsiteY193" fmla="*/ 55075 h 336550"/>
                <a:gd name="connsiteX194" fmla="*/ 97394 w 292270"/>
                <a:gd name="connsiteY194" fmla="*/ 55075 h 336550"/>
                <a:gd name="connsiteX195" fmla="*/ 96080 w 292270"/>
                <a:gd name="connsiteY195" fmla="*/ 55075 h 336550"/>
                <a:gd name="connsiteX196" fmla="*/ 96080 w 292270"/>
                <a:gd name="connsiteY196" fmla="*/ 49775 h 336550"/>
                <a:gd name="connsiteX197" fmla="*/ 72425 w 292270"/>
                <a:gd name="connsiteY197" fmla="*/ 77600 h 336550"/>
                <a:gd name="connsiteX198" fmla="*/ 76367 w 292270"/>
                <a:gd name="connsiteY198" fmla="*/ 76275 h 336550"/>
                <a:gd name="connsiteX199" fmla="*/ 86880 w 292270"/>
                <a:gd name="connsiteY199" fmla="*/ 90850 h 336550"/>
                <a:gd name="connsiteX200" fmla="*/ 76367 w 292270"/>
                <a:gd name="connsiteY200" fmla="*/ 106750 h 336550"/>
                <a:gd name="connsiteX201" fmla="*/ 67168 w 292270"/>
                <a:gd name="connsiteY201" fmla="*/ 97475 h 336550"/>
                <a:gd name="connsiteX202" fmla="*/ 75053 w 292270"/>
                <a:gd name="connsiteY202" fmla="*/ 127950 h 336550"/>
                <a:gd name="connsiteX203" fmla="*/ 76367 w 292270"/>
                <a:gd name="connsiteY203" fmla="*/ 127950 h 336550"/>
                <a:gd name="connsiteX204" fmla="*/ 78995 w 292270"/>
                <a:gd name="connsiteY204" fmla="*/ 127950 h 336550"/>
                <a:gd name="connsiteX205" fmla="*/ 80310 w 292270"/>
                <a:gd name="connsiteY205" fmla="*/ 127950 h 336550"/>
                <a:gd name="connsiteX206" fmla="*/ 80310 w 292270"/>
                <a:gd name="connsiteY206" fmla="*/ 133250 h 336550"/>
                <a:gd name="connsiteX207" fmla="*/ 88195 w 292270"/>
                <a:gd name="connsiteY207" fmla="*/ 135900 h 336550"/>
                <a:gd name="connsiteX208" fmla="*/ 97394 w 292270"/>
                <a:gd name="connsiteY208" fmla="*/ 126625 h 336550"/>
                <a:gd name="connsiteX209" fmla="*/ 107907 w 292270"/>
                <a:gd name="connsiteY209" fmla="*/ 135900 h 336550"/>
                <a:gd name="connsiteX210" fmla="*/ 114478 w 292270"/>
                <a:gd name="connsiteY210" fmla="*/ 145175 h 336550"/>
                <a:gd name="connsiteX211" fmla="*/ 117106 w 292270"/>
                <a:gd name="connsiteY211" fmla="*/ 151800 h 336550"/>
                <a:gd name="connsiteX212" fmla="*/ 117106 w 292270"/>
                <a:gd name="connsiteY212" fmla="*/ 133250 h 336550"/>
                <a:gd name="connsiteX213" fmla="*/ 114478 w 292270"/>
                <a:gd name="connsiteY213" fmla="*/ 134575 h 336550"/>
                <a:gd name="connsiteX214" fmla="*/ 113164 w 292270"/>
                <a:gd name="connsiteY214" fmla="*/ 135900 h 336550"/>
                <a:gd name="connsiteX215" fmla="*/ 113164 w 292270"/>
                <a:gd name="connsiteY215" fmla="*/ 134575 h 336550"/>
                <a:gd name="connsiteX216" fmla="*/ 111849 w 292270"/>
                <a:gd name="connsiteY216" fmla="*/ 131925 h 336550"/>
                <a:gd name="connsiteX217" fmla="*/ 111849 w 292270"/>
                <a:gd name="connsiteY217" fmla="*/ 130600 h 336550"/>
                <a:gd name="connsiteX218" fmla="*/ 118420 w 292270"/>
                <a:gd name="connsiteY218" fmla="*/ 127950 h 336550"/>
                <a:gd name="connsiteX219" fmla="*/ 122363 w 292270"/>
                <a:gd name="connsiteY219" fmla="*/ 127950 h 336550"/>
                <a:gd name="connsiteX220" fmla="*/ 122363 w 292270"/>
                <a:gd name="connsiteY220" fmla="*/ 155775 h 336550"/>
                <a:gd name="connsiteX221" fmla="*/ 122363 w 292270"/>
                <a:gd name="connsiteY221" fmla="*/ 157100 h 336550"/>
                <a:gd name="connsiteX222" fmla="*/ 121049 w 292270"/>
                <a:gd name="connsiteY222" fmla="*/ 157100 h 336550"/>
                <a:gd name="connsiteX223" fmla="*/ 135504 w 292270"/>
                <a:gd name="connsiteY223" fmla="*/ 162400 h 336550"/>
                <a:gd name="connsiteX224" fmla="*/ 161787 w 292270"/>
                <a:gd name="connsiteY224" fmla="*/ 159750 h 336550"/>
                <a:gd name="connsiteX225" fmla="*/ 181500 w 292270"/>
                <a:gd name="connsiteY225" fmla="*/ 191550 h 336550"/>
                <a:gd name="connsiteX226" fmla="*/ 181500 w 292270"/>
                <a:gd name="connsiteY226" fmla="*/ 183600 h 336550"/>
                <a:gd name="connsiteX227" fmla="*/ 178872 w 292270"/>
                <a:gd name="connsiteY227" fmla="*/ 186250 h 336550"/>
                <a:gd name="connsiteX228" fmla="*/ 177557 w 292270"/>
                <a:gd name="connsiteY228" fmla="*/ 186250 h 336550"/>
                <a:gd name="connsiteX229" fmla="*/ 176243 w 292270"/>
                <a:gd name="connsiteY229" fmla="*/ 184925 h 336550"/>
                <a:gd name="connsiteX230" fmla="*/ 176243 w 292270"/>
                <a:gd name="connsiteY230" fmla="*/ 182275 h 336550"/>
                <a:gd name="connsiteX231" fmla="*/ 176243 w 292270"/>
                <a:gd name="connsiteY231" fmla="*/ 180950 h 336550"/>
                <a:gd name="connsiteX232" fmla="*/ 182814 w 292270"/>
                <a:gd name="connsiteY232" fmla="*/ 178300 h 336550"/>
                <a:gd name="connsiteX233" fmla="*/ 186756 w 292270"/>
                <a:gd name="connsiteY233" fmla="*/ 178300 h 336550"/>
                <a:gd name="connsiteX234" fmla="*/ 186756 w 292270"/>
                <a:gd name="connsiteY234" fmla="*/ 194200 h 336550"/>
                <a:gd name="connsiteX235" fmla="*/ 199898 w 292270"/>
                <a:gd name="connsiteY235" fmla="*/ 186250 h 336550"/>
                <a:gd name="connsiteX236" fmla="*/ 198584 w 292270"/>
                <a:gd name="connsiteY236" fmla="*/ 186250 h 336550"/>
                <a:gd name="connsiteX237" fmla="*/ 198584 w 292270"/>
                <a:gd name="connsiteY237" fmla="*/ 184925 h 336550"/>
                <a:gd name="connsiteX238" fmla="*/ 197270 w 292270"/>
                <a:gd name="connsiteY238" fmla="*/ 182275 h 336550"/>
                <a:gd name="connsiteX239" fmla="*/ 198584 w 292270"/>
                <a:gd name="connsiteY239" fmla="*/ 180950 h 336550"/>
                <a:gd name="connsiteX240" fmla="*/ 199898 w 292270"/>
                <a:gd name="connsiteY240" fmla="*/ 180950 h 336550"/>
                <a:gd name="connsiteX241" fmla="*/ 199898 w 292270"/>
                <a:gd name="connsiteY241" fmla="*/ 166375 h 336550"/>
                <a:gd name="connsiteX242" fmla="*/ 234066 w 292270"/>
                <a:gd name="connsiteY242" fmla="*/ 161075 h 336550"/>
                <a:gd name="connsiteX243" fmla="*/ 241951 w 292270"/>
                <a:gd name="connsiteY243" fmla="*/ 146500 h 336550"/>
                <a:gd name="connsiteX244" fmla="*/ 245894 w 292270"/>
                <a:gd name="connsiteY244" fmla="*/ 143850 h 336550"/>
                <a:gd name="connsiteX245" fmla="*/ 245894 w 292270"/>
                <a:gd name="connsiteY245" fmla="*/ 133250 h 336550"/>
                <a:gd name="connsiteX246" fmla="*/ 241951 w 292270"/>
                <a:gd name="connsiteY246" fmla="*/ 134575 h 336550"/>
                <a:gd name="connsiteX247" fmla="*/ 241951 w 292270"/>
                <a:gd name="connsiteY247" fmla="*/ 135900 h 336550"/>
                <a:gd name="connsiteX248" fmla="*/ 240637 w 292270"/>
                <a:gd name="connsiteY248" fmla="*/ 134575 h 336550"/>
                <a:gd name="connsiteX249" fmla="*/ 240637 w 292270"/>
                <a:gd name="connsiteY249" fmla="*/ 131925 h 336550"/>
                <a:gd name="connsiteX250" fmla="*/ 240637 w 292270"/>
                <a:gd name="connsiteY250" fmla="*/ 130600 h 336550"/>
                <a:gd name="connsiteX251" fmla="*/ 247208 w 292270"/>
                <a:gd name="connsiteY251" fmla="*/ 127950 h 336550"/>
                <a:gd name="connsiteX252" fmla="*/ 249836 w 292270"/>
                <a:gd name="connsiteY252" fmla="*/ 127950 h 336550"/>
                <a:gd name="connsiteX253" fmla="*/ 251151 w 292270"/>
                <a:gd name="connsiteY253" fmla="*/ 127950 h 336550"/>
                <a:gd name="connsiteX254" fmla="*/ 251151 w 292270"/>
                <a:gd name="connsiteY254" fmla="*/ 143850 h 336550"/>
                <a:gd name="connsiteX255" fmla="*/ 252465 w 292270"/>
                <a:gd name="connsiteY255" fmla="*/ 143850 h 336550"/>
                <a:gd name="connsiteX256" fmla="*/ 257721 w 292270"/>
                <a:gd name="connsiteY256" fmla="*/ 94825 h 336550"/>
                <a:gd name="connsiteX257" fmla="*/ 247208 w 292270"/>
                <a:gd name="connsiteY257" fmla="*/ 106750 h 336550"/>
                <a:gd name="connsiteX258" fmla="*/ 238009 w 292270"/>
                <a:gd name="connsiteY258" fmla="*/ 92175 h 336550"/>
                <a:gd name="connsiteX259" fmla="*/ 248522 w 292270"/>
                <a:gd name="connsiteY259" fmla="*/ 76275 h 336550"/>
                <a:gd name="connsiteX260" fmla="*/ 249836 w 292270"/>
                <a:gd name="connsiteY260" fmla="*/ 76275 h 336550"/>
                <a:gd name="connsiteX261" fmla="*/ 230124 w 292270"/>
                <a:gd name="connsiteY261" fmla="*/ 52425 h 336550"/>
                <a:gd name="connsiteX262" fmla="*/ 230124 w 292270"/>
                <a:gd name="connsiteY262" fmla="*/ 55075 h 336550"/>
                <a:gd name="connsiteX263" fmla="*/ 228810 w 292270"/>
                <a:gd name="connsiteY263" fmla="*/ 55075 h 336550"/>
                <a:gd name="connsiteX264" fmla="*/ 224867 w 292270"/>
                <a:gd name="connsiteY264" fmla="*/ 55075 h 336550"/>
                <a:gd name="connsiteX265" fmla="*/ 224867 w 292270"/>
                <a:gd name="connsiteY265" fmla="*/ 48450 h 336550"/>
                <a:gd name="connsiteX266" fmla="*/ 215668 w 292270"/>
                <a:gd name="connsiteY266" fmla="*/ 43150 h 336550"/>
                <a:gd name="connsiteX267" fmla="*/ 205155 w 292270"/>
                <a:gd name="connsiteY267" fmla="*/ 56400 h 336550"/>
                <a:gd name="connsiteX268" fmla="*/ 194641 w 292270"/>
                <a:gd name="connsiteY268" fmla="*/ 40500 h 336550"/>
                <a:gd name="connsiteX269" fmla="*/ 195956 w 292270"/>
                <a:gd name="connsiteY269" fmla="*/ 33875 h 336550"/>
                <a:gd name="connsiteX270" fmla="*/ 186756 w 292270"/>
                <a:gd name="connsiteY270" fmla="*/ 31225 h 336550"/>
                <a:gd name="connsiteX271" fmla="*/ 186756 w 292270"/>
                <a:gd name="connsiteY271" fmla="*/ 55075 h 336550"/>
                <a:gd name="connsiteX272" fmla="*/ 182814 w 292270"/>
                <a:gd name="connsiteY272" fmla="*/ 55075 h 336550"/>
                <a:gd name="connsiteX273" fmla="*/ 181500 w 292270"/>
                <a:gd name="connsiteY273" fmla="*/ 55075 h 336550"/>
                <a:gd name="connsiteX274" fmla="*/ 181500 w 292270"/>
                <a:gd name="connsiteY274" fmla="*/ 32550 h 336550"/>
                <a:gd name="connsiteX275" fmla="*/ 178872 w 292270"/>
                <a:gd name="connsiteY275" fmla="*/ 33875 h 336550"/>
                <a:gd name="connsiteX276" fmla="*/ 177557 w 292270"/>
                <a:gd name="connsiteY276" fmla="*/ 33875 h 336550"/>
                <a:gd name="connsiteX277" fmla="*/ 176243 w 292270"/>
                <a:gd name="connsiteY277" fmla="*/ 33875 h 336550"/>
                <a:gd name="connsiteX278" fmla="*/ 176243 w 292270"/>
                <a:gd name="connsiteY278" fmla="*/ 31225 h 336550"/>
                <a:gd name="connsiteX279" fmla="*/ 176243 w 292270"/>
                <a:gd name="connsiteY279" fmla="*/ 29900 h 336550"/>
                <a:gd name="connsiteX280" fmla="*/ 177557 w 292270"/>
                <a:gd name="connsiteY280" fmla="*/ 29900 h 336550"/>
                <a:gd name="connsiteX281" fmla="*/ 168358 w 292270"/>
                <a:gd name="connsiteY281" fmla="*/ 28575 h 336550"/>
                <a:gd name="connsiteX282" fmla="*/ 172301 w 292270"/>
                <a:gd name="connsiteY282" fmla="*/ 40500 h 336550"/>
                <a:gd name="connsiteX283" fmla="*/ 161787 w 292270"/>
                <a:gd name="connsiteY283" fmla="*/ 56400 h 336550"/>
                <a:gd name="connsiteX284" fmla="*/ 151274 w 292270"/>
                <a:gd name="connsiteY284" fmla="*/ 40500 h 336550"/>
                <a:gd name="connsiteX285" fmla="*/ 156531 w 292270"/>
                <a:gd name="connsiteY285" fmla="*/ 28575 h 336550"/>
                <a:gd name="connsiteX286" fmla="*/ 144703 w 292270"/>
                <a:gd name="connsiteY286" fmla="*/ 28575 h 336550"/>
                <a:gd name="connsiteX287" fmla="*/ 164533 w 292270"/>
                <a:gd name="connsiteY287" fmla="*/ 0 h 336550"/>
                <a:gd name="connsiteX288" fmla="*/ 266895 w 292270"/>
                <a:gd name="connsiteY288" fmla="*/ 48642 h 336550"/>
                <a:gd name="connsiteX289" fmla="*/ 291829 w 292270"/>
                <a:gd name="connsiteY289" fmla="*/ 130150 h 336550"/>
                <a:gd name="connsiteX290" fmla="*/ 269520 w 292270"/>
                <a:gd name="connsiteY290" fmla="*/ 206400 h 336550"/>
                <a:gd name="connsiteX291" fmla="*/ 257709 w 292270"/>
                <a:gd name="connsiteY291" fmla="*/ 324718 h 336550"/>
                <a:gd name="connsiteX292" fmla="*/ 256396 w 292270"/>
                <a:gd name="connsiteY292" fmla="*/ 332606 h 336550"/>
                <a:gd name="connsiteX293" fmla="*/ 249835 w 292270"/>
                <a:gd name="connsiteY293" fmla="*/ 336550 h 336550"/>
                <a:gd name="connsiteX294" fmla="*/ 105478 w 292270"/>
                <a:gd name="connsiteY294" fmla="*/ 336550 h 336550"/>
                <a:gd name="connsiteX295" fmla="*/ 97604 w 292270"/>
                <a:gd name="connsiteY295" fmla="*/ 331292 h 336550"/>
                <a:gd name="connsiteX296" fmla="*/ 96292 w 292270"/>
                <a:gd name="connsiteY296" fmla="*/ 315516 h 336550"/>
                <a:gd name="connsiteX297" fmla="*/ 96292 w 292270"/>
                <a:gd name="connsiteY297" fmla="*/ 312887 h 336550"/>
                <a:gd name="connsiteX298" fmla="*/ 71357 w 292270"/>
                <a:gd name="connsiteY298" fmla="*/ 294481 h 336550"/>
                <a:gd name="connsiteX299" fmla="*/ 31987 w 292270"/>
                <a:gd name="connsiteY299" fmla="*/ 278706 h 336550"/>
                <a:gd name="connsiteX300" fmla="*/ 25426 w 292270"/>
                <a:gd name="connsiteY300" fmla="*/ 236637 h 336550"/>
                <a:gd name="connsiteX301" fmla="*/ 21489 w 292270"/>
                <a:gd name="connsiteY301" fmla="*/ 209029 h 336550"/>
                <a:gd name="connsiteX302" fmla="*/ 16239 w 292270"/>
                <a:gd name="connsiteY302" fmla="*/ 205085 h 336550"/>
                <a:gd name="connsiteX303" fmla="*/ 491 w 292270"/>
                <a:gd name="connsiteY303" fmla="*/ 191939 h 336550"/>
                <a:gd name="connsiteX304" fmla="*/ 4428 w 292270"/>
                <a:gd name="connsiteY304" fmla="*/ 177478 h 336550"/>
                <a:gd name="connsiteX305" fmla="*/ 24113 w 292270"/>
                <a:gd name="connsiteY305" fmla="*/ 126206 h 336550"/>
                <a:gd name="connsiteX306" fmla="*/ 29363 w 292270"/>
                <a:gd name="connsiteY306" fmla="*/ 97284 h 336550"/>
                <a:gd name="connsiteX307" fmla="*/ 81856 w 292270"/>
                <a:gd name="connsiteY307" fmla="*/ 26293 h 336550"/>
                <a:gd name="connsiteX308" fmla="*/ 164533 w 292270"/>
                <a:gd name="connsiteY308" fmla="*/ 0 h 3365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Lst>
              <a:rect l="l" t="t" r="r" b="b"/>
              <a:pathLst>
                <a:path w="292270" h="336550">
                  <a:moveTo>
                    <a:pt x="184010" y="131763"/>
                  </a:moveTo>
                  <a:cubicBezTo>
                    <a:pt x="179928" y="131763"/>
                    <a:pt x="178567" y="135573"/>
                    <a:pt x="178567" y="141923"/>
                  </a:cubicBezTo>
                  <a:cubicBezTo>
                    <a:pt x="178567" y="147003"/>
                    <a:pt x="179928" y="150813"/>
                    <a:pt x="184010" y="150813"/>
                  </a:cubicBezTo>
                  <a:cubicBezTo>
                    <a:pt x="188092" y="150813"/>
                    <a:pt x="188092" y="144463"/>
                    <a:pt x="188092" y="141923"/>
                  </a:cubicBezTo>
                  <a:cubicBezTo>
                    <a:pt x="188092" y="138113"/>
                    <a:pt x="188092" y="131763"/>
                    <a:pt x="184010" y="131763"/>
                  </a:cubicBezTo>
                  <a:close/>
                  <a:moveTo>
                    <a:pt x="141147" y="131763"/>
                  </a:moveTo>
                  <a:cubicBezTo>
                    <a:pt x="138425" y="131763"/>
                    <a:pt x="135704" y="135573"/>
                    <a:pt x="135704" y="141923"/>
                  </a:cubicBezTo>
                  <a:cubicBezTo>
                    <a:pt x="135704" y="147003"/>
                    <a:pt x="138425" y="150813"/>
                    <a:pt x="141147" y="150813"/>
                  </a:cubicBezTo>
                  <a:cubicBezTo>
                    <a:pt x="145229" y="150813"/>
                    <a:pt x="145229" y="144463"/>
                    <a:pt x="145229" y="141923"/>
                  </a:cubicBezTo>
                  <a:cubicBezTo>
                    <a:pt x="145229" y="138113"/>
                    <a:pt x="145229" y="131763"/>
                    <a:pt x="141147" y="131763"/>
                  </a:cubicBezTo>
                  <a:close/>
                  <a:moveTo>
                    <a:pt x="96811" y="131763"/>
                  </a:moveTo>
                  <a:cubicBezTo>
                    <a:pt x="95488" y="131763"/>
                    <a:pt x="94165" y="132822"/>
                    <a:pt x="92842" y="134938"/>
                  </a:cubicBezTo>
                  <a:cubicBezTo>
                    <a:pt x="95488" y="134938"/>
                    <a:pt x="98134" y="134938"/>
                    <a:pt x="100780" y="134938"/>
                  </a:cubicBezTo>
                  <a:cubicBezTo>
                    <a:pt x="100780" y="132822"/>
                    <a:pt x="99457" y="131763"/>
                    <a:pt x="96811" y="131763"/>
                  </a:cubicBezTo>
                  <a:close/>
                  <a:moveTo>
                    <a:pt x="225310" y="127000"/>
                  </a:moveTo>
                  <a:cubicBezTo>
                    <a:pt x="226721" y="127000"/>
                    <a:pt x="226721" y="127000"/>
                    <a:pt x="226721" y="127000"/>
                  </a:cubicBezTo>
                  <a:cubicBezTo>
                    <a:pt x="226721" y="127000"/>
                    <a:pt x="226721" y="127000"/>
                    <a:pt x="229543" y="127000"/>
                  </a:cubicBezTo>
                  <a:cubicBezTo>
                    <a:pt x="230954" y="127000"/>
                    <a:pt x="230954" y="127000"/>
                    <a:pt x="230954" y="127000"/>
                  </a:cubicBezTo>
                  <a:cubicBezTo>
                    <a:pt x="230954" y="127000"/>
                    <a:pt x="230954" y="127000"/>
                    <a:pt x="230954" y="155792"/>
                  </a:cubicBezTo>
                  <a:cubicBezTo>
                    <a:pt x="230954" y="155792"/>
                    <a:pt x="230954" y="157163"/>
                    <a:pt x="229543" y="157163"/>
                  </a:cubicBezTo>
                  <a:cubicBezTo>
                    <a:pt x="229543" y="157163"/>
                    <a:pt x="229543" y="157163"/>
                    <a:pt x="225310" y="157163"/>
                  </a:cubicBezTo>
                  <a:cubicBezTo>
                    <a:pt x="225310" y="157163"/>
                    <a:pt x="225310" y="155792"/>
                    <a:pt x="225310" y="155792"/>
                  </a:cubicBezTo>
                  <a:cubicBezTo>
                    <a:pt x="225310" y="155792"/>
                    <a:pt x="225310" y="155792"/>
                    <a:pt x="225310" y="132484"/>
                  </a:cubicBezTo>
                  <a:cubicBezTo>
                    <a:pt x="225310" y="132484"/>
                    <a:pt x="225310" y="132484"/>
                    <a:pt x="221076" y="133855"/>
                  </a:cubicBezTo>
                  <a:cubicBezTo>
                    <a:pt x="221076" y="135227"/>
                    <a:pt x="221076" y="135227"/>
                    <a:pt x="221076" y="135227"/>
                  </a:cubicBezTo>
                  <a:cubicBezTo>
                    <a:pt x="219665" y="133855"/>
                    <a:pt x="219665" y="133855"/>
                    <a:pt x="219665" y="133855"/>
                  </a:cubicBezTo>
                  <a:cubicBezTo>
                    <a:pt x="219665" y="133855"/>
                    <a:pt x="219665" y="133855"/>
                    <a:pt x="219665" y="131113"/>
                  </a:cubicBezTo>
                  <a:cubicBezTo>
                    <a:pt x="218254" y="131113"/>
                    <a:pt x="219665" y="129742"/>
                    <a:pt x="219665" y="129742"/>
                  </a:cubicBezTo>
                  <a:cubicBezTo>
                    <a:pt x="219665" y="129742"/>
                    <a:pt x="219665" y="129742"/>
                    <a:pt x="225310" y="127000"/>
                  </a:cubicBezTo>
                  <a:close/>
                  <a:moveTo>
                    <a:pt x="203791" y="127000"/>
                  </a:moveTo>
                  <a:cubicBezTo>
                    <a:pt x="203791" y="127000"/>
                    <a:pt x="203791" y="127000"/>
                    <a:pt x="207495" y="127000"/>
                  </a:cubicBezTo>
                  <a:cubicBezTo>
                    <a:pt x="207495" y="127000"/>
                    <a:pt x="208730" y="127000"/>
                    <a:pt x="208730" y="127000"/>
                  </a:cubicBezTo>
                  <a:cubicBezTo>
                    <a:pt x="208730" y="127000"/>
                    <a:pt x="208730" y="127000"/>
                    <a:pt x="208730" y="155792"/>
                  </a:cubicBezTo>
                  <a:cubicBezTo>
                    <a:pt x="208730" y="155792"/>
                    <a:pt x="207495" y="157163"/>
                    <a:pt x="207495" y="157163"/>
                  </a:cubicBezTo>
                  <a:cubicBezTo>
                    <a:pt x="207495" y="157163"/>
                    <a:pt x="207495" y="157163"/>
                    <a:pt x="203791" y="157163"/>
                  </a:cubicBezTo>
                  <a:cubicBezTo>
                    <a:pt x="203791" y="157163"/>
                    <a:pt x="202556" y="155792"/>
                    <a:pt x="202556" y="155792"/>
                  </a:cubicBezTo>
                  <a:cubicBezTo>
                    <a:pt x="202556" y="155792"/>
                    <a:pt x="202556" y="155792"/>
                    <a:pt x="202556" y="132484"/>
                  </a:cubicBezTo>
                  <a:cubicBezTo>
                    <a:pt x="202556" y="132484"/>
                    <a:pt x="202556" y="132484"/>
                    <a:pt x="200086" y="133855"/>
                  </a:cubicBezTo>
                  <a:cubicBezTo>
                    <a:pt x="200086" y="135227"/>
                    <a:pt x="198852" y="135227"/>
                    <a:pt x="198852" y="135227"/>
                  </a:cubicBezTo>
                  <a:cubicBezTo>
                    <a:pt x="198852" y="133855"/>
                    <a:pt x="198852" y="133855"/>
                    <a:pt x="198852" y="133855"/>
                  </a:cubicBezTo>
                  <a:cubicBezTo>
                    <a:pt x="198852" y="133855"/>
                    <a:pt x="198852" y="133855"/>
                    <a:pt x="197617" y="131113"/>
                  </a:cubicBezTo>
                  <a:cubicBezTo>
                    <a:pt x="197617" y="131113"/>
                    <a:pt x="197617" y="129742"/>
                    <a:pt x="198852" y="129742"/>
                  </a:cubicBezTo>
                  <a:cubicBezTo>
                    <a:pt x="198852" y="129742"/>
                    <a:pt x="198852" y="129742"/>
                    <a:pt x="203791" y="127000"/>
                  </a:cubicBezTo>
                  <a:close/>
                  <a:moveTo>
                    <a:pt x="183964" y="127000"/>
                  </a:moveTo>
                  <a:cubicBezTo>
                    <a:pt x="189044" y="127000"/>
                    <a:pt x="192854" y="132246"/>
                    <a:pt x="192854" y="141426"/>
                  </a:cubicBezTo>
                  <a:cubicBezTo>
                    <a:pt x="192854" y="151918"/>
                    <a:pt x="189044" y="157163"/>
                    <a:pt x="182694" y="157163"/>
                  </a:cubicBezTo>
                  <a:cubicBezTo>
                    <a:pt x="177614" y="157163"/>
                    <a:pt x="173804" y="151918"/>
                    <a:pt x="173804" y="142737"/>
                  </a:cubicBezTo>
                  <a:cubicBezTo>
                    <a:pt x="173804" y="133557"/>
                    <a:pt x="177614" y="127000"/>
                    <a:pt x="183964" y="127000"/>
                  </a:cubicBezTo>
                  <a:close/>
                  <a:moveTo>
                    <a:pt x="161699" y="127000"/>
                  </a:moveTo>
                  <a:cubicBezTo>
                    <a:pt x="161699" y="127000"/>
                    <a:pt x="161699" y="127000"/>
                    <a:pt x="164478" y="127000"/>
                  </a:cubicBezTo>
                  <a:cubicBezTo>
                    <a:pt x="165867" y="127000"/>
                    <a:pt x="165867" y="127000"/>
                    <a:pt x="165867" y="127000"/>
                  </a:cubicBezTo>
                  <a:cubicBezTo>
                    <a:pt x="165867" y="127000"/>
                    <a:pt x="165867" y="127000"/>
                    <a:pt x="165867" y="155792"/>
                  </a:cubicBezTo>
                  <a:cubicBezTo>
                    <a:pt x="165867" y="155792"/>
                    <a:pt x="165867" y="157163"/>
                    <a:pt x="164478" y="157163"/>
                  </a:cubicBezTo>
                  <a:cubicBezTo>
                    <a:pt x="164478" y="157163"/>
                    <a:pt x="164478" y="157163"/>
                    <a:pt x="161699" y="157163"/>
                  </a:cubicBezTo>
                  <a:cubicBezTo>
                    <a:pt x="160310" y="157163"/>
                    <a:pt x="160310" y="155792"/>
                    <a:pt x="160310" y="155792"/>
                  </a:cubicBezTo>
                  <a:cubicBezTo>
                    <a:pt x="160310" y="155792"/>
                    <a:pt x="160310" y="155792"/>
                    <a:pt x="160310" y="132484"/>
                  </a:cubicBezTo>
                  <a:cubicBezTo>
                    <a:pt x="160310" y="132484"/>
                    <a:pt x="160310" y="132484"/>
                    <a:pt x="156143" y="133855"/>
                  </a:cubicBezTo>
                  <a:cubicBezTo>
                    <a:pt x="156143" y="135227"/>
                    <a:pt x="156143" y="135227"/>
                    <a:pt x="156143" y="135227"/>
                  </a:cubicBezTo>
                  <a:cubicBezTo>
                    <a:pt x="154754" y="133855"/>
                    <a:pt x="154754" y="133855"/>
                    <a:pt x="154754" y="133855"/>
                  </a:cubicBezTo>
                  <a:cubicBezTo>
                    <a:pt x="154754" y="133855"/>
                    <a:pt x="154754" y="133855"/>
                    <a:pt x="154754" y="131113"/>
                  </a:cubicBezTo>
                  <a:cubicBezTo>
                    <a:pt x="154754" y="131113"/>
                    <a:pt x="154754" y="129742"/>
                    <a:pt x="154754" y="129742"/>
                  </a:cubicBezTo>
                  <a:cubicBezTo>
                    <a:pt x="154754" y="129742"/>
                    <a:pt x="154754" y="129742"/>
                    <a:pt x="161699" y="127000"/>
                  </a:cubicBezTo>
                  <a:close/>
                  <a:moveTo>
                    <a:pt x="141261" y="127000"/>
                  </a:moveTo>
                  <a:cubicBezTo>
                    <a:pt x="147710" y="127000"/>
                    <a:pt x="151580" y="132246"/>
                    <a:pt x="151580" y="141426"/>
                  </a:cubicBezTo>
                  <a:cubicBezTo>
                    <a:pt x="151580" y="151918"/>
                    <a:pt x="147710" y="157163"/>
                    <a:pt x="141261" y="157163"/>
                  </a:cubicBezTo>
                  <a:cubicBezTo>
                    <a:pt x="134811" y="157163"/>
                    <a:pt x="130942" y="151918"/>
                    <a:pt x="130942" y="142737"/>
                  </a:cubicBezTo>
                  <a:cubicBezTo>
                    <a:pt x="130942" y="133557"/>
                    <a:pt x="134811" y="127000"/>
                    <a:pt x="141261" y="127000"/>
                  </a:cubicBezTo>
                  <a:close/>
                  <a:moveTo>
                    <a:pt x="247736" y="80963"/>
                  </a:moveTo>
                  <a:cubicBezTo>
                    <a:pt x="245015" y="80963"/>
                    <a:pt x="243654" y="85091"/>
                    <a:pt x="243654" y="91970"/>
                  </a:cubicBezTo>
                  <a:cubicBezTo>
                    <a:pt x="243654" y="97474"/>
                    <a:pt x="245015" y="101601"/>
                    <a:pt x="247736" y="101601"/>
                  </a:cubicBezTo>
                  <a:cubicBezTo>
                    <a:pt x="251818" y="101601"/>
                    <a:pt x="253179" y="94722"/>
                    <a:pt x="253179" y="90594"/>
                  </a:cubicBezTo>
                  <a:cubicBezTo>
                    <a:pt x="253179" y="87843"/>
                    <a:pt x="251818" y="80963"/>
                    <a:pt x="247736" y="80963"/>
                  </a:cubicBezTo>
                  <a:close/>
                  <a:moveTo>
                    <a:pt x="205328" y="80963"/>
                  </a:moveTo>
                  <a:cubicBezTo>
                    <a:pt x="203060" y="80963"/>
                    <a:pt x="200792" y="85091"/>
                    <a:pt x="200792" y="91970"/>
                  </a:cubicBezTo>
                  <a:cubicBezTo>
                    <a:pt x="200792" y="97474"/>
                    <a:pt x="203060" y="101601"/>
                    <a:pt x="205328" y="101601"/>
                  </a:cubicBezTo>
                  <a:cubicBezTo>
                    <a:pt x="208730" y="101601"/>
                    <a:pt x="208730" y="94722"/>
                    <a:pt x="208730" y="90594"/>
                  </a:cubicBezTo>
                  <a:cubicBezTo>
                    <a:pt x="208730" y="87843"/>
                    <a:pt x="208730" y="80963"/>
                    <a:pt x="205328" y="80963"/>
                  </a:cubicBezTo>
                  <a:close/>
                  <a:moveTo>
                    <a:pt x="184010" y="80963"/>
                  </a:moveTo>
                  <a:cubicBezTo>
                    <a:pt x="179928" y="80963"/>
                    <a:pt x="178567" y="85091"/>
                    <a:pt x="178567" y="91970"/>
                  </a:cubicBezTo>
                  <a:cubicBezTo>
                    <a:pt x="178567" y="97474"/>
                    <a:pt x="179928" y="101601"/>
                    <a:pt x="184010" y="101601"/>
                  </a:cubicBezTo>
                  <a:cubicBezTo>
                    <a:pt x="188092" y="101601"/>
                    <a:pt x="188092" y="94722"/>
                    <a:pt x="188092" y="90594"/>
                  </a:cubicBezTo>
                  <a:cubicBezTo>
                    <a:pt x="188092" y="87843"/>
                    <a:pt x="188092" y="80963"/>
                    <a:pt x="184010" y="80963"/>
                  </a:cubicBezTo>
                  <a:close/>
                  <a:moveTo>
                    <a:pt x="162011" y="80963"/>
                  </a:moveTo>
                  <a:cubicBezTo>
                    <a:pt x="159290" y="80963"/>
                    <a:pt x="157929" y="85091"/>
                    <a:pt x="157929" y="91970"/>
                  </a:cubicBezTo>
                  <a:cubicBezTo>
                    <a:pt x="157929" y="97474"/>
                    <a:pt x="159290" y="101601"/>
                    <a:pt x="162011" y="101601"/>
                  </a:cubicBezTo>
                  <a:cubicBezTo>
                    <a:pt x="166093" y="101601"/>
                    <a:pt x="167454" y="94722"/>
                    <a:pt x="167454" y="90594"/>
                  </a:cubicBezTo>
                  <a:cubicBezTo>
                    <a:pt x="167454" y="87843"/>
                    <a:pt x="166093" y="80963"/>
                    <a:pt x="162011" y="80963"/>
                  </a:cubicBezTo>
                  <a:close/>
                  <a:moveTo>
                    <a:pt x="76173" y="80963"/>
                  </a:moveTo>
                  <a:cubicBezTo>
                    <a:pt x="73527" y="80963"/>
                    <a:pt x="72204" y="85091"/>
                    <a:pt x="72204" y="91970"/>
                  </a:cubicBezTo>
                  <a:cubicBezTo>
                    <a:pt x="72204" y="97474"/>
                    <a:pt x="73527" y="101601"/>
                    <a:pt x="76173" y="101601"/>
                  </a:cubicBezTo>
                  <a:cubicBezTo>
                    <a:pt x="80142" y="101601"/>
                    <a:pt x="80142" y="94722"/>
                    <a:pt x="80142" y="90594"/>
                  </a:cubicBezTo>
                  <a:cubicBezTo>
                    <a:pt x="80142" y="87843"/>
                    <a:pt x="80142" y="80963"/>
                    <a:pt x="76173" y="80963"/>
                  </a:cubicBezTo>
                  <a:close/>
                  <a:moveTo>
                    <a:pt x="225310" y="76200"/>
                  </a:moveTo>
                  <a:cubicBezTo>
                    <a:pt x="226721" y="76200"/>
                    <a:pt x="226721" y="76200"/>
                    <a:pt x="226721" y="76200"/>
                  </a:cubicBezTo>
                  <a:cubicBezTo>
                    <a:pt x="226721" y="76200"/>
                    <a:pt x="226721" y="76200"/>
                    <a:pt x="229543" y="76200"/>
                  </a:cubicBezTo>
                  <a:cubicBezTo>
                    <a:pt x="230954" y="76200"/>
                    <a:pt x="230954" y="77511"/>
                    <a:pt x="230954" y="77511"/>
                  </a:cubicBezTo>
                  <a:cubicBezTo>
                    <a:pt x="230954" y="77511"/>
                    <a:pt x="230954" y="77511"/>
                    <a:pt x="230954" y="105052"/>
                  </a:cubicBezTo>
                  <a:cubicBezTo>
                    <a:pt x="230954" y="105052"/>
                    <a:pt x="230954" y="106363"/>
                    <a:pt x="229543" y="106363"/>
                  </a:cubicBezTo>
                  <a:cubicBezTo>
                    <a:pt x="229543" y="106363"/>
                    <a:pt x="229543" y="106363"/>
                    <a:pt x="225310" y="106363"/>
                  </a:cubicBezTo>
                  <a:cubicBezTo>
                    <a:pt x="225310" y="106363"/>
                    <a:pt x="225310" y="105052"/>
                    <a:pt x="225310" y="105052"/>
                  </a:cubicBezTo>
                  <a:cubicBezTo>
                    <a:pt x="225310" y="105052"/>
                    <a:pt x="225310" y="105052"/>
                    <a:pt x="225310" y="82757"/>
                  </a:cubicBezTo>
                  <a:cubicBezTo>
                    <a:pt x="225310" y="82757"/>
                    <a:pt x="225310" y="82757"/>
                    <a:pt x="221076" y="84069"/>
                  </a:cubicBezTo>
                  <a:cubicBezTo>
                    <a:pt x="219665" y="84069"/>
                    <a:pt x="219665" y="84069"/>
                    <a:pt x="219665" y="84069"/>
                  </a:cubicBezTo>
                  <a:cubicBezTo>
                    <a:pt x="219665" y="84069"/>
                    <a:pt x="219665" y="84069"/>
                    <a:pt x="219665" y="81446"/>
                  </a:cubicBezTo>
                  <a:cubicBezTo>
                    <a:pt x="218254" y="80134"/>
                    <a:pt x="219665" y="80134"/>
                    <a:pt x="219665" y="80134"/>
                  </a:cubicBezTo>
                  <a:cubicBezTo>
                    <a:pt x="219665" y="80134"/>
                    <a:pt x="219665" y="80134"/>
                    <a:pt x="225310" y="76200"/>
                  </a:cubicBezTo>
                  <a:close/>
                  <a:moveTo>
                    <a:pt x="205555" y="76200"/>
                  </a:moveTo>
                  <a:cubicBezTo>
                    <a:pt x="212500" y="76200"/>
                    <a:pt x="216667" y="81446"/>
                    <a:pt x="216667" y="90626"/>
                  </a:cubicBezTo>
                  <a:cubicBezTo>
                    <a:pt x="216667" y="101118"/>
                    <a:pt x="212500" y="106363"/>
                    <a:pt x="205555" y="106363"/>
                  </a:cubicBezTo>
                  <a:cubicBezTo>
                    <a:pt x="198609" y="106363"/>
                    <a:pt x="194442" y="101118"/>
                    <a:pt x="194442" y="91937"/>
                  </a:cubicBezTo>
                  <a:cubicBezTo>
                    <a:pt x="194442" y="81446"/>
                    <a:pt x="198609" y="76200"/>
                    <a:pt x="205555" y="76200"/>
                  </a:cubicBezTo>
                  <a:close/>
                  <a:moveTo>
                    <a:pt x="183964" y="76200"/>
                  </a:moveTo>
                  <a:cubicBezTo>
                    <a:pt x="189044" y="76200"/>
                    <a:pt x="192854" y="81446"/>
                    <a:pt x="192854" y="90626"/>
                  </a:cubicBezTo>
                  <a:cubicBezTo>
                    <a:pt x="192854" y="101118"/>
                    <a:pt x="189044" y="106363"/>
                    <a:pt x="182694" y="106363"/>
                  </a:cubicBezTo>
                  <a:cubicBezTo>
                    <a:pt x="177614" y="106363"/>
                    <a:pt x="173804" y="101118"/>
                    <a:pt x="173804" y="91937"/>
                  </a:cubicBezTo>
                  <a:cubicBezTo>
                    <a:pt x="173804" y="81446"/>
                    <a:pt x="177614" y="76200"/>
                    <a:pt x="183964" y="76200"/>
                  </a:cubicBezTo>
                  <a:close/>
                  <a:moveTo>
                    <a:pt x="161898" y="76200"/>
                  </a:moveTo>
                  <a:cubicBezTo>
                    <a:pt x="168347" y="76200"/>
                    <a:pt x="172217" y="81446"/>
                    <a:pt x="172217" y="90626"/>
                  </a:cubicBezTo>
                  <a:cubicBezTo>
                    <a:pt x="172217" y="101118"/>
                    <a:pt x="168347" y="106363"/>
                    <a:pt x="161898" y="106363"/>
                  </a:cubicBezTo>
                  <a:cubicBezTo>
                    <a:pt x="155448" y="106363"/>
                    <a:pt x="152869" y="101118"/>
                    <a:pt x="151579" y="91937"/>
                  </a:cubicBezTo>
                  <a:cubicBezTo>
                    <a:pt x="151579" y="81446"/>
                    <a:pt x="156738" y="76200"/>
                    <a:pt x="161898" y="76200"/>
                  </a:cubicBezTo>
                  <a:close/>
                  <a:moveTo>
                    <a:pt x="139584" y="76200"/>
                  </a:moveTo>
                  <a:cubicBezTo>
                    <a:pt x="139584" y="76200"/>
                    <a:pt x="139584" y="76200"/>
                    <a:pt x="140996" y="76200"/>
                  </a:cubicBezTo>
                  <a:cubicBezTo>
                    <a:pt x="140996" y="76200"/>
                    <a:pt x="140996" y="76200"/>
                    <a:pt x="143818" y="76200"/>
                  </a:cubicBezTo>
                  <a:cubicBezTo>
                    <a:pt x="143818" y="76200"/>
                    <a:pt x="145229" y="77511"/>
                    <a:pt x="145229" y="77511"/>
                  </a:cubicBezTo>
                  <a:cubicBezTo>
                    <a:pt x="145229" y="77511"/>
                    <a:pt x="145229" y="77511"/>
                    <a:pt x="145229" y="105052"/>
                  </a:cubicBezTo>
                  <a:cubicBezTo>
                    <a:pt x="145229" y="105052"/>
                    <a:pt x="143818" y="106363"/>
                    <a:pt x="143818" y="106363"/>
                  </a:cubicBezTo>
                  <a:cubicBezTo>
                    <a:pt x="143818" y="106363"/>
                    <a:pt x="143818" y="106363"/>
                    <a:pt x="139584" y="106363"/>
                  </a:cubicBezTo>
                  <a:cubicBezTo>
                    <a:pt x="139584" y="106363"/>
                    <a:pt x="139584" y="105052"/>
                    <a:pt x="139584" y="105052"/>
                  </a:cubicBezTo>
                  <a:cubicBezTo>
                    <a:pt x="139584" y="105052"/>
                    <a:pt x="139584" y="105052"/>
                    <a:pt x="139584" y="82757"/>
                  </a:cubicBezTo>
                  <a:cubicBezTo>
                    <a:pt x="139584" y="82757"/>
                    <a:pt x="139584" y="82757"/>
                    <a:pt x="135351" y="84069"/>
                  </a:cubicBezTo>
                  <a:cubicBezTo>
                    <a:pt x="135351" y="84069"/>
                    <a:pt x="135351" y="84069"/>
                    <a:pt x="133940" y="84069"/>
                  </a:cubicBezTo>
                  <a:lnTo>
                    <a:pt x="132529" y="81446"/>
                  </a:lnTo>
                  <a:cubicBezTo>
                    <a:pt x="132529" y="80134"/>
                    <a:pt x="132529" y="80134"/>
                    <a:pt x="133940" y="80134"/>
                  </a:cubicBezTo>
                  <a:cubicBezTo>
                    <a:pt x="133940" y="80134"/>
                    <a:pt x="133940" y="80134"/>
                    <a:pt x="139584" y="76200"/>
                  </a:cubicBezTo>
                  <a:close/>
                  <a:moveTo>
                    <a:pt x="118837" y="76200"/>
                  </a:moveTo>
                  <a:cubicBezTo>
                    <a:pt x="118837" y="76200"/>
                    <a:pt x="118837" y="76200"/>
                    <a:pt x="123005" y="76200"/>
                  </a:cubicBezTo>
                  <a:cubicBezTo>
                    <a:pt x="123005" y="76200"/>
                    <a:pt x="123005" y="77511"/>
                    <a:pt x="123005" y="77511"/>
                  </a:cubicBezTo>
                  <a:cubicBezTo>
                    <a:pt x="123005" y="77511"/>
                    <a:pt x="123005" y="77511"/>
                    <a:pt x="123005" y="105052"/>
                  </a:cubicBezTo>
                  <a:cubicBezTo>
                    <a:pt x="123005" y="105052"/>
                    <a:pt x="123005" y="106363"/>
                    <a:pt x="123005" y="106363"/>
                  </a:cubicBezTo>
                  <a:cubicBezTo>
                    <a:pt x="123005" y="106363"/>
                    <a:pt x="123005" y="106363"/>
                    <a:pt x="118837" y="106363"/>
                  </a:cubicBezTo>
                  <a:cubicBezTo>
                    <a:pt x="118837" y="106363"/>
                    <a:pt x="117448" y="105052"/>
                    <a:pt x="117448" y="105052"/>
                  </a:cubicBezTo>
                  <a:cubicBezTo>
                    <a:pt x="117448" y="105052"/>
                    <a:pt x="117448" y="105052"/>
                    <a:pt x="117448" y="82757"/>
                  </a:cubicBezTo>
                  <a:cubicBezTo>
                    <a:pt x="117448" y="82757"/>
                    <a:pt x="117448" y="82757"/>
                    <a:pt x="114670" y="84069"/>
                  </a:cubicBezTo>
                  <a:cubicBezTo>
                    <a:pt x="113281" y="84069"/>
                    <a:pt x="113281" y="84069"/>
                    <a:pt x="113281" y="84069"/>
                  </a:cubicBezTo>
                  <a:cubicBezTo>
                    <a:pt x="113281" y="84069"/>
                    <a:pt x="113281" y="84069"/>
                    <a:pt x="111892" y="81446"/>
                  </a:cubicBezTo>
                  <a:cubicBezTo>
                    <a:pt x="111892" y="80134"/>
                    <a:pt x="111892" y="80134"/>
                    <a:pt x="111892" y="80134"/>
                  </a:cubicBezTo>
                  <a:cubicBezTo>
                    <a:pt x="111892" y="80134"/>
                    <a:pt x="111892" y="80134"/>
                    <a:pt x="118837" y="76200"/>
                  </a:cubicBezTo>
                  <a:close/>
                  <a:moveTo>
                    <a:pt x="97207" y="76200"/>
                  </a:moveTo>
                  <a:cubicBezTo>
                    <a:pt x="97207" y="76200"/>
                    <a:pt x="97207" y="76200"/>
                    <a:pt x="99588" y="76200"/>
                  </a:cubicBezTo>
                  <a:cubicBezTo>
                    <a:pt x="100779" y="76200"/>
                    <a:pt x="100779" y="77511"/>
                    <a:pt x="100779" y="77511"/>
                  </a:cubicBezTo>
                  <a:cubicBezTo>
                    <a:pt x="100779" y="77511"/>
                    <a:pt x="100779" y="77511"/>
                    <a:pt x="100779" y="105052"/>
                  </a:cubicBezTo>
                  <a:cubicBezTo>
                    <a:pt x="100779" y="105052"/>
                    <a:pt x="100779" y="106363"/>
                    <a:pt x="99588" y="106363"/>
                  </a:cubicBezTo>
                  <a:cubicBezTo>
                    <a:pt x="99588" y="106363"/>
                    <a:pt x="99588" y="106363"/>
                    <a:pt x="97207" y="106363"/>
                  </a:cubicBezTo>
                  <a:cubicBezTo>
                    <a:pt x="96016" y="106363"/>
                    <a:pt x="96016" y="105052"/>
                    <a:pt x="96016" y="105052"/>
                  </a:cubicBezTo>
                  <a:cubicBezTo>
                    <a:pt x="96016" y="105052"/>
                    <a:pt x="96016" y="105052"/>
                    <a:pt x="96016" y="82757"/>
                  </a:cubicBezTo>
                  <a:cubicBezTo>
                    <a:pt x="96016" y="82757"/>
                    <a:pt x="96016" y="82757"/>
                    <a:pt x="92444" y="84069"/>
                  </a:cubicBezTo>
                  <a:cubicBezTo>
                    <a:pt x="91254" y="84069"/>
                    <a:pt x="91254" y="84069"/>
                    <a:pt x="91254" y="84069"/>
                  </a:cubicBezTo>
                  <a:cubicBezTo>
                    <a:pt x="91254" y="84069"/>
                    <a:pt x="91254" y="84069"/>
                    <a:pt x="91254" y="81446"/>
                  </a:cubicBezTo>
                  <a:cubicBezTo>
                    <a:pt x="91254" y="80134"/>
                    <a:pt x="91254" y="80134"/>
                    <a:pt x="91254" y="80134"/>
                  </a:cubicBezTo>
                  <a:cubicBezTo>
                    <a:pt x="91254" y="80134"/>
                    <a:pt x="91254" y="80134"/>
                    <a:pt x="97207" y="76200"/>
                  </a:cubicBezTo>
                  <a:close/>
                  <a:moveTo>
                    <a:pt x="201926" y="36513"/>
                  </a:moveTo>
                  <a:cubicBezTo>
                    <a:pt x="200792" y="37812"/>
                    <a:pt x="200792" y="39111"/>
                    <a:pt x="200792" y="40409"/>
                  </a:cubicBezTo>
                  <a:cubicBezTo>
                    <a:pt x="200792" y="46904"/>
                    <a:pt x="203060" y="50801"/>
                    <a:pt x="205328" y="50801"/>
                  </a:cubicBezTo>
                  <a:cubicBezTo>
                    <a:pt x="208730" y="50801"/>
                    <a:pt x="208730" y="44306"/>
                    <a:pt x="208730" y="40409"/>
                  </a:cubicBezTo>
                  <a:cubicBezTo>
                    <a:pt x="208730" y="40409"/>
                    <a:pt x="208730" y="40409"/>
                    <a:pt x="208730" y="39111"/>
                  </a:cubicBezTo>
                  <a:cubicBezTo>
                    <a:pt x="206462" y="37812"/>
                    <a:pt x="204194" y="36513"/>
                    <a:pt x="201926" y="36513"/>
                  </a:cubicBezTo>
                  <a:close/>
                  <a:moveTo>
                    <a:pt x="123005" y="34925"/>
                  </a:moveTo>
                  <a:cubicBezTo>
                    <a:pt x="120737" y="34925"/>
                    <a:pt x="118469" y="36248"/>
                    <a:pt x="116201" y="37571"/>
                  </a:cubicBezTo>
                  <a:cubicBezTo>
                    <a:pt x="116201" y="38894"/>
                    <a:pt x="115067" y="38894"/>
                    <a:pt x="115067" y="38894"/>
                  </a:cubicBezTo>
                  <a:cubicBezTo>
                    <a:pt x="115067" y="38894"/>
                    <a:pt x="115067" y="40216"/>
                    <a:pt x="115067" y="40216"/>
                  </a:cubicBezTo>
                  <a:cubicBezTo>
                    <a:pt x="115067" y="46831"/>
                    <a:pt x="116201" y="50800"/>
                    <a:pt x="119603" y="50800"/>
                  </a:cubicBezTo>
                  <a:cubicBezTo>
                    <a:pt x="123005" y="50800"/>
                    <a:pt x="123005" y="44185"/>
                    <a:pt x="123005" y="40216"/>
                  </a:cubicBezTo>
                  <a:cubicBezTo>
                    <a:pt x="123005" y="38894"/>
                    <a:pt x="123005" y="36248"/>
                    <a:pt x="123005" y="34925"/>
                  </a:cubicBezTo>
                  <a:close/>
                  <a:moveTo>
                    <a:pt x="162011" y="31750"/>
                  </a:moveTo>
                  <a:cubicBezTo>
                    <a:pt x="159290" y="31750"/>
                    <a:pt x="157929" y="35560"/>
                    <a:pt x="157929" y="40640"/>
                  </a:cubicBezTo>
                  <a:cubicBezTo>
                    <a:pt x="157929" y="46990"/>
                    <a:pt x="159290" y="50800"/>
                    <a:pt x="162011" y="50800"/>
                  </a:cubicBezTo>
                  <a:cubicBezTo>
                    <a:pt x="166093" y="50800"/>
                    <a:pt x="167454" y="44450"/>
                    <a:pt x="167454" y="40640"/>
                  </a:cubicBezTo>
                  <a:cubicBezTo>
                    <a:pt x="167454" y="36830"/>
                    <a:pt x="166093" y="31750"/>
                    <a:pt x="162011" y="31750"/>
                  </a:cubicBezTo>
                  <a:close/>
                  <a:moveTo>
                    <a:pt x="144703" y="28575"/>
                  </a:moveTo>
                  <a:cubicBezTo>
                    <a:pt x="144703" y="28575"/>
                    <a:pt x="144703" y="28575"/>
                    <a:pt x="144703" y="55075"/>
                  </a:cubicBezTo>
                  <a:cubicBezTo>
                    <a:pt x="144703" y="55075"/>
                    <a:pt x="143389" y="55075"/>
                    <a:pt x="143389" y="55075"/>
                  </a:cubicBezTo>
                  <a:cubicBezTo>
                    <a:pt x="143389" y="55075"/>
                    <a:pt x="143389" y="55075"/>
                    <a:pt x="139447" y="55075"/>
                  </a:cubicBezTo>
                  <a:cubicBezTo>
                    <a:pt x="139447" y="55075"/>
                    <a:pt x="139447" y="55075"/>
                    <a:pt x="139447" y="32550"/>
                  </a:cubicBezTo>
                  <a:cubicBezTo>
                    <a:pt x="139447" y="32550"/>
                    <a:pt x="139447" y="32550"/>
                    <a:pt x="135504" y="33875"/>
                  </a:cubicBezTo>
                  <a:cubicBezTo>
                    <a:pt x="135504" y="33875"/>
                    <a:pt x="135504" y="33875"/>
                    <a:pt x="134190" y="33875"/>
                  </a:cubicBezTo>
                  <a:cubicBezTo>
                    <a:pt x="134190" y="33875"/>
                    <a:pt x="134190" y="33875"/>
                    <a:pt x="132876" y="31225"/>
                  </a:cubicBezTo>
                  <a:cubicBezTo>
                    <a:pt x="131562" y="31225"/>
                    <a:pt x="130248" y="32550"/>
                    <a:pt x="127619" y="32550"/>
                  </a:cubicBezTo>
                  <a:cubicBezTo>
                    <a:pt x="128934" y="35200"/>
                    <a:pt x="128934" y="37850"/>
                    <a:pt x="128934" y="40500"/>
                  </a:cubicBezTo>
                  <a:cubicBezTo>
                    <a:pt x="128934" y="51100"/>
                    <a:pt x="124991" y="56400"/>
                    <a:pt x="118420" y="56400"/>
                  </a:cubicBezTo>
                  <a:cubicBezTo>
                    <a:pt x="113164" y="56400"/>
                    <a:pt x="109221" y="51100"/>
                    <a:pt x="109221" y="41825"/>
                  </a:cubicBezTo>
                  <a:cubicBezTo>
                    <a:pt x="106593" y="43150"/>
                    <a:pt x="103964" y="44475"/>
                    <a:pt x="101336" y="47125"/>
                  </a:cubicBezTo>
                  <a:cubicBezTo>
                    <a:pt x="101336" y="47125"/>
                    <a:pt x="101336" y="47125"/>
                    <a:pt x="101336" y="55075"/>
                  </a:cubicBezTo>
                  <a:cubicBezTo>
                    <a:pt x="101336" y="55075"/>
                    <a:pt x="101336" y="55075"/>
                    <a:pt x="100022" y="55075"/>
                  </a:cubicBezTo>
                  <a:cubicBezTo>
                    <a:pt x="100022" y="55075"/>
                    <a:pt x="100022" y="55075"/>
                    <a:pt x="97394" y="55075"/>
                  </a:cubicBezTo>
                  <a:cubicBezTo>
                    <a:pt x="96080" y="55075"/>
                    <a:pt x="96080" y="55075"/>
                    <a:pt x="96080" y="55075"/>
                  </a:cubicBezTo>
                  <a:cubicBezTo>
                    <a:pt x="96080" y="55075"/>
                    <a:pt x="96080" y="55075"/>
                    <a:pt x="96080" y="49775"/>
                  </a:cubicBezTo>
                  <a:cubicBezTo>
                    <a:pt x="85566" y="57725"/>
                    <a:pt x="77681" y="65675"/>
                    <a:pt x="72425" y="77600"/>
                  </a:cubicBezTo>
                  <a:cubicBezTo>
                    <a:pt x="73739" y="76275"/>
                    <a:pt x="75053" y="76275"/>
                    <a:pt x="76367" y="76275"/>
                  </a:cubicBezTo>
                  <a:cubicBezTo>
                    <a:pt x="82938" y="76275"/>
                    <a:pt x="86880" y="81575"/>
                    <a:pt x="86880" y="90850"/>
                  </a:cubicBezTo>
                  <a:cubicBezTo>
                    <a:pt x="86880" y="101450"/>
                    <a:pt x="82938" y="106750"/>
                    <a:pt x="76367" y="106750"/>
                  </a:cubicBezTo>
                  <a:cubicBezTo>
                    <a:pt x="71111" y="106750"/>
                    <a:pt x="68482" y="102775"/>
                    <a:pt x="67168" y="97475"/>
                  </a:cubicBezTo>
                  <a:cubicBezTo>
                    <a:pt x="65854" y="106750"/>
                    <a:pt x="69796" y="120000"/>
                    <a:pt x="75053" y="127950"/>
                  </a:cubicBezTo>
                  <a:cubicBezTo>
                    <a:pt x="75053" y="127950"/>
                    <a:pt x="76367" y="127950"/>
                    <a:pt x="76367" y="127950"/>
                  </a:cubicBezTo>
                  <a:cubicBezTo>
                    <a:pt x="76367" y="127950"/>
                    <a:pt x="76367" y="127950"/>
                    <a:pt x="78995" y="127950"/>
                  </a:cubicBezTo>
                  <a:cubicBezTo>
                    <a:pt x="78995" y="127950"/>
                    <a:pt x="80310" y="127950"/>
                    <a:pt x="80310" y="127950"/>
                  </a:cubicBezTo>
                  <a:cubicBezTo>
                    <a:pt x="80310" y="127950"/>
                    <a:pt x="80310" y="127950"/>
                    <a:pt x="80310" y="133250"/>
                  </a:cubicBezTo>
                  <a:cubicBezTo>
                    <a:pt x="82938" y="134575"/>
                    <a:pt x="85566" y="135900"/>
                    <a:pt x="88195" y="135900"/>
                  </a:cubicBezTo>
                  <a:cubicBezTo>
                    <a:pt x="89509" y="130600"/>
                    <a:pt x="93451" y="126625"/>
                    <a:pt x="97394" y="126625"/>
                  </a:cubicBezTo>
                  <a:cubicBezTo>
                    <a:pt x="102650" y="126625"/>
                    <a:pt x="106593" y="130600"/>
                    <a:pt x="107907" y="135900"/>
                  </a:cubicBezTo>
                  <a:cubicBezTo>
                    <a:pt x="110535" y="137225"/>
                    <a:pt x="113164" y="138550"/>
                    <a:pt x="114478" y="145175"/>
                  </a:cubicBezTo>
                  <a:cubicBezTo>
                    <a:pt x="115792" y="147825"/>
                    <a:pt x="115792" y="150475"/>
                    <a:pt x="117106" y="151800"/>
                  </a:cubicBezTo>
                  <a:cubicBezTo>
                    <a:pt x="117106" y="151800"/>
                    <a:pt x="117106" y="151800"/>
                    <a:pt x="117106" y="133250"/>
                  </a:cubicBezTo>
                  <a:cubicBezTo>
                    <a:pt x="117106" y="133250"/>
                    <a:pt x="117106" y="133250"/>
                    <a:pt x="114478" y="134575"/>
                  </a:cubicBezTo>
                  <a:cubicBezTo>
                    <a:pt x="113164" y="135900"/>
                    <a:pt x="113164" y="135900"/>
                    <a:pt x="113164" y="135900"/>
                  </a:cubicBezTo>
                  <a:cubicBezTo>
                    <a:pt x="113164" y="134575"/>
                    <a:pt x="113164" y="134575"/>
                    <a:pt x="113164" y="134575"/>
                  </a:cubicBezTo>
                  <a:cubicBezTo>
                    <a:pt x="113164" y="134575"/>
                    <a:pt x="113164" y="134575"/>
                    <a:pt x="111849" y="131925"/>
                  </a:cubicBezTo>
                  <a:cubicBezTo>
                    <a:pt x="111849" y="131925"/>
                    <a:pt x="111849" y="130600"/>
                    <a:pt x="111849" y="130600"/>
                  </a:cubicBezTo>
                  <a:cubicBezTo>
                    <a:pt x="111849" y="130600"/>
                    <a:pt x="111849" y="130600"/>
                    <a:pt x="118420" y="127950"/>
                  </a:cubicBezTo>
                  <a:cubicBezTo>
                    <a:pt x="118420" y="127950"/>
                    <a:pt x="118420" y="127950"/>
                    <a:pt x="122363" y="127950"/>
                  </a:cubicBezTo>
                  <a:cubicBezTo>
                    <a:pt x="122363" y="127950"/>
                    <a:pt x="122363" y="127950"/>
                    <a:pt x="122363" y="155775"/>
                  </a:cubicBezTo>
                  <a:cubicBezTo>
                    <a:pt x="122363" y="155775"/>
                    <a:pt x="122363" y="157100"/>
                    <a:pt x="122363" y="157100"/>
                  </a:cubicBezTo>
                  <a:cubicBezTo>
                    <a:pt x="122363" y="157100"/>
                    <a:pt x="122363" y="157100"/>
                    <a:pt x="121049" y="157100"/>
                  </a:cubicBezTo>
                  <a:cubicBezTo>
                    <a:pt x="123677" y="159750"/>
                    <a:pt x="128934" y="161075"/>
                    <a:pt x="135504" y="162400"/>
                  </a:cubicBezTo>
                  <a:cubicBezTo>
                    <a:pt x="144703" y="165050"/>
                    <a:pt x="159159" y="151800"/>
                    <a:pt x="161787" y="159750"/>
                  </a:cubicBezTo>
                  <a:cubicBezTo>
                    <a:pt x="164416" y="175650"/>
                    <a:pt x="173615" y="186250"/>
                    <a:pt x="181500" y="191550"/>
                  </a:cubicBezTo>
                  <a:cubicBezTo>
                    <a:pt x="181500" y="191550"/>
                    <a:pt x="181500" y="191550"/>
                    <a:pt x="181500" y="183600"/>
                  </a:cubicBezTo>
                  <a:cubicBezTo>
                    <a:pt x="181500" y="183600"/>
                    <a:pt x="181500" y="183600"/>
                    <a:pt x="178872" y="186250"/>
                  </a:cubicBezTo>
                  <a:cubicBezTo>
                    <a:pt x="177557" y="186250"/>
                    <a:pt x="177557" y="186250"/>
                    <a:pt x="177557" y="186250"/>
                  </a:cubicBezTo>
                  <a:cubicBezTo>
                    <a:pt x="177557" y="186250"/>
                    <a:pt x="177557" y="184925"/>
                    <a:pt x="176243" y="184925"/>
                  </a:cubicBezTo>
                  <a:cubicBezTo>
                    <a:pt x="176243" y="184925"/>
                    <a:pt x="176243" y="184925"/>
                    <a:pt x="176243" y="182275"/>
                  </a:cubicBezTo>
                  <a:cubicBezTo>
                    <a:pt x="176243" y="182275"/>
                    <a:pt x="176243" y="180950"/>
                    <a:pt x="176243" y="180950"/>
                  </a:cubicBezTo>
                  <a:cubicBezTo>
                    <a:pt x="176243" y="180950"/>
                    <a:pt x="176243" y="180950"/>
                    <a:pt x="182814" y="178300"/>
                  </a:cubicBezTo>
                  <a:cubicBezTo>
                    <a:pt x="182814" y="178300"/>
                    <a:pt x="182814" y="178300"/>
                    <a:pt x="186756" y="178300"/>
                  </a:cubicBezTo>
                  <a:cubicBezTo>
                    <a:pt x="186756" y="178300"/>
                    <a:pt x="186756" y="178300"/>
                    <a:pt x="186756" y="194200"/>
                  </a:cubicBezTo>
                  <a:cubicBezTo>
                    <a:pt x="194641" y="196850"/>
                    <a:pt x="201213" y="194200"/>
                    <a:pt x="199898" y="186250"/>
                  </a:cubicBezTo>
                  <a:cubicBezTo>
                    <a:pt x="199898" y="186250"/>
                    <a:pt x="198584" y="186250"/>
                    <a:pt x="198584" y="186250"/>
                  </a:cubicBezTo>
                  <a:cubicBezTo>
                    <a:pt x="198584" y="186250"/>
                    <a:pt x="198584" y="184925"/>
                    <a:pt x="198584" y="184925"/>
                  </a:cubicBezTo>
                  <a:cubicBezTo>
                    <a:pt x="198584" y="184925"/>
                    <a:pt x="198584" y="184925"/>
                    <a:pt x="197270" y="182275"/>
                  </a:cubicBezTo>
                  <a:cubicBezTo>
                    <a:pt x="197270" y="182275"/>
                    <a:pt x="197270" y="180950"/>
                    <a:pt x="198584" y="180950"/>
                  </a:cubicBezTo>
                  <a:cubicBezTo>
                    <a:pt x="198584" y="180950"/>
                    <a:pt x="198584" y="180950"/>
                    <a:pt x="199898" y="180950"/>
                  </a:cubicBezTo>
                  <a:cubicBezTo>
                    <a:pt x="198584" y="167700"/>
                    <a:pt x="199898" y="166375"/>
                    <a:pt x="199898" y="166375"/>
                  </a:cubicBezTo>
                  <a:cubicBezTo>
                    <a:pt x="199898" y="166375"/>
                    <a:pt x="226182" y="169025"/>
                    <a:pt x="234066" y="161075"/>
                  </a:cubicBezTo>
                  <a:cubicBezTo>
                    <a:pt x="238009" y="157100"/>
                    <a:pt x="240637" y="151800"/>
                    <a:pt x="241951" y="146500"/>
                  </a:cubicBezTo>
                  <a:cubicBezTo>
                    <a:pt x="243266" y="145175"/>
                    <a:pt x="244580" y="143850"/>
                    <a:pt x="245894" y="143850"/>
                  </a:cubicBezTo>
                  <a:cubicBezTo>
                    <a:pt x="245894" y="143850"/>
                    <a:pt x="245894" y="143850"/>
                    <a:pt x="245894" y="133250"/>
                  </a:cubicBezTo>
                  <a:cubicBezTo>
                    <a:pt x="245894" y="133250"/>
                    <a:pt x="245894" y="133250"/>
                    <a:pt x="241951" y="134575"/>
                  </a:cubicBezTo>
                  <a:cubicBezTo>
                    <a:pt x="241951" y="135900"/>
                    <a:pt x="241951" y="135900"/>
                    <a:pt x="241951" y="135900"/>
                  </a:cubicBezTo>
                  <a:cubicBezTo>
                    <a:pt x="241951" y="134575"/>
                    <a:pt x="240637" y="134575"/>
                    <a:pt x="240637" y="134575"/>
                  </a:cubicBezTo>
                  <a:cubicBezTo>
                    <a:pt x="240637" y="134575"/>
                    <a:pt x="240637" y="134575"/>
                    <a:pt x="240637" y="131925"/>
                  </a:cubicBezTo>
                  <a:cubicBezTo>
                    <a:pt x="240637" y="131925"/>
                    <a:pt x="240637" y="130600"/>
                    <a:pt x="240637" y="130600"/>
                  </a:cubicBezTo>
                  <a:cubicBezTo>
                    <a:pt x="240637" y="130600"/>
                    <a:pt x="240637" y="130600"/>
                    <a:pt x="247208" y="127950"/>
                  </a:cubicBezTo>
                  <a:cubicBezTo>
                    <a:pt x="247208" y="127950"/>
                    <a:pt x="247208" y="127950"/>
                    <a:pt x="249836" y="127950"/>
                  </a:cubicBezTo>
                  <a:cubicBezTo>
                    <a:pt x="251151" y="127950"/>
                    <a:pt x="251151" y="127950"/>
                    <a:pt x="251151" y="127950"/>
                  </a:cubicBezTo>
                  <a:cubicBezTo>
                    <a:pt x="251151" y="127950"/>
                    <a:pt x="251151" y="127950"/>
                    <a:pt x="251151" y="143850"/>
                  </a:cubicBezTo>
                  <a:cubicBezTo>
                    <a:pt x="251151" y="143850"/>
                    <a:pt x="252465" y="143850"/>
                    <a:pt x="252465" y="143850"/>
                  </a:cubicBezTo>
                  <a:cubicBezTo>
                    <a:pt x="264292" y="137225"/>
                    <a:pt x="262978" y="113375"/>
                    <a:pt x="257721" y="94825"/>
                  </a:cubicBezTo>
                  <a:cubicBezTo>
                    <a:pt x="256407" y="102775"/>
                    <a:pt x="253779" y="106750"/>
                    <a:pt x="247208" y="106750"/>
                  </a:cubicBezTo>
                  <a:cubicBezTo>
                    <a:pt x="241951" y="106750"/>
                    <a:pt x="238009" y="101450"/>
                    <a:pt x="238009" y="92175"/>
                  </a:cubicBezTo>
                  <a:cubicBezTo>
                    <a:pt x="238009" y="81575"/>
                    <a:pt x="241951" y="76275"/>
                    <a:pt x="248522" y="76275"/>
                  </a:cubicBezTo>
                  <a:cubicBezTo>
                    <a:pt x="248522" y="76275"/>
                    <a:pt x="249836" y="76275"/>
                    <a:pt x="249836" y="76275"/>
                  </a:cubicBezTo>
                  <a:cubicBezTo>
                    <a:pt x="244580" y="67000"/>
                    <a:pt x="238009" y="59050"/>
                    <a:pt x="230124" y="52425"/>
                  </a:cubicBezTo>
                  <a:cubicBezTo>
                    <a:pt x="230124" y="52425"/>
                    <a:pt x="230124" y="52425"/>
                    <a:pt x="230124" y="55075"/>
                  </a:cubicBezTo>
                  <a:cubicBezTo>
                    <a:pt x="230124" y="55075"/>
                    <a:pt x="230124" y="55075"/>
                    <a:pt x="228810" y="55075"/>
                  </a:cubicBezTo>
                  <a:cubicBezTo>
                    <a:pt x="228810" y="55075"/>
                    <a:pt x="228810" y="55075"/>
                    <a:pt x="224867" y="55075"/>
                  </a:cubicBezTo>
                  <a:cubicBezTo>
                    <a:pt x="224867" y="55075"/>
                    <a:pt x="224867" y="55075"/>
                    <a:pt x="224867" y="48450"/>
                  </a:cubicBezTo>
                  <a:cubicBezTo>
                    <a:pt x="220925" y="47125"/>
                    <a:pt x="218297" y="44475"/>
                    <a:pt x="215668" y="43150"/>
                  </a:cubicBezTo>
                  <a:cubicBezTo>
                    <a:pt x="214354" y="51100"/>
                    <a:pt x="210412" y="56400"/>
                    <a:pt x="205155" y="56400"/>
                  </a:cubicBezTo>
                  <a:cubicBezTo>
                    <a:pt x="198584" y="56400"/>
                    <a:pt x="194641" y="49775"/>
                    <a:pt x="194641" y="40500"/>
                  </a:cubicBezTo>
                  <a:cubicBezTo>
                    <a:pt x="194641" y="37850"/>
                    <a:pt x="194641" y="36525"/>
                    <a:pt x="195956" y="33875"/>
                  </a:cubicBezTo>
                  <a:cubicBezTo>
                    <a:pt x="193327" y="32550"/>
                    <a:pt x="189385" y="32550"/>
                    <a:pt x="186756" y="31225"/>
                  </a:cubicBezTo>
                  <a:cubicBezTo>
                    <a:pt x="186756" y="31225"/>
                    <a:pt x="186756" y="31225"/>
                    <a:pt x="186756" y="55075"/>
                  </a:cubicBezTo>
                  <a:cubicBezTo>
                    <a:pt x="186756" y="55075"/>
                    <a:pt x="186756" y="55075"/>
                    <a:pt x="182814" y="55075"/>
                  </a:cubicBezTo>
                  <a:cubicBezTo>
                    <a:pt x="181500" y="55075"/>
                    <a:pt x="181500" y="55075"/>
                    <a:pt x="181500" y="55075"/>
                  </a:cubicBezTo>
                  <a:cubicBezTo>
                    <a:pt x="181500" y="55075"/>
                    <a:pt x="181500" y="55075"/>
                    <a:pt x="181500" y="32550"/>
                  </a:cubicBezTo>
                  <a:cubicBezTo>
                    <a:pt x="181500" y="32550"/>
                    <a:pt x="181500" y="32550"/>
                    <a:pt x="178872" y="33875"/>
                  </a:cubicBezTo>
                  <a:cubicBezTo>
                    <a:pt x="177557" y="33875"/>
                    <a:pt x="177557" y="33875"/>
                    <a:pt x="177557" y="33875"/>
                  </a:cubicBezTo>
                  <a:cubicBezTo>
                    <a:pt x="177557" y="33875"/>
                    <a:pt x="177557" y="33875"/>
                    <a:pt x="176243" y="33875"/>
                  </a:cubicBezTo>
                  <a:cubicBezTo>
                    <a:pt x="176243" y="33875"/>
                    <a:pt x="176243" y="33875"/>
                    <a:pt x="176243" y="31225"/>
                  </a:cubicBezTo>
                  <a:cubicBezTo>
                    <a:pt x="176243" y="29900"/>
                    <a:pt x="176243" y="29900"/>
                    <a:pt x="176243" y="29900"/>
                  </a:cubicBezTo>
                  <a:cubicBezTo>
                    <a:pt x="176243" y="29900"/>
                    <a:pt x="176243" y="29900"/>
                    <a:pt x="177557" y="29900"/>
                  </a:cubicBezTo>
                  <a:cubicBezTo>
                    <a:pt x="173615" y="28575"/>
                    <a:pt x="170987" y="28575"/>
                    <a:pt x="168358" y="28575"/>
                  </a:cubicBezTo>
                  <a:cubicBezTo>
                    <a:pt x="170987" y="31225"/>
                    <a:pt x="172301" y="35200"/>
                    <a:pt x="172301" y="40500"/>
                  </a:cubicBezTo>
                  <a:cubicBezTo>
                    <a:pt x="172301" y="51100"/>
                    <a:pt x="168358" y="56400"/>
                    <a:pt x="161787" y="56400"/>
                  </a:cubicBezTo>
                  <a:cubicBezTo>
                    <a:pt x="155217" y="56400"/>
                    <a:pt x="152588" y="49775"/>
                    <a:pt x="151274" y="40500"/>
                  </a:cubicBezTo>
                  <a:cubicBezTo>
                    <a:pt x="151274" y="35200"/>
                    <a:pt x="153903" y="29900"/>
                    <a:pt x="156531" y="28575"/>
                  </a:cubicBezTo>
                  <a:cubicBezTo>
                    <a:pt x="152588" y="28575"/>
                    <a:pt x="148646" y="28575"/>
                    <a:pt x="144703" y="28575"/>
                  </a:cubicBezTo>
                  <a:close/>
                  <a:moveTo>
                    <a:pt x="164533" y="0"/>
                  </a:moveTo>
                  <a:cubicBezTo>
                    <a:pt x="205215" y="0"/>
                    <a:pt x="240648" y="17090"/>
                    <a:pt x="266895" y="48642"/>
                  </a:cubicBezTo>
                  <a:cubicBezTo>
                    <a:pt x="285268" y="72305"/>
                    <a:pt x="294454" y="99914"/>
                    <a:pt x="291829" y="130150"/>
                  </a:cubicBezTo>
                  <a:cubicBezTo>
                    <a:pt x="289205" y="155129"/>
                    <a:pt x="278706" y="181422"/>
                    <a:pt x="269520" y="206400"/>
                  </a:cubicBezTo>
                  <a:cubicBezTo>
                    <a:pt x="253772" y="247154"/>
                    <a:pt x="239336" y="286594"/>
                    <a:pt x="257709" y="324718"/>
                  </a:cubicBezTo>
                  <a:cubicBezTo>
                    <a:pt x="257709" y="327348"/>
                    <a:pt x="257709" y="329977"/>
                    <a:pt x="256396" y="332606"/>
                  </a:cubicBezTo>
                  <a:cubicBezTo>
                    <a:pt x="255084" y="335236"/>
                    <a:pt x="252459" y="336550"/>
                    <a:pt x="249835" y="336550"/>
                  </a:cubicBezTo>
                  <a:cubicBezTo>
                    <a:pt x="249835" y="336550"/>
                    <a:pt x="249835" y="336550"/>
                    <a:pt x="105478" y="336550"/>
                  </a:cubicBezTo>
                  <a:cubicBezTo>
                    <a:pt x="101541" y="336550"/>
                    <a:pt x="98916" y="333921"/>
                    <a:pt x="97604" y="331292"/>
                  </a:cubicBezTo>
                  <a:cubicBezTo>
                    <a:pt x="96292" y="328662"/>
                    <a:pt x="96292" y="327348"/>
                    <a:pt x="96292" y="315516"/>
                  </a:cubicBezTo>
                  <a:cubicBezTo>
                    <a:pt x="96292" y="314201"/>
                    <a:pt x="96292" y="312887"/>
                    <a:pt x="96292" y="312887"/>
                  </a:cubicBezTo>
                  <a:cubicBezTo>
                    <a:pt x="94979" y="294481"/>
                    <a:pt x="87105" y="294481"/>
                    <a:pt x="71357" y="294481"/>
                  </a:cubicBezTo>
                  <a:cubicBezTo>
                    <a:pt x="58234" y="294481"/>
                    <a:pt x="42486" y="294481"/>
                    <a:pt x="31987" y="278706"/>
                  </a:cubicBezTo>
                  <a:cubicBezTo>
                    <a:pt x="24113" y="266874"/>
                    <a:pt x="24113" y="251098"/>
                    <a:pt x="25426" y="236637"/>
                  </a:cubicBezTo>
                  <a:cubicBezTo>
                    <a:pt x="25426" y="224805"/>
                    <a:pt x="25426" y="212973"/>
                    <a:pt x="21489" y="209029"/>
                  </a:cubicBezTo>
                  <a:cubicBezTo>
                    <a:pt x="21489" y="207715"/>
                    <a:pt x="17552" y="206400"/>
                    <a:pt x="16239" y="205085"/>
                  </a:cubicBezTo>
                  <a:cubicBezTo>
                    <a:pt x="10990" y="202456"/>
                    <a:pt x="3116" y="199827"/>
                    <a:pt x="491" y="191939"/>
                  </a:cubicBezTo>
                  <a:cubicBezTo>
                    <a:pt x="-821" y="187995"/>
                    <a:pt x="491" y="182736"/>
                    <a:pt x="4428" y="177478"/>
                  </a:cubicBezTo>
                  <a:cubicBezTo>
                    <a:pt x="17552" y="156443"/>
                    <a:pt x="20176" y="144612"/>
                    <a:pt x="24113" y="126206"/>
                  </a:cubicBezTo>
                  <a:cubicBezTo>
                    <a:pt x="25426" y="118319"/>
                    <a:pt x="26738" y="109116"/>
                    <a:pt x="29363" y="97284"/>
                  </a:cubicBezTo>
                  <a:cubicBezTo>
                    <a:pt x="38549" y="68361"/>
                    <a:pt x="55609" y="43383"/>
                    <a:pt x="81856" y="26293"/>
                  </a:cubicBezTo>
                  <a:cubicBezTo>
                    <a:pt x="105478" y="9202"/>
                    <a:pt x="135662" y="0"/>
                    <a:pt x="164533" y="0"/>
                  </a:cubicBezTo>
                  <a:close/>
                </a:path>
              </a:pathLst>
            </a:custGeom>
            <a:solidFill>
              <a:srgbClr val="9B1E23"/>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p>
          </p:txBody>
        </p:sp>
        <p:sp>
          <p:nvSpPr>
            <p:cNvPr id="28" name="TextBox 11"/>
            <p:cNvSpPr txBox="1"/>
            <p:nvPr/>
          </p:nvSpPr>
          <p:spPr>
            <a:xfrm>
              <a:off x="8204200" y="3427834"/>
              <a:ext cx="2032002" cy="923330"/>
            </a:xfrm>
            <a:prstGeom prst="rect">
              <a:avLst/>
            </a:prstGeom>
            <a:noFill/>
          </p:spPr>
          <p:txBody>
            <a:bodyPr wrap="square" lIns="0" tIns="0" rIns="0" bIns="0" rtlCol="0">
              <a:spAutoFit/>
              <a:scene3d>
                <a:camera prst="orthographicFront"/>
                <a:lightRig rig="threePt" dir="t"/>
              </a:scene3d>
              <a:sp3d contourW="12700"/>
            </a:bodyPr>
            <a:lstStyle/>
            <a:p>
              <a:pPr algn="ctr">
                <a:lnSpc>
                  <a:spcPct val="125000"/>
                </a:lnSpc>
              </a:pPr>
              <a:r>
                <a:rPr lang="zh-CN" altLang="en-US" sz="1200" dirty="0" smtClean="0">
                  <a:solidFill>
                    <a:schemeClr val="tx1">
                      <a:lumMod val="85000"/>
                      <a:lumOff val="15000"/>
                    </a:schemeClr>
                  </a:solidFill>
                  <a:latin typeface="冬青黑体简体中文 W3" panose="020B0300000000000000" pitchFamily="34" charset="-122"/>
                  <a:ea typeface="冬青黑体简体中文 W3" panose="020B0300000000000000" pitchFamily="34" charset="-122"/>
                </a:rPr>
                <a:t>点击输入简要文字内容，文字内容需概括精炼，不用多余的文字修饰，言简意赅的说明分项内容。</a:t>
              </a:r>
              <a:endParaRPr lang="zh-CN" altLang="en-US" sz="1200" dirty="0">
                <a:solidFill>
                  <a:schemeClr val="tx1">
                    <a:lumMod val="85000"/>
                    <a:lumOff val="15000"/>
                  </a:schemeClr>
                </a:solidFill>
                <a:latin typeface="冬青黑体简体中文 W3" panose="020B0300000000000000" pitchFamily="34" charset="-122"/>
                <a:ea typeface="冬青黑体简体中文 W3" panose="020B0300000000000000" pitchFamily="34" charset="-122"/>
                <a:sym typeface="微软雅黑" panose="020B0503020204020204" pitchFamily="34" charset="-122"/>
              </a:endParaRPr>
            </a:p>
          </p:txBody>
        </p:sp>
      </p:grpSp>
    </p:spTree>
    <p:extLst>
      <p:ext uri="{BB962C8B-B14F-4D97-AF65-F5344CB8AC3E}">
        <p14:creationId xmlns:p14="http://schemas.microsoft.com/office/powerpoint/2010/main" val="4104887446"/>
      </p:ext>
    </p:ext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14:presetBounceEnd="40000">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14:bounceEnd="40000">
                                          <p:cBhvr additive="base">
                                            <p:cTn id="7" dur="1000" fill="hold"/>
                                            <p:tgtEl>
                                              <p:spTgt spid="2"/>
                                            </p:tgtEl>
                                            <p:attrNameLst>
                                              <p:attrName>ppt_x</p:attrName>
                                            </p:attrNameLst>
                                          </p:cBhvr>
                                          <p:tavLst>
                                            <p:tav tm="0">
                                              <p:val>
                                                <p:strVal val="0-#ppt_w/2"/>
                                              </p:val>
                                            </p:tav>
                                            <p:tav tm="100000">
                                              <p:val>
                                                <p:strVal val="#ppt_x"/>
                                              </p:val>
                                            </p:tav>
                                          </p:tavLst>
                                        </p:anim>
                                        <p:anim calcmode="lin" valueType="num" p14:bounceEnd="40000">
                                          <p:cBhvr additive="base">
                                            <p:cTn id="8" dur="10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14:presetBounceEnd="40000">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14:bounceEnd="40000">
                                          <p:cBhvr additive="base">
                                            <p:cTn id="11" dur="1000" fill="hold"/>
                                            <p:tgtEl>
                                              <p:spTgt spid="3"/>
                                            </p:tgtEl>
                                            <p:attrNameLst>
                                              <p:attrName>ppt_x</p:attrName>
                                            </p:attrNameLst>
                                          </p:cBhvr>
                                          <p:tavLst>
                                            <p:tav tm="0">
                                              <p:val>
                                                <p:strVal val="0-#ppt_w/2"/>
                                              </p:val>
                                            </p:tav>
                                            <p:tav tm="100000">
                                              <p:val>
                                                <p:strVal val="#ppt_x"/>
                                              </p:val>
                                            </p:tav>
                                          </p:tavLst>
                                        </p:anim>
                                        <p:anim calcmode="lin" valueType="num" p14:bounceEnd="40000">
                                          <p:cBhvr additive="base">
                                            <p:cTn id="12" dur="1000" fill="hold"/>
                                            <p:tgtEl>
                                              <p:spTgt spid="3"/>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53" presetClass="entr" presetSubtype="16" fill="hold" grpId="0" nodeType="afterEffect">
                                      <p:stCondLst>
                                        <p:cond delay="0"/>
                                      </p:stCondLst>
                                      <p:iterate type="lt">
                                        <p:tmPct val="10000"/>
                                      </p:iterate>
                                      <p:childTnLst>
                                        <p:set>
                                          <p:cBhvr>
                                            <p:cTn id="15" dur="1" fill="hold">
                                              <p:stCondLst>
                                                <p:cond delay="0"/>
                                              </p:stCondLst>
                                            </p:cTn>
                                            <p:tgtEl>
                                              <p:spTgt spid="9"/>
                                            </p:tgtEl>
                                            <p:attrNameLst>
                                              <p:attrName>style.visibility</p:attrName>
                                            </p:attrNameLst>
                                          </p:cBhvr>
                                          <p:to>
                                            <p:strVal val="visible"/>
                                          </p:to>
                                        </p:set>
                                        <p:anim calcmode="lin" valueType="num">
                                          <p:cBhvr>
                                            <p:cTn id="16" dur="500" fill="hold"/>
                                            <p:tgtEl>
                                              <p:spTgt spid="9"/>
                                            </p:tgtEl>
                                            <p:attrNameLst>
                                              <p:attrName>ppt_w</p:attrName>
                                            </p:attrNameLst>
                                          </p:cBhvr>
                                          <p:tavLst>
                                            <p:tav tm="0">
                                              <p:val>
                                                <p:fltVal val="0"/>
                                              </p:val>
                                            </p:tav>
                                            <p:tav tm="100000">
                                              <p:val>
                                                <p:strVal val="#ppt_w"/>
                                              </p:val>
                                            </p:tav>
                                          </p:tavLst>
                                        </p:anim>
                                        <p:anim calcmode="lin" valueType="num">
                                          <p:cBhvr>
                                            <p:cTn id="17" dur="500" fill="hold"/>
                                            <p:tgtEl>
                                              <p:spTgt spid="9"/>
                                            </p:tgtEl>
                                            <p:attrNameLst>
                                              <p:attrName>ppt_h</p:attrName>
                                            </p:attrNameLst>
                                          </p:cBhvr>
                                          <p:tavLst>
                                            <p:tav tm="0">
                                              <p:val>
                                                <p:fltVal val="0"/>
                                              </p:val>
                                            </p:tav>
                                            <p:tav tm="100000">
                                              <p:val>
                                                <p:strVal val="#ppt_h"/>
                                              </p:val>
                                            </p:tav>
                                          </p:tavLst>
                                        </p:anim>
                                        <p:animEffect transition="in" filter="fade">
                                          <p:cBhvr>
                                            <p:cTn id="18" dur="500"/>
                                            <p:tgtEl>
                                              <p:spTgt spid="9"/>
                                            </p:tgtEl>
                                          </p:cBhvr>
                                        </p:animEffect>
                                      </p:childTnLst>
                                    </p:cTn>
                                  </p:par>
                                  <p:par>
                                    <p:cTn id="19" presetID="53" presetClass="entr" presetSubtype="16" fill="hold" nodeType="with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p:cTn id="21" dur="500" fill="hold"/>
                                            <p:tgtEl>
                                              <p:spTgt spid="5"/>
                                            </p:tgtEl>
                                            <p:attrNameLst>
                                              <p:attrName>ppt_w</p:attrName>
                                            </p:attrNameLst>
                                          </p:cBhvr>
                                          <p:tavLst>
                                            <p:tav tm="0">
                                              <p:val>
                                                <p:fltVal val="0"/>
                                              </p:val>
                                            </p:tav>
                                            <p:tav tm="100000">
                                              <p:val>
                                                <p:strVal val="#ppt_w"/>
                                              </p:val>
                                            </p:tav>
                                          </p:tavLst>
                                        </p:anim>
                                        <p:anim calcmode="lin" valueType="num">
                                          <p:cBhvr>
                                            <p:cTn id="22" dur="500" fill="hold"/>
                                            <p:tgtEl>
                                              <p:spTgt spid="5"/>
                                            </p:tgtEl>
                                            <p:attrNameLst>
                                              <p:attrName>ppt_h</p:attrName>
                                            </p:attrNameLst>
                                          </p:cBhvr>
                                          <p:tavLst>
                                            <p:tav tm="0">
                                              <p:val>
                                                <p:fltVal val="0"/>
                                              </p:val>
                                            </p:tav>
                                            <p:tav tm="100000">
                                              <p:val>
                                                <p:strVal val="#ppt_h"/>
                                              </p:val>
                                            </p:tav>
                                          </p:tavLst>
                                        </p:anim>
                                        <p:animEffect transition="in" filter="fade">
                                          <p:cBhvr>
                                            <p:cTn id="23" dur="500"/>
                                            <p:tgtEl>
                                              <p:spTgt spid="5"/>
                                            </p:tgtEl>
                                          </p:cBhvr>
                                        </p:animEffect>
                                      </p:childTnLst>
                                    </p:cTn>
                                  </p:par>
                                  <p:par>
                                    <p:cTn id="24" presetID="22" presetClass="entr" presetSubtype="2" fill="hold" nodeType="with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wipe(right)">
                                          <p:cBhvr>
                                            <p:cTn id="26" dur="500"/>
                                            <p:tgtEl>
                                              <p:spTgt spid="4"/>
                                            </p:tgtEl>
                                          </p:cBhvr>
                                        </p:animEffect>
                                      </p:childTnLst>
                                    </p:cTn>
                                  </p:par>
                                  <p:par>
                                    <p:cTn id="27" presetID="42" presetClass="entr" presetSubtype="0" fill="hold" nodeType="with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fade">
                                          <p:cBhvr>
                                            <p:cTn id="29" dur="1000"/>
                                            <p:tgtEl>
                                              <p:spTgt spid="10"/>
                                            </p:tgtEl>
                                          </p:cBhvr>
                                        </p:animEffect>
                                        <p:anim calcmode="lin" valueType="num">
                                          <p:cBhvr>
                                            <p:cTn id="30" dur="1000" fill="hold"/>
                                            <p:tgtEl>
                                              <p:spTgt spid="10"/>
                                            </p:tgtEl>
                                            <p:attrNameLst>
                                              <p:attrName>ppt_x</p:attrName>
                                            </p:attrNameLst>
                                          </p:cBhvr>
                                          <p:tavLst>
                                            <p:tav tm="0">
                                              <p:val>
                                                <p:strVal val="#ppt_x"/>
                                              </p:val>
                                            </p:tav>
                                            <p:tav tm="100000">
                                              <p:val>
                                                <p:strVal val="#ppt_x"/>
                                              </p:val>
                                            </p:tav>
                                          </p:tavLst>
                                        </p:anim>
                                        <p:anim calcmode="lin" valueType="num">
                                          <p:cBhvr>
                                            <p:cTn id="31" dur="1000" fill="hold"/>
                                            <p:tgtEl>
                                              <p:spTgt spid="10"/>
                                            </p:tgtEl>
                                            <p:attrNameLst>
                                              <p:attrName>ppt_y</p:attrName>
                                            </p:attrNameLst>
                                          </p:cBhvr>
                                          <p:tavLst>
                                            <p:tav tm="0">
                                              <p:val>
                                                <p:strVal val="#ppt_y+.1"/>
                                              </p:val>
                                            </p:tav>
                                            <p:tav tm="100000">
                                              <p:val>
                                                <p:strVal val="#ppt_y"/>
                                              </p:val>
                                            </p:tav>
                                          </p:tavLst>
                                        </p:anim>
                                      </p:childTnLst>
                                    </p:cTn>
                                  </p:par>
                                  <p:par>
                                    <p:cTn id="32" presetID="42" presetClass="entr" presetSubtype="0" fill="hold" nodeType="withEffect">
                                      <p:stCondLst>
                                        <p:cond delay="0"/>
                                      </p:stCondLst>
                                      <p:childTnLst>
                                        <p:set>
                                          <p:cBhvr>
                                            <p:cTn id="33" dur="1" fill="hold">
                                              <p:stCondLst>
                                                <p:cond delay="0"/>
                                              </p:stCondLst>
                                            </p:cTn>
                                            <p:tgtEl>
                                              <p:spTgt spid="23"/>
                                            </p:tgtEl>
                                            <p:attrNameLst>
                                              <p:attrName>style.visibility</p:attrName>
                                            </p:attrNameLst>
                                          </p:cBhvr>
                                          <p:to>
                                            <p:strVal val="visible"/>
                                          </p:to>
                                        </p:set>
                                        <p:animEffect transition="in" filter="fade">
                                          <p:cBhvr>
                                            <p:cTn id="34" dur="1000"/>
                                            <p:tgtEl>
                                              <p:spTgt spid="23"/>
                                            </p:tgtEl>
                                          </p:cBhvr>
                                        </p:animEffect>
                                        <p:anim calcmode="lin" valueType="num">
                                          <p:cBhvr>
                                            <p:cTn id="35" dur="1000" fill="hold"/>
                                            <p:tgtEl>
                                              <p:spTgt spid="23"/>
                                            </p:tgtEl>
                                            <p:attrNameLst>
                                              <p:attrName>ppt_x</p:attrName>
                                            </p:attrNameLst>
                                          </p:cBhvr>
                                          <p:tavLst>
                                            <p:tav tm="0">
                                              <p:val>
                                                <p:strVal val="#ppt_x"/>
                                              </p:val>
                                            </p:tav>
                                            <p:tav tm="100000">
                                              <p:val>
                                                <p:strVal val="#ppt_x"/>
                                              </p:val>
                                            </p:tav>
                                          </p:tavLst>
                                        </p:anim>
                                        <p:anim calcmode="lin" valueType="num">
                                          <p:cBhvr>
                                            <p:cTn id="36" dur="1000" fill="hold"/>
                                            <p:tgtEl>
                                              <p:spTgt spid="23"/>
                                            </p:tgtEl>
                                            <p:attrNameLst>
                                              <p:attrName>ppt_y</p:attrName>
                                            </p:attrNameLst>
                                          </p:cBhvr>
                                          <p:tavLst>
                                            <p:tav tm="0">
                                              <p:val>
                                                <p:strVal val="#ppt_y+.1"/>
                                              </p:val>
                                            </p:tav>
                                            <p:tav tm="100000">
                                              <p:val>
                                                <p:strVal val="#ppt_y"/>
                                              </p:val>
                                            </p:tav>
                                          </p:tavLst>
                                        </p:anim>
                                      </p:childTnLst>
                                    </p:cTn>
                                  </p:par>
                                  <p:par>
                                    <p:cTn id="37" presetID="47" presetClass="entr" presetSubtype="0" fill="hold" nodeType="withEffect">
                                      <p:stCondLst>
                                        <p:cond delay="0"/>
                                      </p:stCondLst>
                                      <p:childTnLst>
                                        <p:set>
                                          <p:cBhvr>
                                            <p:cTn id="38" dur="1" fill="hold">
                                              <p:stCondLst>
                                                <p:cond delay="0"/>
                                              </p:stCondLst>
                                            </p:cTn>
                                            <p:tgtEl>
                                              <p:spTgt spid="17"/>
                                            </p:tgtEl>
                                            <p:attrNameLst>
                                              <p:attrName>style.visibility</p:attrName>
                                            </p:attrNameLst>
                                          </p:cBhvr>
                                          <p:to>
                                            <p:strVal val="visible"/>
                                          </p:to>
                                        </p:set>
                                        <p:animEffect transition="in" filter="fade">
                                          <p:cBhvr>
                                            <p:cTn id="39" dur="1000"/>
                                            <p:tgtEl>
                                              <p:spTgt spid="17"/>
                                            </p:tgtEl>
                                          </p:cBhvr>
                                        </p:animEffect>
                                        <p:anim calcmode="lin" valueType="num">
                                          <p:cBhvr>
                                            <p:cTn id="40" dur="1000" fill="hold"/>
                                            <p:tgtEl>
                                              <p:spTgt spid="17"/>
                                            </p:tgtEl>
                                            <p:attrNameLst>
                                              <p:attrName>ppt_x</p:attrName>
                                            </p:attrNameLst>
                                          </p:cBhvr>
                                          <p:tavLst>
                                            <p:tav tm="0">
                                              <p:val>
                                                <p:strVal val="#ppt_x"/>
                                              </p:val>
                                            </p:tav>
                                            <p:tav tm="100000">
                                              <p:val>
                                                <p:strVal val="#ppt_x"/>
                                              </p:val>
                                            </p:tav>
                                          </p:tavLst>
                                        </p:anim>
                                        <p:anim calcmode="lin" valueType="num">
                                          <p:cBhvr>
                                            <p:cTn id="41"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9"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0-#ppt_w/2"/>
                                              </p:val>
                                            </p:tav>
                                            <p:tav tm="100000">
                                              <p:val>
                                                <p:strVal val="#ppt_x"/>
                                              </p:val>
                                            </p:tav>
                                          </p:tavLst>
                                        </p:anim>
                                        <p:anim calcmode="lin" valueType="num">
                                          <p:cBhvr additive="base">
                                            <p:cTn id="8" dur="10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0-#ppt_w/2"/>
                                              </p:val>
                                            </p:tav>
                                            <p:tav tm="100000">
                                              <p:val>
                                                <p:strVal val="#ppt_x"/>
                                              </p:val>
                                            </p:tav>
                                          </p:tavLst>
                                        </p:anim>
                                        <p:anim calcmode="lin" valueType="num">
                                          <p:cBhvr additive="base">
                                            <p:cTn id="12" dur="1000" fill="hold"/>
                                            <p:tgtEl>
                                              <p:spTgt spid="3"/>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53" presetClass="entr" presetSubtype="16" fill="hold" grpId="0" nodeType="afterEffect">
                                      <p:stCondLst>
                                        <p:cond delay="0"/>
                                      </p:stCondLst>
                                      <p:iterate type="lt">
                                        <p:tmPct val="10000"/>
                                      </p:iterate>
                                      <p:childTnLst>
                                        <p:set>
                                          <p:cBhvr>
                                            <p:cTn id="15" dur="1" fill="hold">
                                              <p:stCondLst>
                                                <p:cond delay="0"/>
                                              </p:stCondLst>
                                            </p:cTn>
                                            <p:tgtEl>
                                              <p:spTgt spid="9"/>
                                            </p:tgtEl>
                                            <p:attrNameLst>
                                              <p:attrName>style.visibility</p:attrName>
                                            </p:attrNameLst>
                                          </p:cBhvr>
                                          <p:to>
                                            <p:strVal val="visible"/>
                                          </p:to>
                                        </p:set>
                                        <p:anim calcmode="lin" valueType="num">
                                          <p:cBhvr>
                                            <p:cTn id="16" dur="500" fill="hold"/>
                                            <p:tgtEl>
                                              <p:spTgt spid="9"/>
                                            </p:tgtEl>
                                            <p:attrNameLst>
                                              <p:attrName>ppt_w</p:attrName>
                                            </p:attrNameLst>
                                          </p:cBhvr>
                                          <p:tavLst>
                                            <p:tav tm="0">
                                              <p:val>
                                                <p:fltVal val="0"/>
                                              </p:val>
                                            </p:tav>
                                            <p:tav tm="100000">
                                              <p:val>
                                                <p:strVal val="#ppt_w"/>
                                              </p:val>
                                            </p:tav>
                                          </p:tavLst>
                                        </p:anim>
                                        <p:anim calcmode="lin" valueType="num">
                                          <p:cBhvr>
                                            <p:cTn id="17" dur="500" fill="hold"/>
                                            <p:tgtEl>
                                              <p:spTgt spid="9"/>
                                            </p:tgtEl>
                                            <p:attrNameLst>
                                              <p:attrName>ppt_h</p:attrName>
                                            </p:attrNameLst>
                                          </p:cBhvr>
                                          <p:tavLst>
                                            <p:tav tm="0">
                                              <p:val>
                                                <p:fltVal val="0"/>
                                              </p:val>
                                            </p:tav>
                                            <p:tav tm="100000">
                                              <p:val>
                                                <p:strVal val="#ppt_h"/>
                                              </p:val>
                                            </p:tav>
                                          </p:tavLst>
                                        </p:anim>
                                        <p:animEffect transition="in" filter="fade">
                                          <p:cBhvr>
                                            <p:cTn id="18" dur="500"/>
                                            <p:tgtEl>
                                              <p:spTgt spid="9"/>
                                            </p:tgtEl>
                                          </p:cBhvr>
                                        </p:animEffect>
                                      </p:childTnLst>
                                    </p:cTn>
                                  </p:par>
                                  <p:par>
                                    <p:cTn id="19" presetID="53" presetClass="entr" presetSubtype="16" fill="hold" nodeType="with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p:cTn id="21" dur="500" fill="hold"/>
                                            <p:tgtEl>
                                              <p:spTgt spid="5"/>
                                            </p:tgtEl>
                                            <p:attrNameLst>
                                              <p:attrName>ppt_w</p:attrName>
                                            </p:attrNameLst>
                                          </p:cBhvr>
                                          <p:tavLst>
                                            <p:tav tm="0">
                                              <p:val>
                                                <p:fltVal val="0"/>
                                              </p:val>
                                            </p:tav>
                                            <p:tav tm="100000">
                                              <p:val>
                                                <p:strVal val="#ppt_w"/>
                                              </p:val>
                                            </p:tav>
                                          </p:tavLst>
                                        </p:anim>
                                        <p:anim calcmode="lin" valueType="num">
                                          <p:cBhvr>
                                            <p:cTn id="22" dur="500" fill="hold"/>
                                            <p:tgtEl>
                                              <p:spTgt spid="5"/>
                                            </p:tgtEl>
                                            <p:attrNameLst>
                                              <p:attrName>ppt_h</p:attrName>
                                            </p:attrNameLst>
                                          </p:cBhvr>
                                          <p:tavLst>
                                            <p:tav tm="0">
                                              <p:val>
                                                <p:fltVal val="0"/>
                                              </p:val>
                                            </p:tav>
                                            <p:tav tm="100000">
                                              <p:val>
                                                <p:strVal val="#ppt_h"/>
                                              </p:val>
                                            </p:tav>
                                          </p:tavLst>
                                        </p:anim>
                                        <p:animEffect transition="in" filter="fade">
                                          <p:cBhvr>
                                            <p:cTn id="23" dur="500"/>
                                            <p:tgtEl>
                                              <p:spTgt spid="5"/>
                                            </p:tgtEl>
                                          </p:cBhvr>
                                        </p:animEffect>
                                      </p:childTnLst>
                                    </p:cTn>
                                  </p:par>
                                  <p:par>
                                    <p:cTn id="24" presetID="22" presetClass="entr" presetSubtype="2" fill="hold" nodeType="with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wipe(right)">
                                          <p:cBhvr>
                                            <p:cTn id="26" dur="500"/>
                                            <p:tgtEl>
                                              <p:spTgt spid="4"/>
                                            </p:tgtEl>
                                          </p:cBhvr>
                                        </p:animEffect>
                                      </p:childTnLst>
                                    </p:cTn>
                                  </p:par>
                                  <p:par>
                                    <p:cTn id="27" presetID="42" presetClass="entr" presetSubtype="0" fill="hold" nodeType="withEffect">
                                      <p:stCondLst>
                                        <p:cond delay="0"/>
                                      </p:stCondLst>
                                      <p:childTnLst>
                                        <p:set>
                                          <p:cBhvr>
                                            <p:cTn id="28" dur="1" fill="hold">
                                              <p:stCondLst>
                                                <p:cond delay="0"/>
                                              </p:stCondLst>
                                            </p:cTn>
                                            <p:tgtEl>
                                              <p:spTgt spid="10"/>
                                            </p:tgtEl>
                                            <p:attrNameLst>
                                              <p:attrName>style.visibility</p:attrName>
                                            </p:attrNameLst>
                                          </p:cBhvr>
                                          <p:to>
                                            <p:strVal val="visible"/>
                                          </p:to>
                                        </p:set>
                                        <p:animEffect transition="in" filter="fade">
                                          <p:cBhvr>
                                            <p:cTn id="29" dur="1000"/>
                                            <p:tgtEl>
                                              <p:spTgt spid="10"/>
                                            </p:tgtEl>
                                          </p:cBhvr>
                                        </p:animEffect>
                                        <p:anim calcmode="lin" valueType="num">
                                          <p:cBhvr>
                                            <p:cTn id="30" dur="1000" fill="hold"/>
                                            <p:tgtEl>
                                              <p:spTgt spid="10"/>
                                            </p:tgtEl>
                                            <p:attrNameLst>
                                              <p:attrName>ppt_x</p:attrName>
                                            </p:attrNameLst>
                                          </p:cBhvr>
                                          <p:tavLst>
                                            <p:tav tm="0">
                                              <p:val>
                                                <p:strVal val="#ppt_x"/>
                                              </p:val>
                                            </p:tav>
                                            <p:tav tm="100000">
                                              <p:val>
                                                <p:strVal val="#ppt_x"/>
                                              </p:val>
                                            </p:tav>
                                          </p:tavLst>
                                        </p:anim>
                                        <p:anim calcmode="lin" valueType="num">
                                          <p:cBhvr>
                                            <p:cTn id="31" dur="1000" fill="hold"/>
                                            <p:tgtEl>
                                              <p:spTgt spid="10"/>
                                            </p:tgtEl>
                                            <p:attrNameLst>
                                              <p:attrName>ppt_y</p:attrName>
                                            </p:attrNameLst>
                                          </p:cBhvr>
                                          <p:tavLst>
                                            <p:tav tm="0">
                                              <p:val>
                                                <p:strVal val="#ppt_y+.1"/>
                                              </p:val>
                                            </p:tav>
                                            <p:tav tm="100000">
                                              <p:val>
                                                <p:strVal val="#ppt_y"/>
                                              </p:val>
                                            </p:tav>
                                          </p:tavLst>
                                        </p:anim>
                                      </p:childTnLst>
                                    </p:cTn>
                                  </p:par>
                                  <p:par>
                                    <p:cTn id="32" presetID="42" presetClass="entr" presetSubtype="0" fill="hold" nodeType="withEffect">
                                      <p:stCondLst>
                                        <p:cond delay="0"/>
                                      </p:stCondLst>
                                      <p:childTnLst>
                                        <p:set>
                                          <p:cBhvr>
                                            <p:cTn id="33" dur="1" fill="hold">
                                              <p:stCondLst>
                                                <p:cond delay="0"/>
                                              </p:stCondLst>
                                            </p:cTn>
                                            <p:tgtEl>
                                              <p:spTgt spid="23"/>
                                            </p:tgtEl>
                                            <p:attrNameLst>
                                              <p:attrName>style.visibility</p:attrName>
                                            </p:attrNameLst>
                                          </p:cBhvr>
                                          <p:to>
                                            <p:strVal val="visible"/>
                                          </p:to>
                                        </p:set>
                                        <p:animEffect transition="in" filter="fade">
                                          <p:cBhvr>
                                            <p:cTn id="34" dur="1000"/>
                                            <p:tgtEl>
                                              <p:spTgt spid="23"/>
                                            </p:tgtEl>
                                          </p:cBhvr>
                                        </p:animEffect>
                                        <p:anim calcmode="lin" valueType="num">
                                          <p:cBhvr>
                                            <p:cTn id="35" dur="1000" fill="hold"/>
                                            <p:tgtEl>
                                              <p:spTgt spid="23"/>
                                            </p:tgtEl>
                                            <p:attrNameLst>
                                              <p:attrName>ppt_x</p:attrName>
                                            </p:attrNameLst>
                                          </p:cBhvr>
                                          <p:tavLst>
                                            <p:tav tm="0">
                                              <p:val>
                                                <p:strVal val="#ppt_x"/>
                                              </p:val>
                                            </p:tav>
                                            <p:tav tm="100000">
                                              <p:val>
                                                <p:strVal val="#ppt_x"/>
                                              </p:val>
                                            </p:tav>
                                          </p:tavLst>
                                        </p:anim>
                                        <p:anim calcmode="lin" valueType="num">
                                          <p:cBhvr>
                                            <p:cTn id="36" dur="1000" fill="hold"/>
                                            <p:tgtEl>
                                              <p:spTgt spid="23"/>
                                            </p:tgtEl>
                                            <p:attrNameLst>
                                              <p:attrName>ppt_y</p:attrName>
                                            </p:attrNameLst>
                                          </p:cBhvr>
                                          <p:tavLst>
                                            <p:tav tm="0">
                                              <p:val>
                                                <p:strVal val="#ppt_y+.1"/>
                                              </p:val>
                                            </p:tav>
                                            <p:tav tm="100000">
                                              <p:val>
                                                <p:strVal val="#ppt_y"/>
                                              </p:val>
                                            </p:tav>
                                          </p:tavLst>
                                        </p:anim>
                                      </p:childTnLst>
                                    </p:cTn>
                                  </p:par>
                                  <p:par>
                                    <p:cTn id="37" presetID="47" presetClass="entr" presetSubtype="0" fill="hold" nodeType="withEffect">
                                      <p:stCondLst>
                                        <p:cond delay="0"/>
                                      </p:stCondLst>
                                      <p:childTnLst>
                                        <p:set>
                                          <p:cBhvr>
                                            <p:cTn id="38" dur="1" fill="hold">
                                              <p:stCondLst>
                                                <p:cond delay="0"/>
                                              </p:stCondLst>
                                            </p:cTn>
                                            <p:tgtEl>
                                              <p:spTgt spid="17"/>
                                            </p:tgtEl>
                                            <p:attrNameLst>
                                              <p:attrName>style.visibility</p:attrName>
                                            </p:attrNameLst>
                                          </p:cBhvr>
                                          <p:to>
                                            <p:strVal val="visible"/>
                                          </p:to>
                                        </p:set>
                                        <p:animEffect transition="in" filter="fade">
                                          <p:cBhvr>
                                            <p:cTn id="39" dur="1000"/>
                                            <p:tgtEl>
                                              <p:spTgt spid="17"/>
                                            </p:tgtEl>
                                          </p:cBhvr>
                                        </p:animEffect>
                                        <p:anim calcmode="lin" valueType="num">
                                          <p:cBhvr>
                                            <p:cTn id="40" dur="1000" fill="hold"/>
                                            <p:tgtEl>
                                              <p:spTgt spid="17"/>
                                            </p:tgtEl>
                                            <p:attrNameLst>
                                              <p:attrName>ppt_x</p:attrName>
                                            </p:attrNameLst>
                                          </p:cBhvr>
                                          <p:tavLst>
                                            <p:tav tm="0">
                                              <p:val>
                                                <p:strVal val="#ppt_x"/>
                                              </p:val>
                                            </p:tav>
                                            <p:tav tm="100000">
                                              <p:val>
                                                <p:strVal val="#ppt_x"/>
                                              </p:val>
                                            </p:tav>
                                          </p:tavLst>
                                        </p:anim>
                                        <p:anim calcmode="lin" valueType="num">
                                          <p:cBhvr>
                                            <p:cTn id="41" dur="1000" fill="hold"/>
                                            <p:tgtEl>
                                              <p:spTgt spid="1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9" grpId="0"/>
        </p:bldLst>
      </p:timing>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箭头: V 形 21"/>
          <p:cNvSpPr/>
          <p:nvPr/>
        </p:nvSpPr>
        <p:spPr>
          <a:xfrm>
            <a:off x="464457" y="362856"/>
            <a:ext cx="361606" cy="377372"/>
          </a:xfrm>
          <a:prstGeom prst="chevron">
            <a:avLst/>
          </a:prstGeom>
          <a:solidFill>
            <a:srgbClr val="9B1E23"/>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spc="300">
              <a:solidFill>
                <a:prstClr val="white"/>
              </a:solidFill>
              <a:latin typeface="Agency FB" panose="020B0503020202020204" pitchFamily="34" charset="0"/>
              <a:ea typeface="宋体" panose="02010600030101010101" pitchFamily="2" charset="-122"/>
            </a:endParaRPr>
          </a:p>
        </p:txBody>
      </p:sp>
      <p:sp>
        <p:nvSpPr>
          <p:cNvPr id="3" name="箭头: V 形 22"/>
          <p:cNvSpPr/>
          <p:nvPr/>
        </p:nvSpPr>
        <p:spPr>
          <a:xfrm>
            <a:off x="745335" y="362856"/>
            <a:ext cx="361606" cy="377372"/>
          </a:xfrm>
          <a:prstGeom prst="chevron">
            <a:avLst/>
          </a:prstGeom>
          <a:solidFill>
            <a:srgbClr val="1B2F47"/>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spc="300">
              <a:solidFill>
                <a:prstClr val="white"/>
              </a:solidFill>
              <a:latin typeface="Agency FB" panose="020B0503020202020204" pitchFamily="34" charset="0"/>
              <a:ea typeface="宋体" panose="02010600030101010101" pitchFamily="2" charset="-122"/>
            </a:endParaRPr>
          </a:p>
        </p:txBody>
      </p:sp>
      <p:cxnSp>
        <p:nvCxnSpPr>
          <p:cNvPr id="4" name="直接连接符 3"/>
          <p:cNvCxnSpPr>
            <a:cxnSpLocks/>
            <a:stCxn id="9" idx="3"/>
          </p:cNvCxnSpPr>
          <p:nvPr/>
        </p:nvCxnSpPr>
        <p:spPr>
          <a:xfrm>
            <a:off x="3528819" y="562131"/>
            <a:ext cx="7526896" cy="392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5" name="组合 4"/>
          <p:cNvGrpSpPr/>
          <p:nvPr/>
        </p:nvGrpSpPr>
        <p:grpSpPr>
          <a:xfrm>
            <a:off x="11239724" y="468469"/>
            <a:ext cx="324304" cy="187323"/>
            <a:chOff x="9419771" y="-562044"/>
            <a:chExt cx="551543" cy="187323"/>
          </a:xfrm>
        </p:grpSpPr>
        <p:cxnSp>
          <p:nvCxnSpPr>
            <p:cNvPr id="6" name="直接连接符 5"/>
            <p:cNvCxnSpPr/>
            <p:nvPr/>
          </p:nvCxnSpPr>
          <p:spPr>
            <a:xfrm>
              <a:off x="9419771" y="-562044"/>
              <a:ext cx="551543" cy="0"/>
            </a:xfrm>
            <a:prstGeom prst="line">
              <a:avLst/>
            </a:prstGeom>
            <a:ln w="28575" cap="rnd">
              <a:solidFill>
                <a:schemeClr val="tx1">
                  <a:lumMod val="50000"/>
                  <a:lumOff val="50000"/>
                </a:schemeClr>
              </a:solidFill>
              <a:round/>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9419771" y="-468382"/>
              <a:ext cx="551543" cy="0"/>
            </a:xfrm>
            <a:prstGeom prst="line">
              <a:avLst/>
            </a:prstGeom>
            <a:ln w="28575" cap="rnd">
              <a:solidFill>
                <a:schemeClr val="tx1">
                  <a:lumMod val="50000"/>
                  <a:lumOff val="50000"/>
                </a:schemeClr>
              </a:solidFill>
              <a:round/>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9419771" y="-374721"/>
              <a:ext cx="551543" cy="0"/>
            </a:xfrm>
            <a:prstGeom prst="line">
              <a:avLst/>
            </a:prstGeom>
            <a:ln w="28575" cap="rnd">
              <a:solidFill>
                <a:schemeClr val="tx1">
                  <a:lumMod val="50000"/>
                  <a:lumOff val="50000"/>
                </a:schemeClr>
              </a:solidFill>
              <a:round/>
            </a:ln>
          </p:spPr>
          <p:style>
            <a:lnRef idx="1">
              <a:schemeClr val="accent1"/>
            </a:lnRef>
            <a:fillRef idx="0">
              <a:schemeClr val="accent1"/>
            </a:fillRef>
            <a:effectRef idx="0">
              <a:schemeClr val="accent1"/>
            </a:effectRef>
            <a:fontRef idx="minor">
              <a:schemeClr val="tx1"/>
            </a:fontRef>
          </p:style>
        </p:cxnSp>
      </p:grpSp>
      <p:sp>
        <p:nvSpPr>
          <p:cNvPr id="9" name="文本框 8"/>
          <p:cNvSpPr txBox="1"/>
          <p:nvPr/>
        </p:nvSpPr>
        <p:spPr>
          <a:xfrm>
            <a:off x="1189717" y="300521"/>
            <a:ext cx="2339102" cy="523220"/>
          </a:xfrm>
          <a:prstGeom prst="rect">
            <a:avLst/>
          </a:prstGeom>
          <a:noFill/>
        </p:spPr>
        <p:txBody>
          <a:bodyPr wrap="none" rtlCol="0">
            <a:spAutoFit/>
            <a:scene3d>
              <a:camera prst="orthographicFront"/>
              <a:lightRig rig="threePt" dir="t"/>
            </a:scene3d>
            <a:sp3d contourW="12700"/>
          </a:bodyPr>
          <a:lstStyle/>
          <a:p>
            <a:r>
              <a:rPr lang="zh-CN" altLang="en-US" sz="2800" dirty="0" smtClean="0">
                <a:solidFill>
                  <a:srgbClr val="9B1E23"/>
                </a:solidFill>
                <a:latin typeface="方正尚酷简体" panose="03000509000000000000" pitchFamily="65" charset="-122"/>
                <a:ea typeface="方正尚酷简体" panose="03000509000000000000" pitchFamily="65" charset="-122"/>
              </a:rPr>
              <a:t>一、销售分类</a:t>
            </a:r>
            <a:endParaRPr lang="zh-CN" altLang="en-US" sz="2800" dirty="0" smtClean="0">
              <a:solidFill>
                <a:srgbClr val="9B1E23"/>
              </a:solidFill>
              <a:latin typeface="方正尚酷简体" panose="03000509000000000000" pitchFamily="65" charset="-122"/>
              <a:ea typeface="方正尚酷简体" panose="03000509000000000000" pitchFamily="65" charset="-122"/>
            </a:endParaRPr>
          </a:p>
        </p:txBody>
      </p:sp>
      <p:grpSp>
        <p:nvGrpSpPr>
          <p:cNvPr id="10" name="组合 9"/>
          <p:cNvGrpSpPr/>
          <p:nvPr/>
        </p:nvGrpSpPr>
        <p:grpSpPr>
          <a:xfrm>
            <a:off x="4517331" y="1678368"/>
            <a:ext cx="2956058" cy="4417633"/>
            <a:chOff x="4350210" y="1426119"/>
            <a:chExt cx="3235347" cy="4835012"/>
          </a:xfrm>
        </p:grpSpPr>
        <p:grpSp>
          <p:nvGrpSpPr>
            <p:cNvPr id="11" name="组合 10"/>
            <p:cNvGrpSpPr/>
            <p:nvPr/>
          </p:nvGrpSpPr>
          <p:grpSpPr>
            <a:xfrm>
              <a:off x="4350210" y="1426119"/>
              <a:ext cx="3235347" cy="4835012"/>
              <a:chOff x="4350210" y="1426119"/>
              <a:chExt cx="3235347" cy="4835012"/>
            </a:xfrm>
            <a:gradFill>
              <a:gsLst>
                <a:gs pos="0">
                  <a:srgbClr val="F0C76A"/>
                </a:gs>
                <a:gs pos="100000">
                  <a:srgbClr val="CC6F62"/>
                </a:gs>
              </a:gsLst>
              <a:lin ang="2400000" scaled="0"/>
            </a:gradFill>
          </p:grpSpPr>
          <p:sp>
            <p:nvSpPr>
              <p:cNvPr id="13" name="任意多边形 12"/>
              <p:cNvSpPr/>
              <p:nvPr/>
            </p:nvSpPr>
            <p:spPr>
              <a:xfrm>
                <a:off x="4350210" y="1426119"/>
                <a:ext cx="3235347" cy="3166231"/>
              </a:xfrm>
              <a:custGeom>
                <a:avLst/>
                <a:gdLst>
                  <a:gd name="connsiteX0" fmla="*/ 1017270 w 3223260"/>
                  <a:gd name="connsiteY0" fmla="*/ 3154680 h 3166110"/>
                  <a:gd name="connsiteX1" fmla="*/ 640080 w 3223260"/>
                  <a:gd name="connsiteY1" fmla="*/ 3154680 h 3166110"/>
                  <a:gd name="connsiteX2" fmla="*/ 0 w 3223260"/>
                  <a:gd name="connsiteY2" fmla="*/ 1417320 h 3166110"/>
                  <a:gd name="connsiteX3" fmla="*/ 1600200 w 3223260"/>
                  <a:gd name="connsiteY3" fmla="*/ 0 h 3166110"/>
                  <a:gd name="connsiteX4" fmla="*/ 3223260 w 3223260"/>
                  <a:gd name="connsiteY4" fmla="*/ 1337310 h 3166110"/>
                  <a:gd name="connsiteX5" fmla="*/ 2674620 w 3223260"/>
                  <a:gd name="connsiteY5" fmla="*/ 3166110 h 3166110"/>
                  <a:gd name="connsiteX6" fmla="*/ 2308860 w 3223260"/>
                  <a:gd name="connsiteY6" fmla="*/ 3166110 h 3166110"/>
                  <a:gd name="connsiteX7" fmla="*/ 2754630 w 3223260"/>
                  <a:gd name="connsiteY7" fmla="*/ 1360170 h 3166110"/>
                  <a:gd name="connsiteX8" fmla="*/ 480060 w 3223260"/>
                  <a:gd name="connsiteY8" fmla="*/ 1360170 h 3166110"/>
                  <a:gd name="connsiteX9" fmla="*/ 1017270 w 3223260"/>
                  <a:gd name="connsiteY9" fmla="*/ 3154680 h 3166110"/>
                  <a:gd name="connsiteX0" fmla="*/ 1017270 w 3223260"/>
                  <a:gd name="connsiteY0" fmla="*/ 3154680 h 3166110"/>
                  <a:gd name="connsiteX1" fmla="*/ 640080 w 3223260"/>
                  <a:gd name="connsiteY1" fmla="*/ 3154680 h 3166110"/>
                  <a:gd name="connsiteX2" fmla="*/ 0 w 3223260"/>
                  <a:gd name="connsiteY2" fmla="*/ 1417320 h 3166110"/>
                  <a:gd name="connsiteX3" fmla="*/ 1600200 w 3223260"/>
                  <a:gd name="connsiteY3" fmla="*/ 0 h 3166110"/>
                  <a:gd name="connsiteX4" fmla="*/ 3223260 w 3223260"/>
                  <a:gd name="connsiteY4" fmla="*/ 1337310 h 3166110"/>
                  <a:gd name="connsiteX5" fmla="*/ 2674620 w 3223260"/>
                  <a:gd name="connsiteY5" fmla="*/ 3166110 h 3166110"/>
                  <a:gd name="connsiteX6" fmla="*/ 2308860 w 3223260"/>
                  <a:gd name="connsiteY6" fmla="*/ 3166110 h 3166110"/>
                  <a:gd name="connsiteX7" fmla="*/ 2754630 w 3223260"/>
                  <a:gd name="connsiteY7" fmla="*/ 1360170 h 3166110"/>
                  <a:gd name="connsiteX8" fmla="*/ 1543050 w 3223260"/>
                  <a:gd name="connsiteY8" fmla="*/ 1348740 h 3166110"/>
                  <a:gd name="connsiteX9" fmla="*/ 480060 w 3223260"/>
                  <a:gd name="connsiteY9" fmla="*/ 1360170 h 3166110"/>
                  <a:gd name="connsiteX10" fmla="*/ 1017270 w 3223260"/>
                  <a:gd name="connsiteY10" fmla="*/ 3154680 h 3166110"/>
                  <a:gd name="connsiteX0" fmla="*/ 1017270 w 3223260"/>
                  <a:gd name="connsiteY0" fmla="*/ 3154680 h 3166110"/>
                  <a:gd name="connsiteX1" fmla="*/ 640080 w 3223260"/>
                  <a:gd name="connsiteY1" fmla="*/ 3154680 h 3166110"/>
                  <a:gd name="connsiteX2" fmla="*/ 0 w 3223260"/>
                  <a:gd name="connsiteY2" fmla="*/ 1417320 h 3166110"/>
                  <a:gd name="connsiteX3" fmla="*/ 1600200 w 3223260"/>
                  <a:gd name="connsiteY3" fmla="*/ 0 h 3166110"/>
                  <a:gd name="connsiteX4" fmla="*/ 3223260 w 3223260"/>
                  <a:gd name="connsiteY4" fmla="*/ 1337310 h 3166110"/>
                  <a:gd name="connsiteX5" fmla="*/ 2674620 w 3223260"/>
                  <a:gd name="connsiteY5" fmla="*/ 3166110 h 3166110"/>
                  <a:gd name="connsiteX6" fmla="*/ 2308860 w 3223260"/>
                  <a:gd name="connsiteY6" fmla="*/ 3166110 h 3166110"/>
                  <a:gd name="connsiteX7" fmla="*/ 2754630 w 3223260"/>
                  <a:gd name="connsiteY7" fmla="*/ 1360170 h 3166110"/>
                  <a:gd name="connsiteX8" fmla="*/ 1565910 w 3223260"/>
                  <a:gd name="connsiteY8" fmla="*/ 514350 h 3166110"/>
                  <a:gd name="connsiteX9" fmla="*/ 480060 w 3223260"/>
                  <a:gd name="connsiteY9" fmla="*/ 1360170 h 3166110"/>
                  <a:gd name="connsiteX10" fmla="*/ 1017270 w 3223260"/>
                  <a:gd name="connsiteY10" fmla="*/ 3154680 h 3166110"/>
                  <a:gd name="connsiteX0" fmla="*/ 1033836 w 3239826"/>
                  <a:gd name="connsiteY0" fmla="*/ 3154680 h 3166110"/>
                  <a:gd name="connsiteX1" fmla="*/ 656646 w 3239826"/>
                  <a:gd name="connsiteY1" fmla="*/ 3154680 h 3166110"/>
                  <a:gd name="connsiteX2" fmla="*/ 16566 w 3239826"/>
                  <a:gd name="connsiteY2" fmla="*/ 1417320 h 3166110"/>
                  <a:gd name="connsiteX3" fmla="*/ 1616766 w 3239826"/>
                  <a:gd name="connsiteY3" fmla="*/ 0 h 3166110"/>
                  <a:gd name="connsiteX4" fmla="*/ 3239826 w 3239826"/>
                  <a:gd name="connsiteY4" fmla="*/ 1337310 h 3166110"/>
                  <a:gd name="connsiteX5" fmla="*/ 2691186 w 3239826"/>
                  <a:gd name="connsiteY5" fmla="*/ 3166110 h 3166110"/>
                  <a:gd name="connsiteX6" fmla="*/ 2325426 w 3239826"/>
                  <a:gd name="connsiteY6" fmla="*/ 3166110 h 3166110"/>
                  <a:gd name="connsiteX7" fmla="*/ 2771196 w 3239826"/>
                  <a:gd name="connsiteY7" fmla="*/ 1360170 h 3166110"/>
                  <a:gd name="connsiteX8" fmla="*/ 1582476 w 3239826"/>
                  <a:gd name="connsiteY8" fmla="*/ 514350 h 3166110"/>
                  <a:gd name="connsiteX9" fmla="*/ 496626 w 3239826"/>
                  <a:gd name="connsiteY9" fmla="*/ 1360170 h 3166110"/>
                  <a:gd name="connsiteX10" fmla="*/ 1033836 w 3239826"/>
                  <a:gd name="connsiteY10" fmla="*/ 3154680 h 3166110"/>
                  <a:gd name="connsiteX0" fmla="*/ 1042495 w 3248485"/>
                  <a:gd name="connsiteY0" fmla="*/ 3154680 h 3166110"/>
                  <a:gd name="connsiteX1" fmla="*/ 665305 w 3248485"/>
                  <a:gd name="connsiteY1" fmla="*/ 3154680 h 3166110"/>
                  <a:gd name="connsiteX2" fmla="*/ 25225 w 3248485"/>
                  <a:gd name="connsiteY2" fmla="*/ 1417320 h 3166110"/>
                  <a:gd name="connsiteX3" fmla="*/ 1625425 w 3248485"/>
                  <a:gd name="connsiteY3" fmla="*/ 0 h 3166110"/>
                  <a:gd name="connsiteX4" fmla="*/ 3248485 w 3248485"/>
                  <a:gd name="connsiteY4" fmla="*/ 1337310 h 3166110"/>
                  <a:gd name="connsiteX5" fmla="*/ 2699845 w 3248485"/>
                  <a:gd name="connsiteY5" fmla="*/ 3166110 h 3166110"/>
                  <a:gd name="connsiteX6" fmla="*/ 2334085 w 3248485"/>
                  <a:gd name="connsiteY6" fmla="*/ 3166110 h 3166110"/>
                  <a:gd name="connsiteX7" fmla="*/ 2779855 w 3248485"/>
                  <a:gd name="connsiteY7" fmla="*/ 1360170 h 3166110"/>
                  <a:gd name="connsiteX8" fmla="*/ 1591135 w 3248485"/>
                  <a:gd name="connsiteY8" fmla="*/ 514350 h 3166110"/>
                  <a:gd name="connsiteX9" fmla="*/ 505285 w 3248485"/>
                  <a:gd name="connsiteY9" fmla="*/ 1360170 h 3166110"/>
                  <a:gd name="connsiteX10" fmla="*/ 1042495 w 3248485"/>
                  <a:gd name="connsiteY10" fmla="*/ 3154680 h 3166110"/>
                  <a:gd name="connsiteX0" fmla="*/ 1041731 w 3247721"/>
                  <a:gd name="connsiteY0" fmla="*/ 3154680 h 3166110"/>
                  <a:gd name="connsiteX1" fmla="*/ 664541 w 3247721"/>
                  <a:gd name="connsiteY1" fmla="*/ 3154680 h 3166110"/>
                  <a:gd name="connsiteX2" fmla="*/ 24461 w 3247721"/>
                  <a:gd name="connsiteY2" fmla="*/ 1417320 h 3166110"/>
                  <a:gd name="connsiteX3" fmla="*/ 1624661 w 3247721"/>
                  <a:gd name="connsiteY3" fmla="*/ 0 h 3166110"/>
                  <a:gd name="connsiteX4" fmla="*/ 3247721 w 3247721"/>
                  <a:gd name="connsiteY4" fmla="*/ 1337310 h 3166110"/>
                  <a:gd name="connsiteX5" fmla="*/ 2699081 w 3247721"/>
                  <a:gd name="connsiteY5" fmla="*/ 3166110 h 3166110"/>
                  <a:gd name="connsiteX6" fmla="*/ 2333321 w 3247721"/>
                  <a:gd name="connsiteY6" fmla="*/ 3166110 h 3166110"/>
                  <a:gd name="connsiteX7" fmla="*/ 2779091 w 3247721"/>
                  <a:gd name="connsiteY7" fmla="*/ 1360170 h 3166110"/>
                  <a:gd name="connsiteX8" fmla="*/ 1590371 w 3247721"/>
                  <a:gd name="connsiteY8" fmla="*/ 514350 h 3166110"/>
                  <a:gd name="connsiteX9" fmla="*/ 504521 w 3247721"/>
                  <a:gd name="connsiteY9" fmla="*/ 1360170 h 3166110"/>
                  <a:gd name="connsiteX10" fmla="*/ 1041731 w 3247721"/>
                  <a:gd name="connsiteY10" fmla="*/ 3154680 h 3166110"/>
                  <a:gd name="connsiteX0" fmla="*/ 1043307 w 3249297"/>
                  <a:gd name="connsiteY0" fmla="*/ 3154680 h 3166110"/>
                  <a:gd name="connsiteX1" fmla="*/ 666117 w 3249297"/>
                  <a:gd name="connsiteY1" fmla="*/ 3154680 h 3166110"/>
                  <a:gd name="connsiteX2" fmla="*/ 26037 w 3249297"/>
                  <a:gd name="connsiteY2" fmla="*/ 1417320 h 3166110"/>
                  <a:gd name="connsiteX3" fmla="*/ 1626237 w 3249297"/>
                  <a:gd name="connsiteY3" fmla="*/ 0 h 3166110"/>
                  <a:gd name="connsiteX4" fmla="*/ 3249297 w 3249297"/>
                  <a:gd name="connsiteY4" fmla="*/ 1337310 h 3166110"/>
                  <a:gd name="connsiteX5" fmla="*/ 2700657 w 3249297"/>
                  <a:gd name="connsiteY5" fmla="*/ 3166110 h 3166110"/>
                  <a:gd name="connsiteX6" fmla="*/ 2334897 w 3249297"/>
                  <a:gd name="connsiteY6" fmla="*/ 3166110 h 3166110"/>
                  <a:gd name="connsiteX7" fmla="*/ 2780667 w 3249297"/>
                  <a:gd name="connsiteY7" fmla="*/ 1360170 h 3166110"/>
                  <a:gd name="connsiteX8" fmla="*/ 1591947 w 3249297"/>
                  <a:gd name="connsiteY8" fmla="*/ 514350 h 3166110"/>
                  <a:gd name="connsiteX9" fmla="*/ 506097 w 3249297"/>
                  <a:gd name="connsiteY9" fmla="*/ 1360170 h 3166110"/>
                  <a:gd name="connsiteX10" fmla="*/ 1043307 w 3249297"/>
                  <a:gd name="connsiteY10" fmla="*/ 3154680 h 3166110"/>
                  <a:gd name="connsiteX0" fmla="*/ 1043307 w 3249297"/>
                  <a:gd name="connsiteY0" fmla="*/ 3154680 h 3166110"/>
                  <a:gd name="connsiteX1" fmla="*/ 666117 w 3249297"/>
                  <a:gd name="connsiteY1" fmla="*/ 3154680 h 3166110"/>
                  <a:gd name="connsiteX2" fmla="*/ 26037 w 3249297"/>
                  <a:gd name="connsiteY2" fmla="*/ 1417320 h 3166110"/>
                  <a:gd name="connsiteX3" fmla="*/ 1626237 w 3249297"/>
                  <a:gd name="connsiteY3" fmla="*/ 0 h 3166110"/>
                  <a:gd name="connsiteX4" fmla="*/ 3249297 w 3249297"/>
                  <a:gd name="connsiteY4" fmla="*/ 1337310 h 3166110"/>
                  <a:gd name="connsiteX5" fmla="*/ 2700657 w 3249297"/>
                  <a:gd name="connsiteY5" fmla="*/ 3166110 h 3166110"/>
                  <a:gd name="connsiteX6" fmla="*/ 2334897 w 3249297"/>
                  <a:gd name="connsiteY6" fmla="*/ 3166110 h 3166110"/>
                  <a:gd name="connsiteX7" fmla="*/ 2780667 w 3249297"/>
                  <a:gd name="connsiteY7" fmla="*/ 1360170 h 3166110"/>
                  <a:gd name="connsiteX8" fmla="*/ 1591947 w 3249297"/>
                  <a:gd name="connsiteY8" fmla="*/ 514350 h 3166110"/>
                  <a:gd name="connsiteX9" fmla="*/ 506097 w 3249297"/>
                  <a:gd name="connsiteY9" fmla="*/ 1360170 h 3166110"/>
                  <a:gd name="connsiteX10" fmla="*/ 1043307 w 3249297"/>
                  <a:gd name="connsiteY10" fmla="*/ 3154680 h 3166110"/>
                  <a:gd name="connsiteX0" fmla="*/ 1024678 w 3230668"/>
                  <a:gd name="connsiteY0" fmla="*/ 3154680 h 3166110"/>
                  <a:gd name="connsiteX1" fmla="*/ 647488 w 3230668"/>
                  <a:gd name="connsiteY1" fmla="*/ 3154680 h 3166110"/>
                  <a:gd name="connsiteX2" fmla="*/ 7408 w 3230668"/>
                  <a:gd name="connsiteY2" fmla="*/ 1417320 h 3166110"/>
                  <a:gd name="connsiteX3" fmla="*/ 1607608 w 3230668"/>
                  <a:gd name="connsiteY3" fmla="*/ 0 h 3166110"/>
                  <a:gd name="connsiteX4" fmla="*/ 3230668 w 3230668"/>
                  <a:gd name="connsiteY4" fmla="*/ 1337310 h 3166110"/>
                  <a:gd name="connsiteX5" fmla="*/ 2682028 w 3230668"/>
                  <a:gd name="connsiteY5" fmla="*/ 3166110 h 3166110"/>
                  <a:gd name="connsiteX6" fmla="*/ 2316268 w 3230668"/>
                  <a:gd name="connsiteY6" fmla="*/ 3166110 h 3166110"/>
                  <a:gd name="connsiteX7" fmla="*/ 2762038 w 3230668"/>
                  <a:gd name="connsiteY7" fmla="*/ 1360170 h 3166110"/>
                  <a:gd name="connsiteX8" fmla="*/ 1573318 w 3230668"/>
                  <a:gd name="connsiteY8" fmla="*/ 514350 h 3166110"/>
                  <a:gd name="connsiteX9" fmla="*/ 487468 w 3230668"/>
                  <a:gd name="connsiteY9" fmla="*/ 1360170 h 3166110"/>
                  <a:gd name="connsiteX10" fmla="*/ 1024678 w 3230668"/>
                  <a:gd name="connsiteY10" fmla="*/ 3154680 h 3166110"/>
                  <a:gd name="connsiteX0" fmla="*/ 1024678 w 3230668"/>
                  <a:gd name="connsiteY0" fmla="*/ 3154680 h 3166110"/>
                  <a:gd name="connsiteX1" fmla="*/ 647488 w 3230668"/>
                  <a:gd name="connsiteY1" fmla="*/ 3154680 h 3166110"/>
                  <a:gd name="connsiteX2" fmla="*/ 7408 w 3230668"/>
                  <a:gd name="connsiteY2" fmla="*/ 1417320 h 3166110"/>
                  <a:gd name="connsiteX3" fmla="*/ 1607608 w 3230668"/>
                  <a:gd name="connsiteY3" fmla="*/ 0 h 3166110"/>
                  <a:gd name="connsiteX4" fmla="*/ 3230668 w 3230668"/>
                  <a:gd name="connsiteY4" fmla="*/ 1337310 h 3166110"/>
                  <a:gd name="connsiteX5" fmla="*/ 2682028 w 3230668"/>
                  <a:gd name="connsiteY5" fmla="*/ 3166110 h 3166110"/>
                  <a:gd name="connsiteX6" fmla="*/ 2316268 w 3230668"/>
                  <a:gd name="connsiteY6" fmla="*/ 3166110 h 3166110"/>
                  <a:gd name="connsiteX7" fmla="*/ 2762038 w 3230668"/>
                  <a:gd name="connsiteY7" fmla="*/ 1360170 h 3166110"/>
                  <a:gd name="connsiteX8" fmla="*/ 1573318 w 3230668"/>
                  <a:gd name="connsiteY8" fmla="*/ 514350 h 3166110"/>
                  <a:gd name="connsiteX9" fmla="*/ 487468 w 3230668"/>
                  <a:gd name="connsiteY9" fmla="*/ 1360170 h 3166110"/>
                  <a:gd name="connsiteX10" fmla="*/ 1024678 w 3230668"/>
                  <a:gd name="connsiteY10" fmla="*/ 3154680 h 3166110"/>
                  <a:gd name="connsiteX0" fmla="*/ 1024678 w 3230668"/>
                  <a:gd name="connsiteY0" fmla="*/ 3154680 h 3166110"/>
                  <a:gd name="connsiteX1" fmla="*/ 647488 w 3230668"/>
                  <a:gd name="connsiteY1" fmla="*/ 3154680 h 3166110"/>
                  <a:gd name="connsiteX2" fmla="*/ 7408 w 3230668"/>
                  <a:gd name="connsiteY2" fmla="*/ 1417320 h 3166110"/>
                  <a:gd name="connsiteX3" fmla="*/ 1607608 w 3230668"/>
                  <a:gd name="connsiteY3" fmla="*/ 0 h 3166110"/>
                  <a:gd name="connsiteX4" fmla="*/ 3230668 w 3230668"/>
                  <a:gd name="connsiteY4" fmla="*/ 1337310 h 3166110"/>
                  <a:gd name="connsiteX5" fmla="*/ 2682028 w 3230668"/>
                  <a:gd name="connsiteY5" fmla="*/ 3166110 h 3166110"/>
                  <a:gd name="connsiteX6" fmla="*/ 2316268 w 3230668"/>
                  <a:gd name="connsiteY6" fmla="*/ 3166110 h 3166110"/>
                  <a:gd name="connsiteX7" fmla="*/ 2762038 w 3230668"/>
                  <a:gd name="connsiteY7" fmla="*/ 1360170 h 3166110"/>
                  <a:gd name="connsiteX8" fmla="*/ 1573318 w 3230668"/>
                  <a:gd name="connsiteY8" fmla="*/ 514350 h 3166110"/>
                  <a:gd name="connsiteX9" fmla="*/ 487468 w 3230668"/>
                  <a:gd name="connsiteY9" fmla="*/ 1360170 h 3166110"/>
                  <a:gd name="connsiteX10" fmla="*/ 1024678 w 3230668"/>
                  <a:gd name="connsiteY10" fmla="*/ 3154680 h 3166110"/>
                  <a:gd name="connsiteX0" fmla="*/ 1024678 w 3230668"/>
                  <a:gd name="connsiteY0" fmla="*/ 3154787 h 3166217"/>
                  <a:gd name="connsiteX1" fmla="*/ 647488 w 3230668"/>
                  <a:gd name="connsiteY1" fmla="*/ 3154787 h 3166217"/>
                  <a:gd name="connsiteX2" fmla="*/ 7408 w 3230668"/>
                  <a:gd name="connsiteY2" fmla="*/ 1417427 h 3166217"/>
                  <a:gd name="connsiteX3" fmla="*/ 1607608 w 3230668"/>
                  <a:gd name="connsiteY3" fmla="*/ 107 h 3166217"/>
                  <a:gd name="connsiteX4" fmla="*/ 3230668 w 3230668"/>
                  <a:gd name="connsiteY4" fmla="*/ 1337417 h 3166217"/>
                  <a:gd name="connsiteX5" fmla="*/ 2682028 w 3230668"/>
                  <a:gd name="connsiteY5" fmla="*/ 3166217 h 3166217"/>
                  <a:gd name="connsiteX6" fmla="*/ 2316268 w 3230668"/>
                  <a:gd name="connsiteY6" fmla="*/ 3166217 h 3166217"/>
                  <a:gd name="connsiteX7" fmla="*/ 2762038 w 3230668"/>
                  <a:gd name="connsiteY7" fmla="*/ 1360277 h 3166217"/>
                  <a:gd name="connsiteX8" fmla="*/ 1573318 w 3230668"/>
                  <a:gd name="connsiteY8" fmla="*/ 514457 h 3166217"/>
                  <a:gd name="connsiteX9" fmla="*/ 487468 w 3230668"/>
                  <a:gd name="connsiteY9" fmla="*/ 1360277 h 3166217"/>
                  <a:gd name="connsiteX10" fmla="*/ 1024678 w 3230668"/>
                  <a:gd name="connsiteY10" fmla="*/ 3154787 h 3166217"/>
                  <a:gd name="connsiteX0" fmla="*/ 1024678 w 3230734"/>
                  <a:gd name="connsiteY0" fmla="*/ 3154799 h 3166229"/>
                  <a:gd name="connsiteX1" fmla="*/ 647488 w 3230734"/>
                  <a:gd name="connsiteY1" fmla="*/ 3154799 h 3166229"/>
                  <a:gd name="connsiteX2" fmla="*/ 7408 w 3230734"/>
                  <a:gd name="connsiteY2" fmla="*/ 1417439 h 3166229"/>
                  <a:gd name="connsiteX3" fmla="*/ 1607608 w 3230734"/>
                  <a:gd name="connsiteY3" fmla="*/ 119 h 3166229"/>
                  <a:gd name="connsiteX4" fmla="*/ 3230668 w 3230734"/>
                  <a:gd name="connsiteY4" fmla="*/ 1337429 h 3166229"/>
                  <a:gd name="connsiteX5" fmla="*/ 2682028 w 3230734"/>
                  <a:gd name="connsiteY5" fmla="*/ 3166229 h 3166229"/>
                  <a:gd name="connsiteX6" fmla="*/ 2316268 w 3230734"/>
                  <a:gd name="connsiteY6" fmla="*/ 3166229 h 3166229"/>
                  <a:gd name="connsiteX7" fmla="*/ 2762038 w 3230734"/>
                  <a:gd name="connsiteY7" fmla="*/ 1360289 h 3166229"/>
                  <a:gd name="connsiteX8" fmla="*/ 1573318 w 3230734"/>
                  <a:gd name="connsiteY8" fmla="*/ 514469 h 3166229"/>
                  <a:gd name="connsiteX9" fmla="*/ 487468 w 3230734"/>
                  <a:gd name="connsiteY9" fmla="*/ 1360289 h 3166229"/>
                  <a:gd name="connsiteX10" fmla="*/ 1024678 w 3230734"/>
                  <a:gd name="connsiteY10" fmla="*/ 3154799 h 3166229"/>
                  <a:gd name="connsiteX0" fmla="*/ 1024678 w 3232740"/>
                  <a:gd name="connsiteY0" fmla="*/ 3154799 h 3166229"/>
                  <a:gd name="connsiteX1" fmla="*/ 647488 w 3232740"/>
                  <a:gd name="connsiteY1" fmla="*/ 3154799 h 3166229"/>
                  <a:gd name="connsiteX2" fmla="*/ 7408 w 3232740"/>
                  <a:gd name="connsiteY2" fmla="*/ 1417439 h 3166229"/>
                  <a:gd name="connsiteX3" fmla="*/ 1607608 w 3232740"/>
                  <a:gd name="connsiteY3" fmla="*/ 119 h 3166229"/>
                  <a:gd name="connsiteX4" fmla="*/ 3230668 w 3232740"/>
                  <a:gd name="connsiteY4" fmla="*/ 1337429 h 3166229"/>
                  <a:gd name="connsiteX5" fmla="*/ 2682028 w 3232740"/>
                  <a:gd name="connsiteY5" fmla="*/ 3166229 h 3166229"/>
                  <a:gd name="connsiteX6" fmla="*/ 2316268 w 3232740"/>
                  <a:gd name="connsiteY6" fmla="*/ 3166229 h 3166229"/>
                  <a:gd name="connsiteX7" fmla="*/ 2762038 w 3232740"/>
                  <a:gd name="connsiteY7" fmla="*/ 1360289 h 3166229"/>
                  <a:gd name="connsiteX8" fmla="*/ 1573318 w 3232740"/>
                  <a:gd name="connsiteY8" fmla="*/ 514469 h 3166229"/>
                  <a:gd name="connsiteX9" fmla="*/ 487468 w 3232740"/>
                  <a:gd name="connsiteY9" fmla="*/ 1360289 h 3166229"/>
                  <a:gd name="connsiteX10" fmla="*/ 1024678 w 3232740"/>
                  <a:gd name="connsiteY10" fmla="*/ 3154799 h 3166229"/>
                  <a:gd name="connsiteX0" fmla="*/ 1024678 w 3232740"/>
                  <a:gd name="connsiteY0" fmla="*/ 3154801 h 3166231"/>
                  <a:gd name="connsiteX1" fmla="*/ 647488 w 3232740"/>
                  <a:gd name="connsiteY1" fmla="*/ 3154801 h 3166231"/>
                  <a:gd name="connsiteX2" fmla="*/ 7408 w 3232740"/>
                  <a:gd name="connsiteY2" fmla="*/ 1417441 h 3166231"/>
                  <a:gd name="connsiteX3" fmla="*/ 1607608 w 3232740"/>
                  <a:gd name="connsiteY3" fmla="*/ 121 h 3166231"/>
                  <a:gd name="connsiteX4" fmla="*/ 3230668 w 3232740"/>
                  <a:gd name="connsiteY4" fmla="*/ 1337431 h 3166231"/>
                  <a:gd name="connsiteX5" fmla="*/ 2682028 w 3232740"/>
                  <a:gd name="connsiteY5" fmla="*/ 3166231 h 3166231"/>
                  <a:gd name="connsiteX6" fmla="*/ 2316268 w 3232740"/>
                  <a:gd name="connsiteY6" fmla="*/ 3166231 h 3166231"/>
                  <a:gd name="connsiteX7" fmla="*/ 2762038 w 3232740"/>
                  <a:gd name="connsiteY7" fmla="*/ 1360291 h 3166231"/>
                  <a:gd name="connsiteX8" fmla="*/ 1573318 w 3232740"/>
                  <a:gd name="connsiteY8" fmla="*/ 514471 h 3166231"/>
                  <a:gd name="connsiteX9" fmla="*/ 487468 w 3232740"/>
                  <a:gd name="connsiteY9" fmla="*/ 1360291 h 3166231"/>
                  <a:gd name="connsiteX10" fmla="*/ 1024678 w 3232740"/>
                  <a:gd name="connsiteY10" fmla="*/ 3154801 h 3166231"/>
                  <a:gd name="connsiteX0" fmla="*/ 1024678 w 3234187"/>
                  <a:gd name="connsiteY0" fmla="*/ 3154801 h 3166231"/>
                  <a:gd name="connsiteX1" fmla="*/ 647488 w 3234187"/>
                  <a:gd name="connsiteY1" fmla="*/ 3154801 h 3166231"/>
                  <a:gd name="connsiteX2" fmla="*/ 7408 w 3234187"/>
                  <a:gd name="connsiteY2" fmla="*/ 1417441 h 3166231"/>
                  <a:gd name="connsiteX3" fmla="*/ 1607608 w 3234187"/>
                  <a:gd name="connsiteY3" fmla="*/ 121 h 3166231"/>
                  <a:gd name="connsiteX4" fmla="*/ 3230668 w 3234187"/>
                  <a:gd name="connsiteY4" fmla="*/ 1337431 h 3166231"/>
                  <a:gd name="connsiteX5" fmla="*/ 2682028 w 3234187"/>
                  <a:gd name="connsiteY5" fmla="*/ 3166231 h 3166231"/>
                  <a:gd name="connsiteX6" fmla="*/ 2316268 w 3234187"/>
                  <a:gd name="connsiteY6" fmla="*/ 3166231 h 3166231"/>
                  <a:gd name="connsiteX7" fmla="*/ 2762038 w 3234187"/>
                  <a:gd name="connsiteY7" fmla="*/ 1360291 h 3166231"/>
                  <a:gd name="connsiteX8" fmla="*/ 1573318 w 3234187"/>
                  <a:gd name="connsiteY8" fmla="*/ 514471 h 3166231"/>
                  <a:gd name="connsiteX9" fmla="*/ 487468 w 3234187"/>
                  <a:gd name="connsiteY9" fmla="*/ 1360291 h 3166231"/>
                  <a:gd name="connsiteX10" fmla="*/ 1024678 w 3234187"/>
                  <a:gd name="connsiteY10" fmla="*/ 3154801 h 3166231"/>
                  <a:gd name="connsiteX0" fmla="*/ 1024678 w 3235347"/>
                  <a:gd name="connsiteY0" fmla="*/ 3154801 h 3166231"/>
                  <a:gd name="connsiteX1" fmla="*/ 647488 w 3235347"/>
                  <a:gd name="connsiteY1" fmla="*/ 3154801 h 3166231"/>
                  <a:gd name="connsiteX2" fmla="*/ 7408 w 3235347"/>
                  <a:gd name="connsiteY2" fmla="*/ 1417441 h 3166231"/>
                  <a:gd name="connsiteX3" fmla="*/ 1607608 w 3235347"/>
                  <a:gd name="connsiteY3" fmla="*/ 121 h 3166231"/>
                  <a:gd name="connsiteX4" fmla="*/ 3230668 w 3235347"/>
                  <a:gd name="connsiteY4" fmla="*/ 1337431 h 3166231"/>
                  <a:gd name="connsiteX5" fmla="*/ 2682028 w 3235347"/>
                  <a:gd name="connsiteY5" fmla="*/ 3166231 h 3166231"/>
                  <a:gd name="connsiteX6" fmla="*/ 2316268 w 3235347"/>
                  <a:gd name="connsiteY6" fmla="*/ 3166231 h 3166231"/>
                  <a:gd name="connsiteX7" fmla="*/ 2762038 w 3235347"/>
                  <a:gd name="connsiteY7" fmla="*/ 1360291 h 3166231"/>
                  <a:gd name="connsiteX8" fmla="*/ 1573318 w 3235347"/>
                  <a:gd name="connsiteY8" fmla="*/ 514471 h 3166231"/>
                  <a:gd name="connsiteX9" fmla="*/ 487468 w 3235347"/>
                  <a:gd name="connsiteY9" fmla="*/ 1360291 h 3166231"/>
                  <a:gd name="connsiteX10" fmla="*/ 1024678 w 3235347"/>
                  <a:gd name="connsiteY10" fmla="*/ 3154801 h 3166231"/>
                  <a:gd name="connsiteX0" fmla="*/ 1024678 w 3235347"/>
                  <a:gd name="connsiteY0" fmla="*/ 3154801 h 3166231"/>
                  <a:gd name="connsiteX1" fmla="*/ 647488 w 3235347"/>
                  <a:gd name="connsiteY1" fmla="*/ 3154801 h 3166231"/>
                  <a:gd name="connsiteX2" fmla="*/ 7408 w 3235347"/>
                  <a:gd name="connsiteY2" fmla="*/ 1417441 h 3166231"/>
                  <a:gd name="connsiteX3" fmla="*/ 1607608 w 3235347"/>
                  <a:gd name="connsiteY3" fmla="*/ 121 h 3166231"/>
                  <a:gd name="connsiteX4" fmla="*/ 3230668 w 3235347"/>
                  <a:gd name="connsiteY4" fmla="*/ 1337431 h 3166231"/>
                  <a:gd name="connsiteX5" fmla="*/ 2682028 w 3235347"/>
                  <a:gd name="connsiteY5" fmla="*/ 3166231 h 3166231"/>
                  <a:gd name="connsiteX6" fmla="*/ 2316268 w 3235347"/>
                  <a:gd name="connsiteY6" fmla="*/ 3166231 h 3166231"/>
                  <a:gd name="connsiteX7" fmla="*/ 2762038 w 3235347"/>
                  <a:gd name="connsiteY7" fmla="*/ 1360291 h 3166231"/>
                  <a:gd name="connsiteX8" fmla="*/ 1573318 w 3235347"/>
                  <a:gd name="connsiteY8" fmla="*/ 514471 h 3166231"/>
                  <a:gd name="connsiteX9" fmla="*/ 487468 w 3235347"/>
                  <a:gd name="connsiteY9" fmla="*/ 1360291 h 3166231"/>
                  <a:gd name="connsiteX10" fmla="*/ 1024678 w 3235347"/>
                  <a:gd name="connsiteY10" fmla="*/ 3154801 h 3166231"/>
                  <a:gd name="connsiteX0" fmla="*/ 1024678 w 3235347"/>
                  <a:gd name="connsiteY0" fmla="*/ 3154801 h 3166231"/>
                  <a:gd name="connsiteX1" fmla="*/ 647488 w 3235347"/>
                  <a:gd name="connsiteY1" fmla="*/ 3154801 h 3166231"/>
                  <a:gd name="connsiteX2" fmla="*/ 7408 w 3235347"/>
                  <a:gd name="connsiteY2" fmla="*/ 1417441 h 3166231"/>
                  <a:gd name="connsiteX3" fmla="*/ 1607608 w 3235347"/>
                  <a:gd name="connsiteY3" fmla="*/ 121 h 3166231"/>
                  <a:gd name="connsiteX4" fmla="*/ 3230668 w 3235347"/>
                  <a:gd name="connsiteY4" fmla="*/ 1337431 h 3166231"/>
                  <a:gd name="connsiteX5" fmla="*/ 2682028 w 3235347"/>
                  <a:gd name="connsiteY5" fmla="*/ 3166231 h 3166231"/>
                  <a:gd name="connsiteX6" fmla="*/ 2316268 w 3235347"/>
                  <a:gd name="connsiteY6" fmla="*/ 3166231 h 3166231"/>
                  <a:gd name="connsiteX7" fmla="*/ 2762038 w 3235347"/>
                  <a:gd name="connsiteY7" fmla="*/ 1360291 h 3166231"/>
                  <a:gd name="connsiteX8" fmla="*/ 1573318 w 3235347"/>
                  <a:gd name="connsiteY8" fmla="*/ 514471 h 3166231"/>
                  <a:gd name="connsiteX9" fmla="*/ 487468 w 3235347"/>
                  <a:gd name="connsiteY9" fmla="*/ 1360291 h 3166231"/>
                  <a:gd name="connsiteX10" fmla="*/ 1024678 w 3235347"/>
                  <a:gd name="connsiteY10" fmla="*/ 3154801 h 3166231"/>
                  <a:gd name="connsiteX0" fmla="*/ 1024678 w 3235347"/>
                  <a:gd name="connsiteY0" fmla="*/ 3154801 h 3166231"/>
                  <a:gd name="connsiteX1" fmla="*/ 647488 w 3235347"/>
                  <a:gd name="connsiteY1" fmla="*/ 3154801 h 3166231"/>
                  <a:gd name="connsiteX2" fmla="*/ 7408 w 3235347"/>
                  <a:gd name="connsiteY2" fmla="*/ 1417441 h 3166231"/>
                  <a:gd name="connsiteX3" fmla="*/ 1607608 w 3235347"/>
                  <a:gd name="connsiteY3" fmla="*/ 121 h 3166231"/>
                  <a:gd name="connsiteX4" fmla="*/ 3230668 w 3235347"/>
                  <a:gd name="connsiteY4" fmla="*/ 1337431 h 3166231"/>
                  <a:gd name="connsiteX5" fmla="*/ 2682028 w 3235347"/>
                  <a:gd name="connsiteY5" fmla="*/ 3166231 h 3166231"/>
                  <a:gd name="connsiteX6" fmla="*/ 2316268 w 3235347"/>
                  <a:gd name="connsiteY6" fmla="*/ 3166231 h 3166231"/>
                  <a:gd name="connsiteX7" fmla="*/ 2762038 w 3235347"/>
                  <a:gd name="connsiteY7" fmla="*/ 1360291 h 3166231"/>
                  <a:gd name="connsiteX8" fmla="*/ 1573318 w 3235347"/>
                  <a:gd name="connsiteY8" fmla="*/ 514471 h 3166231"/>
                  <a:gd name="connsiteX9" fmla="*/ 487468 w 3235347"/>
                  <a:gd name="connsiteY9" fmla="*/ 1360291 h 3166231"/>
                  <a:gd name="connsiteX10" fmla="*/ 1024678 w 3235347"/>
                  <a:gd name="connsiteY10" fmla="*/ 3154801 h 3166231"/>
                  <a:gd name="connsiteX0" fmla="*/ 1024678 w 3235347"/>
                  <a:gd name="connsiteY0" fmla="*/ 3154801 h 3166231"/>
                  <a:gd name="connsiteX1" fmla="*/ 647488 w 3235347"/>
                  <a:gd name="connsiteY1" fmla="*/ 3154801 h 3166231"/>
                  <a:gd name="connsiteX2" fmla="*/ 7408 w 3235347"/>
                  <a:gd name="connsiteY2" fmla="*/ 1417441 h 3166231"/>
                  <a:gd name="connsiteX3" fmla="*/ 1607608 w 3235347"/>
                  <a:gd name="connsiteY3" fmla="*/ 121 h 3166231"/>
                  <a:gd name="connsiteX4" fmla="*/ 3230668 w 3235347"/>
                  <a:gd name="connsiteY4" fmla="*/ 1337431 h 3166231"/>
                  <a:gd name="connsiteX5" fmla="*/ 2682028 w 3235347"/>
                  <a:gd name="connsiteY5" fmla="*/ 3166231 h 3166231"/>
                  <a:gd name="connsiteX6" fmla="*/ 2316268 w 3235347"/>
                  <a:gd name="connsiteY6" fmla="*/ 3166231 h 3166231"/>
                  <a:gd name="connsiteX7" fmla="*/ 2762038 w 3235347"/>
                  <a:gd name="connsiteY7" fmla="*/ 1360291 h 3166231"/>
                  <a:gd name="connsiteX8" fmla="*/ 1573318 w 3235347"/>
                  <a:gd name="connsiteY8" fmla="*/ 514471 h 3166231"/>
                  <a:gd name="connsiteX9" fmla="*/ 487468 w 3235347"/>
                  <a:gd name="connsiteY9" fmla="*/ 1360291 h 3166231"/>
                  <a:gd name="connsiteX10" fmla="*/ 1024678 w 3235347"/>
                  <a:gd name="connsiteY10" fmla="*/ 3154801 h 3166231"/>
                  <a:gd name="connsiteX0" fmla="*/ 1024678 w 3235347"/>
                  <a:gd name="connsiteY0" fmla="*/ 3154801 h 3166231"/>
                  <a:gd name="connsiteX1" fmla="*/ 647488 w 3235347"/>
                  <a:gd name="connsiteY1" fmla="*/ 3154801 h 3166231"/>
                  <a:gd name="connsiteX2" fmla="*/ 7408 w 3235347"/>
                  <a:gd name="connsiteY2" fmla="*/ 1417441 h 3166231"/>
                  <a:gd name="connsiteX3" fmla="*/ 1607608 w 3235347"/>
                  <a:gd name="connsiteY3" fmla="*/ 121 h 3166231"/>
                  <a:gd name="connsiteX4" fmla="*/ 3230668 w 3235347"/>
                  <a:gd name="connsiteY4" fmla="*/ 1337431 h 3166231"/>
                  <a:gd name="connsiteX5" fmla="*/ 2682028 w 3235347"/>
                  <a:gd name="connsiteY5" fmla="*/ 3166231 h 3166231"/>
                  <a:gd name="connsiteX6" fmla="*/ 2316268 w 3235347"/>
                  <a:gd name="connsiteY6" fmla="*/ 3166231 h 3166231"/>
                  <a:gd name="connsiteX7" fmla="*/ 2762038 w 3235347"/>
                  <a:gd name="connsiteY7" fmla="*/ 1360291 h 3166231"/>
                  <a:gd name="connsiteX8" fmla="*/ 1573318 w 3235347"/>
                  <a:gd name="connsiteY8" fmla="*/ 514471 h 3166231"/>
                  <a:gd name="connsiteX9" fmla="*/ 487468 w 3235347"/>
                  <a:gd name="connsiteY9" fmla="*/ 1360291 h 3166231"/>
                  <a:gd name="connsiteX10" fmla="*/ 1024678 w 3235347"/>
                  <a:gd name="connsiteY10" fmla="*/ 3154801 h 3166231"/>
                  <a:gd name="connsiteX0" fmla="*/ 1024678 w 3235347"/>
                  <a:gd name="connsiteY0" fmla="*/ 3154801 h 3166231"/>
                  <a:gd name="connsiteX1" fmla="*/ 647488 w 3235347"/>
                  <a:gd name="connsiteY1" fmla="*/ 3154801 h 3166231"/>
                  <a:gd name="connsiteX2" fmla="*/ 7408 w 3235347"/>
                  <a:gd name="connsiteY2" fmla="*/ 1417441 h 3166231"/>
                  <a:gd name="connsiteX3" fmla="*/ 1607608 w 3235347"/>
                  <a:gd name="connsiteY3" fmla="*/ 121 h 3166231"/>
                  <a:gd name="connsiteX4" fmla="*/ 3230668 w 3235347"/>
                  <a:gd name="connsiteY4" fmla="*/ 1337431 h 3166231"/>
                  <a:gd name="connsiteX5" fmla="*/ 2682028 w 3235347"/>
                  <a:gd name="connsiteY5" fmla="*/ 3166231 h 3166231"/>
                  <a:gd name="connsiteX6" fmla="*/ 2316268 w 3235347"/>
                  <a:gd name="connsiteY6" fmla="*/ 3166231 h 3166231"/>
                  <a:gd name="connsiteX7" fmla="*/ 2762038 w 3235347"/>
                  <a:gd name="connsiteY7" fmla="*/ 1360291 h 3166231"/>
                  <a:gd name="connsiteX8" fmla="*/ 1573318 w 3235347"/>
                  <a:gd name="connsiteY8" fmla="*/ 514471 h 3166231"/>
                  <a:gd name="connsiteX9" fmla="*/ 487468 w 3235347"/>
                  <a:gd name="connsiteY9" fmla="*/ 1360291 h 3166231"/>
                  <a:gd name="connsiteX10" fmla="*/ 1024678 w 3235347"/>
                  <a:gd name="connsiteY10" fmla="*/ 3154801 h 3166231"/>
                  <a:gd name="connsiteX0" fmla="*/ 1024678 w 3235347"/>
                  <a:gd name="connsiteY0" fmla="*/ 3154801 h 3166231"/>
                  <a:gd name="connsiteX1" fmla="*/ 647488 w 3235347"/>
                  <a:gd name="connsiteY1" fmla="*/ 3154801 h 3166231"/>
                  <a:gd name="connsiteX2" fmla="*/ 7408 w 3235347"/>
                  <a:gd name="connsiteY2" fmla="*/ 1417441 h 3166231"/>
                  <a:gd name="connsiteX3" fmla="*/ 1607608 w 3235347"/>
                  <a:gd name="connsiteY3" fmla="*/ 121 h 3166231"/>
                  <a:gd name="connsiteX4" fmla="*/ 3230668 w 3235347"/>
                  <a:gd name="connsiteY4" fmla="*/ 1337431 h 3166231"/>
                  <a:gd name="connsiteX5" fmla="*/ 2682028 w 3235347"/>
                  <a:gd name="connsiteY5" fmla="*/ 3166231 h 3166231"/>
                  <a:gd name="connsiteX6" fmla="*/ 2316268 w 3235347"/>
                  <a:gd name="connsiteY6" fmla="*/ 3166231 h 3166231"/>
                  <a:gd name="connsiteX7" fmla="*/ 2762038 w 3235347"/>
                  <a:gd name="connsiteY7" fmla="*/ 1360291 h 3166231"/>
                  <a:gd name="connsiteX8" fmla="*/ 1573318 w 3235347"/>
                  <a:gd name="connsiteY8" fmla="*/ 514471 h 3166231"/>
                  <a:gd name="connsiteX9" fmla="*/ 487468 w 3235347"/>
                  <a:gd name="connsiteY9" fmla="*/ 1360291 h 3166231"/>
                  <a:gd name="connsiteX10" fmla="*/ 1024678 w 3235347"/>
                  <a:gd name="connsiteY10" fmla="*/ 3154801 h 3166231"/>
                  <a:gd name="connsiteX0" fmla="*/ 1024678 w 3235347"/>
                  <a:gd name="connsiteY0" fmla="*/ 3154801 h 3166231"/>
                  <a:gd name="connsiteX1" fmla="*/ 647488 w 3235347"/>
                  <a:gd name="connsiteY1" fmla="*/ 3154801 h 3166231"/>
                  <a:gd name="connsiteX2" fmla="*/ 7408 w 3235347"/>
                  <a:gd name="connsiteY2" fmla="*/ 1417441 h 3166231"/>
                  <a:gd name="connsiteX3" fmla="*/ 1607608 w 3235347"/>
                  <a:gd name="connsiteY3" fmla="*/ 121 h 3166231"/>
                  <a:gd name="connsiteX4" fmla="*/ 3230668 w 3235347"/>
                  <a:gd name="connsiteY4" fmla="*/ 1337431 h 3166231"/>
                  <a:gd name="connsiteX5" fmla="*/ 2682028 w 3235347"/>
                  <a:gd name="connsiteY5" fmla="*/ 3166231 h 3166231"/>
                  <a:gd name="connsiteX6" fmla="*/ 2316268 w 3235347"/>
                  <a:gd name="connsiteY6" fmla="*/ 3166231 h 3166231"/>
                  <a:gd name="connsiteX7" fmla="*/ 2762038 w 3235347"/>
                  <a:gd name="connsiteY7" fmla="*/ 1360291 h 3166231"/>
                  <a:gd name="connsiteX8" fmla="*/ 1573318 w 3235347"/>
                  <a:gd name="connsiteY8" fmla="*/ 514471 h 3166231"/>
                  <a:gd name="connsiteX9" fmla="*/ 487468 w 3235347"/>
                  <a:gd name="connsiteY9" fmla="*/ 1360291 h 3166231"/>
                  <a:gd name="connsiteX10" fmla="*/ 1024678 w 3235347"/>
                  <a:gd name="connsiteY10" fmla="*/ 3154801 h 3166231"/>
                  <a:gd name="connsiteX0" fmla="*/ 1024678 w 3235347"/>
                  <a:gd name="connsiteY0" fmla="*/ 3154801 h 3166231"/>
                  <a:gd name="connsiteX1" fmla="*/ 647488 w 3235347"/>
                  <a:gd name="connsiteY1" fmla="*/ 3154801 h 3166231"/>
                  <a:gd name="connsiteX2" fmla="*/ 7408 w 3235347"/>
                  <a:gd name="connsiteY2" fmla="*/ 1417441 h 3166231"/>
                  <a:gd name="connsiteX3" fmla="*/ 1607608 w 3235347"/>
                  <a:gd name="connsiteY3" fmla="*/ 121 h 3166231"/>
                  <a:gd name="connsiteX4" fmla="*/ 3230668 w 3235347"/>
                  <a:gd name="connsiteY4" fmla="*/ 1337431 h 3166231"/>
                  <a:gd name="connsiteX5" fmla="*/ 2682028 w 3235347"/>
                  <a:gd name="connsiteY5" fmla="*/ 3166231 h 3166231"/>
                  <a:gd name="connsiteX6" fmla="*/ 2316268 w 3235347"/>
                  <a:gd name="connsiteY6" fmla="*/ 3166231 h 3166231"/>
                  <a:gd name="connsiteX7" fmla="*/ 2762038 w 3235347"/>
                  <a:gd name="connsiteY7" fmla="*/ 1360291 h 3166231"/>
                  <a:gd name="connsiteX8" fmla="*/ 1573318 w 3235347"/>
                  <a:gd name="connsiteY8" fmla="*/ 514471 h 3166231"/>
                  <a:gd name="connsiteX9" fmla="*/ 487468 w 3235347"/>
                  <a:gd name="connsiteY9" fmla="*/ 1360291 h 3166231"/>
                  <a:gd name="connsiteX10" fmla="*/ 1024678 w 3235347"/>
                  <a:gd name="connsiteY10" fmla="*/ 3154801 h 3166231"/>
                  <a:gd name="connsiteX0" fmla="*/ 1024678 w 3235347"/>
                  <a:gd name="connsiteY0" fmla="*/ 3154801 h 3166231"/>
                  <a:gd name="connsiteX1" fmla="*/ 647488 w 3235347"/>
                  <a:gd name="connsiteY1" fmla="*/ 3154801 h 3166231"/>
                  <a:gd name="connsiteX2" fmla="*/ 7408 w 3235347"/>
                  <a:gd name="connsiteY2" fmla="*/ 1417441 h 3166231"/>
                  <a:gd name="connsiteX3" fmla="*/ 1607608 w 3235347"/>
                  <a:gd name="connsiteY3" fmla="*/ 121 h 3166231"/>
                  <a:gd name="connsiteX4" fmla="*/ 3230668 w 3235347"/>
                  <a:gd name="connsiteY4" fmla="*/ 1337431 h 3166231"/>
                  <a:gd name="connsiteX5" fmla="*/ 2682028 w 3235347"/>
                  <a:gd name="connsiteY5" fmla="*/ 3166231 h 3166231"/>
                  <a:gd name="connsiteX6" fmla="*/ 2316268 w 3235347"/>
                  <a:gd name="connsiteY6" fmla="*/ 3166231 h 3166231"/>
                  <a:gd name="connsiteX7" fmla="*/ 2762038 w 3235347"/>
                  <a:gd name="connsiteY7" fmla="*/ 1360291 h 3166231"/>
                  <a:gd name="connsiteX8" fmla="*/ 1573318 w 3235347"/>
                  <a:gd name="connsiteY8" fmla="*/ 514471 h 3166231"/>
                  <a:gd name="connsiteX9" fmla="*/ 487468 w 3235347"/>
                  <a:gd name="connsiteY9" fmla="*/ 1360291 h 3166231"/>
                  <a:gd name="connsiteX10" fmla="*/ 1024678 w 3235347"/>
                  <a:gd name="connsiteY10" fmla="*/ 3154801 h 31662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3235347" h="3166231">
                    <a:moveTo>
                      <a:pt x="1024678" y="3154801"/>
                    </a:moveTo>
                    <a:lnTo>
                      <a:pt x="647488" y="3154801"/>
                    </a:lnTo>
                    <a:cubicBezTo>
                      <a:pt x="411268" y="2541391"/>
                      <a:pt x="-64982" y="2179441"/>
                      <a:pt x="7408" y="1417441"/>
                    </a:cubicBezTo>
                    <a:cubicBezTo>
                      <a:pt x="72178" y="773551"/>
                      <a:pt x="617008" y="15361"/>
                      <a:pt x="1607608" y="121"/>
                    </a:cubicBezTo>
                    <a:cubicBezTo>
                      <a:pt x="2594398" y="-11309"/>
                      <a:pt x="3203998" y="788791"/>
                      <a:pt x="3230668" y="1337431"/>
                    </a:cubicBezTo>
                    <a:cubicBezTo>
                      <a:pt x="3276388" y="1969891"/>
                      <a:pt x="2979208" y="2522341"/>
                      <a:pt x="2682028" y="3166231"/>
                    </a:cubicBezTo>
                    <a:lnTo>
                      <a:pt x="2316268" y="3166231"/>
                    </a:lnTo>
                    <a:cubicBezTo>
                      <a:pt x="2293408" y="2621401"/>
                      <a:pt x="2922058" y="1985131"/>
                      <a:pt x="2762038" y="1360291"/>
                    </a:cubicBezTo>
                    <a:cubicBezTo>
                      <a:pt x="2628688" y="872611"/>
                      <a:pt x="2152438" y="510661"/>
                      <a:pt x="1573318" y="514471"/>
                    </a:cubicBezTo>
                    <a:cubicBezTo>
                      <a:pt x="971338" y="533521"/>
                      <a:pt x="517948" y="975481"/>
                      <a:pt x="487468" y="1360291"/>
                    </a:cubicBezTo>
                    <a:cubicBezTo>
                      <a:pt x="415078" y="2198491"/>
                      <a:pt x="982768" y="2613781"/>
                      <a:pt x="1024678" y="3154801"/>
                    </a:cubicBezTo>
                    <a:close/>
                  </a:path>
                </a:pathLst>
              </a:custGeom>
              <a:solidFill>
                <a:srgbClr val="9B1E23"/>
              </a:solidFill>
              <a:ln>
                <a:noFill/>
              </a:ln>
              <a:effectLst>
                <a:outerShdw blurRad="63500" algn="ctr" rotWithShape="0">
                  <a:prstClr val="black">
                    <a:alpha val="4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p>
            </p:txBody>
          </p:sp>
          <p:sp>
            <p:nvSpPr>
              <p:cNvPr id="14" name="圆角矩形 13"/>
              <p:cNvSpPr/>
              <p:nvPr/>
            </p:nvSpPr>
            <p:spPr>
              <a:xfrm>
                <a:off x="5020558" y="4638071"/>
                <a:ext cx="1943100" cy="400050"/>
              </a:xfrm>
              <a:prstGeom prst="roundRect">
                <a:avLst>
                  <a:gd name="adj" fmla="val 50000"/>
                </a:avLst>
              </a:prstGeom>
              <a:solidFill>
                <a:srgbClr val="9B1E23"/>
              </a:solidFill>
              <a:ln>
                <a:noFill/>
              </a:ln>
              <a:effectLst>
                <a:outerShdw blurRad="63500" algn="ctr" rotWithShape="0">
                  <a:prstClr val="black">
                    <a:alpha val="4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p>
            </p:txBody>
          </p:sp>
          <p:sp>
            <p:nvSpPr>
              <p:cNvPr id="15" name="圆角矩形 14"/>
              <p:cNvSpPr/>
              <p:nvPr/>
            </p:nvSpPr>
            <p:spPr>
              <a:xfrm>
                <a:off x="4996333" y="5072411"/>
                <a:ext cx="1943100" cy="400050"/>
              </a:xfrm>
              <a:prstGeom prst="roundRect">
                <a:avLst>
                  <a:gd name="adj" fmla="val 50000"/>
                </a:avLst>
              </a:prstGeom>
              <a:solidFill>
                <a:srgbClr val="9B1E23"/>
              </a:solidFill>
              <a:ln>
                <a:noFill/>
              </a:ln>
              <a:effectLst>
                <a:outerShdw blurRad="63500" algn="ctr" rotWithShape="0">
                  <a:prstClr val="black">
                    <a:alpha val="4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p>
            </p:txBody>
          </p:sp>
          <p:sp>
            <p:nvSpPr>
              <p:cNvPr id="16" name="圆角矩形 15"/>
              <p:cNvSpPr/>
              <p:nvPr/>
            </p:nvSpPr>
            <p:spPr>
              <a:xfrm>
                <a:off x="5101225" y="5506751"/>
                <a:ext cx="1781765" cy="400050"/>
              </a:xfrm>
              <a:prstGeom prst="roundRect">
                <a:avLst>
                  <a:gd name="adj" fmla="val 50000"/>
                </a:avLst>
              </a:prstGeom>
              <a:solidFill>
                <a:srgbClr val="9B1E23"/>
              </a:solidFill>
              <a:ln>
                <a:noFill/>
              </a:ln>
              <a:effectLst>
                <a:outerShdw blurRad="63500" algn="ctr" rotWithShape="0">
                  <a:prstClr val="black">
                    <a:alpha val="4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p>
            </p:txBody>
          </p:sp>
          <p:sp>
            <p:nvSpPr>
              <p:cNvPr id="17" name="任意多边形 16"/>
              <p:cNvSpPr/>
              <p:nvPr/>
            </p:nvSpPr>
            <p:spPr>
              <a:xfrm>
                <a:off x="5501933" y="5941091"/>
                <a:ext cx="981665" cy="320040"/>
              </a:xfrm>
              <a:custGeom>
                <a:avLst/>
                <a:gdLst>
                  <a:gd name="connsiteX0" fmla="*/ 0 w 981665"/>
                  <a:gd name="connsiteY0" fmla="*/ 0 h 320040"/>
                  <a:gd name="connsiteX1" fmla="*/ 981665 w 981665"/>
                  <a:gd name="connsiteY1" fmla="*/ 0 h 320040"/>
                  <a:gd name="connsiteX2" fmla="*/ 661625 w 981665"/>
                  <a:gd name="connsiteY2" fmla="*/ 320040 h 320040"/>
                  <a:gd name="connsiteX3" fmla="*/ 320040 w 981665"/>
                  <a:gd name="connsiteY3" fmla="*/ 320039 h 320040"/>
                  <a:gd name="connsiteX4" fmla="*/ 6502 w 981665"/>
                  <a:gd name="connsiteY4" fmla="*/ 64498 h 320040"/>
                  <a:gd name="connsiteX5" fmla="*/ 0 w 981665"/>
                  <a:gd name="connsiteY5" fmla="*/ 0 h 3200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981665" h="320040">
                    <a:moveTo>
                      <a:pt x="0" y="0"/>
                    </a:moveTo>
                    <a:lnTo>
                      <a:pt x="981665" y="0"/>
                    </a:lnTo>
                    <a:cubicBezTo>
                      <a:pt x="981665" y="176753"/>
                      <a:pt x="838378" y="320040"/>
                      <a:pt x="661625" y="320040"/>
                    </a:cubicBezTo>
                    <a:lnTo>
                      <a:pt x="320040" y="320039"/>
                    </a:lnTo>
                    <a:cubicBezTo>
                      <a:pt x="165381" y="320039"/>
                      <a:pt x="36345" y="210335"/>
                      <a:pt x="6502" y="64498"/>
                    </a:cubicBezTo>
                    <a:lnTo>
                      <a:pt x="0" y="0"/>
                    </a:lnTo>
                    <a:close/>
                  </a:path>
                </a:pathLst>
              </a:custGeom>
              <a:solidFill>
                <a:srgbClr val="9B1E23"/>
              </a:solidFill>
              <a:ln>
                <a:noFill/>
              </a:ln>
              <a:effectLst>
                <a:outerShdw blurRad="63500" algn="ctr" rotWithShape="0">
                  <a:prstClr val="black">
                    <a:alpha val="4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p>
            </p:txBody>
          </p:sp>
        </p:grpSp>
        <p:sp>
          <p:nvSpPr>
            <p:cNvPr id="12" name="任意多边形 11"/>
            <p:cNvSpPr/>
            <p:nvPr/>
          </p:nvSpPr>
          <p:spPr>
            <a:xfrm>
              <a:off x="5395127" y="2724858"/>
              <a:ext cx="1230738" cy="1878925"/>
            </a:xfrm>
            <a:custGeom>
              <a:avLst/>
              <a:gdLst>
                <a:gd name="connsiteX0" fmla="*/ 596980 w 1230738"/>
                <a:gd name="connsiteY0" fmla="*/ 44562 h 1878925"/>
                <a:gd name="connsiteX1" fmla="*/ 793369 w 1230738"/>
                <a:gd name="connsiteY1" fmla="*/ 240951 h 1878925"/>
                <a:gd name="connsiteX2" fmla="*/ 596980 w 1230738"/>
                <a:gd name="connsiteY2" fmla="*/ 437340 h 1878925"/>
                <a:gd name="connsiteX3" fmla="*/ 400591 w 1230738"/>
                <a:gd name="connsiteY3" fmla="*/ 240951 h 1878925"/>
                <a:gd name="connsiteX4" fmla="*/ 596980 w 1230738"/>
                <a:gd name="connsiteY4" fmla="*/ 44562 h 1878925"/>
                <a:gd name="connsiteX5" fmla="*/ 1169757 w 1230738"/>
                <a:gd name="connsiteY5" fmla="*/ 16353 h 1878925"/>
                <a:gd name="connsiteX6" fmla="*/ 1169758 w 1230738"/>
                <a:gd name="connsiteY6" fmla="*/ 16354 h 1878925"/>
                <a:gd name="connsiteX7" fmla="*/ 1169757 w 1230738"/>
                <a:gd name="connsiteY7" fmla="*/ 16354 h 1878925"/>
                <a:gd name="connsiteX8" fmla="*/ 1123867 w 1230738"/>
                <a:gd name="connsiteY8" fmla="*/ 923 h 1878925"/>
                <a:gd name="connsiteX9" fmla="*/ 1169757 w 1230738"/>
                <a:gd name="connsiteY9" fmla="*/ 16354 h 1878925"/>
                <a:gd name="connsiteX10" fmla="*/ 1206066 w 1230738"/>
                <a:gd name="connsiteY10" fmla="*/ 48380 h 1878925"/>
                <a:gd name="connsiteX11" fmla="*/ 1214384 w 1230738"/>
                <a:gd name="connsiteY11" fmla="*/ 182903 h 1878925"/>
                <a:gd name="connsiteX12" fmla="*/ 890150 w 1230738"/>
                <a:gd name="connsiteY12" fmla="*/ 744492 h 1878925"/>
                <a:gd name="connsiteX13" fmla="*/ 890150 w 1230738"/>
                <a:gd name="connsiteY13" fmla="*/ 1273735 h 1878925"/>
                <a:gd name="connsiteX14" fmla="*/ 867614 w 1230738"/>
                <a:gd name="connsiteY14" fmla="*/ 1273735 h 1878925"/>
                <a:gd name="connsiteX15" fmla="*/ 867614 w 1230738"/>
                <a:gd name="connsiteY15" fmla="*/ 1757002 h 1878925"/>
                <a:gd name="connsiteX16" fmla="*/ 745691 w 1230738"/>
                <a:gd name="connsiteY16" fmla="*/ 1878925 h 1878925"/>
                <a:gd name="connsiteX17" fmla="*/ 745691 w 1230738"/>
                <a:gd name="connsiteY17" fmla="*/ 1878924 h 1878925"/>
                <a:gd name="connsiteX18" fmla="*/ 623768 w 1230738"/>
                <a:gd name="connsiteY18" fmla="*/ 1757001 h 1878925"/>
                <a:gd name="connsiteX19" fmla="*/ 623768 w 1230738"/>
                <a:gd name="connsiteY19" fmla="*/ 1273735 h 1878925"/>
                <a:gd name="connsiteX20" fmla="*/ 572756 w 1230738"/>
                <a:gd name="connsiteY20" fmla="*/ 1273735 h 1878925"/>
                <a:gd name="connsiteX21" fmla="*/ 572756 w 1230738"/>
                <a:gd name="connsiteY21" fmla="*/ 1757002 h 1878925"/>
                <a:gd name="connsiteX22" fmla="*/ 450833 w 1230738"/>
                <a:gd name="connsiteY22" fmla="*/ 1878925 h 1878925"/>
                <a:gd name="connsiteX23" fmla="*/ 450833 w 1230738"/>
                <a:gd name="connsiteY23" fmla="*/ 1878924 h 1878925"/>
                <a:gd name="connsiteX24" fmla="*/ 328909 w 1230738"/>
                <a:gd name="connsiteY24" fmla="*/ 1757001 h 1878925"/>
                <a:gd name="connsiteX25" fmla="*/ 328910 w 1230738"/>
                <a:gd name="connsiteY25" fmla="*/ 1273735 h 1878925"/>
                <a:gd name="connsiteX26" fmla="*/ 304613 w 1230738"/>
                <a:gd name="connsiteY26" fmla="*/ 1273735 h 1878925"/>
                <a:gd name="connsiteX27" fmla="*/ 304613 w 1230738"/>
                <a:gd name="connsiteY27" fmla="*/ 682185 h 1878925"/>
                <a:gd name="connsiteX28" fmla="*/ 16354 w 1230738"/>
                <a:gd name="connsiteY28" fmla="*/ 182904 h 1878925"/>
                <a:gd name="connsiteX29" fmla="*/ 24672 w 1230738"/>
                <a:gd name="connsiteY29" fmla="*/ 48381 h 1878925"/>
                <a:gd name="connsiteX30" fmla="*/ 60981 w 1230738"/>
                <a:gd name="connsiteY30" fmla="*/ 16355 h 1878925"/>
                <a:gd name="connsiteX31" fmla="*/ 106871 w 1230738"/>
                <a:gd name="connsiteY31" fmla="*/ 924 h 1878925"/>
                <a:gd name="connsiteX32" fmla="*/ 227530 w 1230738"/>
                <a:gd name="connsiteY32" fmla="*/ 60982 h 1878925"/>
                <a:gd name="connsiteX33" fmla="*/ 464619 w 1230738"/>
                <a:gd name="connsiteY33" fmla="*/ 471630 h 1878925"/>
                <a:gd name="connsiteX34" fmla="*/ 766118 w 1230738"/>
                <a:gd name="connsiteY34" fmla="*/ 471630 h 1878925"/>
                <a:gd name="connsiteX35" fmla="*/ 1003208 w 1230738"/>
                <a:gd name="connsiteY35" fmla="*/ 60981 h 1878925"/>
                <a:gd name="connsiteX36" fmla="*/ 1123867 w 1230738"/>
                <a:gd name="connsiteY36" fmla="*/ 923 h 18789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Lst>
              <a:rect l="l" t="t" r="r" b="b"/>
              <a:pathLst>
                <a:path w="1230738" h="1878925">
                  <a:moveTo>
                    <a:pt x="596980" y="44562"/>
                  </a:moveTo>
                  <a:cubicBezTo>
                    <a:pt x="705443" y="44562"/>
                    <a:pt x="793369" y="132488"/>
                    <a:pt x="793369" y="240951"/>
                  </a:cubicBezTo>
                  <a:cubicBezTo>
                    <a:pt x="793369" y="349414"/>
                    <a:pt x="705443" y="437340"/>
                    <a:pt x="596980" y="437340"/>
                  </a:cubicBezTo>
                  <a:cubicBezTo>
                    <a:pt x="488517" y="437340"/>
                    <a:pt x="400591" y="349414"/>
                    <a:pt x="400591" y="240951"/>
                  </a:cubicBezTo>
                  <a:cubicBezTo>
                    <a:pt x="400591" y="132488"/>
                    <a:pt x="488517" y="44562"/>
                    <a:pt x="596980" y="44562"/>
                  </a:cubicBezTo>
                  <a:close/>
                  <a:moveTo>
                    <a:pt x="1169757" y="16353"/>
                  </a:moveTo>
                  <a:lnTo>
                    <a:pt x="1169758" y="16354"/>
                  </a:lnTo>
                  <a:lnTo>
                    <a:pt x="1169757" y="16354"/>
                  </a:lnTo>
                  <a:close/>
                  <a:moveTo>
                    <a:pt x="1123867" y="923"/>
                  </a:moveTo>
                  <a:lnTo>
                    <a:pt x="1169757" y="16354"/>
                  </a:lnTo>
                  <a:lnTo>
                    <a:pt x="1206066" y="48380"/>
                  </a:lnTo>
                  <a:cubicBezTo>
                    <a:pt x="1234709" y="86289"/>
                    <a:pt x="1239635" y="139168"/>
                    <a:pt x="1214384" y="182903"/>
                  </a:cubicBezTo>
                  <a:lnTo>
                    <a:pt x="890150" y="744492"/>
                  </a:lnTo>
                  <a:lnTo>
                    <a:pt x="890150" y="1273735"/>
                  </a:lnTo>
                  <a:lnTo>
                    <a:pt x="867614" y="1273735"/>
                  </a:lnTo>
                  <a:lnTo>
                    <a:pt x="867614" y="1757002"/>
                  </a:lnTo>
                  <a:cubicBezTo>
                    <a:pt x="867614" y="1824338"/>
                    <a:pt x="813027" y="1878925"/>
                    <a:pt x="745691" y="1878925"/>
                  </a:cubicBezTo>
                  <a:lnTo>
                    <a:pt x="745691" y="1878924"/>
                  </a:lnTo>
                  <a:cubicBezTo>
                    <a:pt x="678355" y="1878924"/>
                    <a:pt x="623768" y="1824337"/>
                    <a:pt x="623768" y="1757001"/>
                  </a:cubicBezTo>
                  <a:lnTo>
                    <a:pt x="623768" y="1273735"/>
                  </a:lnTo>
                  <a:lnTo>
                    <a:pt x="572756" y="1273735"/>
                  </a:lnTo>
                  <a:lnTo>
                    <a:pt x="572756" y="1757002"/>
                  </a:lnTo>
                  <a:cubicBezTo>
                    <a:pt x="572756" y="1824338"/>
                    <a:pt x="518169" y="1878925"/>
                    <a:pt x="450833" y="1878925"/>
                  </a:cubicBezTo>
                  <a:lnTo>
                    <a:pt x="450833" y="1878924"/>
                  </a:lnTo>
                  <a:cubicBezTo>
                    <a:pt x="383496" y="1878924"/>
                    <a:pt x="328909" y="1824337"/>
                    <a:pt x="328909" y="1757001"/>
                  </a:cubicBezTo>
                  <a:lnTo>
                    <a:pt x="328910" y="1273735"/>
                  </a:lnTo>
                  <a:lnTo>
                    <a:pt x="304613" y="1273735"/>
                  </a:lnTo>
                  <a:lnTo>
                    <a:pt x="304613" y="682185"/>
                  </a:lnTo>
                  <a:lnTo>
                    <a:pt x="16354" y="182904"/>
                  </a:lnTo>
                  <a:cubicBezTo>
                    <a:pt x="-8897" y="139169"/>
                    <a:pt x="-3971" y="86290"/>
                    <a:pt x="24672" y="48381"/>
                  </a:cubicBezTo>
                  <a:lnTo>
                    <a:pt x="60981" y="16355"/>
                  </a:lnTo>
                  <a:lnTo>
                    <a:pt x="106871" y="924"/>
                  </a:lnTo>
                  <a:cubicBezTo>
                    <a:pt x="154023" y="-4927"/>
                    <a:pt x="202279" y="17246"/>
                    <a:pt x="227530" y="60982"/>
                  </a:cubicBezTo>
                  <a:lnTo>
                    <a:pt x="464619" y="471630"/>
                  </a:lnTo>
                  <a:lnTo>
                    <a:pt x="766118" y="471630"/>
                  </a:lnTo>
                  <a:lnTo>
                    <a:pt x="1003208" y="60981"/>
                  </a:lnTo>
                  <a:cubicBezTo>
                    <a:pt x="1028459" y="17245"/>
                    <a:pt x="1076715" y="-4928"/>
                    <a:pt x="1123867" y="923"/>
                  </a:cubicBezTo>
                  <a:close/>
                </a:path>
              </a:pathLst>
            </a:custGeom>
            <a:solidFill>
              <a:srgbClr val="9B1E23"/>
            </a:solidFill>
            <a:ln>
              <a:noFill/>
            </a:ln>
            <a:effectLst>
              <a:outerShdw blurRad="63500" algn="ctr" rotWithShape="0">
                <a:prstClr val="black">
                  <a:alpha val="4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zh-CN" altLang="en-US" dirty="0"/>
            </a:p>
          </p:txBody>
        </p:sp>
      </p:grpSp>
      <p:grpSp>
        <p:nvGrpSpPr>
          <p:cNvPr id="18" name="Group 65"/>
          <p:cNvGrpSpPr/>
          <p:nvPr/>
        </p:nvGrpSpPr>
        <p:grpSpPr>
          <a:xfrm>
            <a:off x="7949434" y="1707159"/>
            <a:ext cx="2814114" cy="1184265"/>
            <a:chOff x="8797071" y="2489949"/>
            <a:chExt cx="2992361" cy="1122997"/>
          </a:xfrm>
        </p:grpSpPr>
        <p:sp>
          <p:nvSpPr>
            <p:cNvPr id="19" name="TextBox 66"/>
            <p:cNvSpPr txBox="1"/>
            <p:nvPr/>
          </p:nvSpPr>
          <p:spPr>
            <a:xfrm>
              <a:off x="8797071" y="2489949"/>
              <a:ext cx="1287267" cy="430424"/>
            </a:xfrm>
            <a:prstGeom prst="rect">
              <a:avLst/>
            </a:prstGeom>
            <a:noFill/>
          </p:spPr>
          <p:txBody>
            <a:bodyPr wrap="none" rtlCol="0">
              <a:spAutoFit/>
            </a:bodyPr>
            <a:lstStyle/>
            <a:p>
              <a:pPr>
                <a:lnSpc>
                  <a:spcPct val="130000"/>
                </a:lnSpc>
              </a:pPr>
              <a:r>
                <a:rPr lang="zh-CN" altLang="en-US" sz="2000" dirty="0" smtClean="0">
                  <a:solidFill>
                    <a:srgbClr val="9B1E23"/>
                  </a:solidFill>
                  <a:latin typeface="迷你简菱心" panose="02010609000101010101" pitchFamily="49" charset="-122"/>
                  <a:ea typeface="迷你简菱心" panose="02010609000101010101" pitchFamily="49" charset="-122"/>
                  <a:sym typeface="Arial" panose="020B0604020202020204" pitchFamily="34" charset="0"/>
                </a:rPr>
                <a:t>电话销售</a:t>
              </a:r>
            </a:p>
          </p:txBody>
        </p:sp>
        <p:sp>
          <p:nvSpPr>
            <p:cNvPr id="20" name="Rectangle 67"/>
            <p:cNvSpPr/>
            <p:nvPr/>
          </p:nvSpPr>
          <p:spPr>
            <a:xfrm>
              <a:off x="8797071" y="2842452"/>
              <a:ext cx="2992361" cy="770494"/>
            </a:xfrm>
            <a:prstGeom prst="rect">
              <a:avLst/>
            </a:prstGeom>
          </p:spPr>
          <p:txBody>
            <a:bodyPr wrap="square">
              <a:spAutoFit/>
            </a:bodyPr>
            <a:lstStyle/>
            <a:p>
              <a:pPr>
                <a:lnSpc>
                  <a:spcPct val="130000"/>
                </a:lnSpc>
              </a:pP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点击添加相关标题文字，点击添加相关标题文字，点击添加相关标题文字，点击添加相关标题文字。</a:t>
              </a:r>
              <a:endParaRPr lang="en-GB"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21" name="Group 65"/>
          <p:cNvGrpSpPr/>
          <p:nvPr/>
        </p:nvGrpSpPr>
        <p:grpSpPr>
          <a:xfrm>
            <a:off x="1137520" y="1719021"/>
            <a:ext cx="2902454" cy="1160541"/>
            <a:chOff x="8511122" y="2489949"/>
            <a:chExt cx="3086296" cy="1100500"/>
          </a:xfrm>
        </p:grpSpPr>
        <p:sp>
          <p:nvSpPr>
            <p:cNvPr id="22" name="TextBox 66"/>
            <p:cNvSpPr txBox="1"/>
            <p:nvPr/>
          </p:nvSpPr>
          <p:spPr>
            <a:xfrm>
              <a:off x="10310151" y="2489949"/>
              <a:ext cx="1287267" cy="430424"/>
            </a:xfrm>
            <a:prstGeom prst="rect">
              <a:avLst/>
            </a:prstGeom>
            <a:noFill/>
          </p:spPr>
          <p:txBody>
            <a:bodyPr wrap="none" rtlCol="0">
              <a:spAutoFit/>
            </a:bodyPr>
            <a:lstStyle/>
            <a:p>
              <a:pPr algn="r">
                <a:lnSpc>
                  <a:spcPct val="130000"/>
                </a:lnSpc>
              </a:pPr>
              <a:r>
                <a:rPr lang="zh-CN" altLang="en-US" sz="2000" dirty="0" smtClean="0">
                  <a:solidFill>
                    <a:srgbClr val="9B1E23"/>
                  </a:solidFill>
                  <a:latin typeface="迷你简菱心" panose="02010609000101010101" pitchFamily="49" charset="-122"/>
                  <a:ea typeface="迷你简菱心" panose="02010609000101010101" pitchFamily="49" charset="-122"/>
                  <a:sym typeface="Arial" panose="020B0604020202020204" pitchFamily="34" charset="0"/>
                </a:rPr>
                <a:t>电话销售</a:t>
              </a:r>
              <a:endParaRPr lang="en-GB" sz="2000" dirty="0">
                <a:solidFill>
                  <a:srgbClr val="9B1E23"/>
                </a:solidFill>
                <a:latin typeface="迷你简菱心" panose="02010609000101010101" pitchFamily="49" charset="-122"/>
                <a:ea typeface="迷你简菱心" panose="02010609000101010101" pitchFamily="49" charset="-122"/>
                <a:sym typeface="Arial" panose="020B0604020202020204" pitchFamily="34" charset="0"/>
              </a:endParaRPr>
            </a:p>
          </p:txBody>
        </p:sp>
        <p:sp>
          <p:nvSpPr>
            <p:cNvPr id="23" name="Rectangle 67"/>
            <p:cNvSpPr/>
            <p:nvPr/>
          </p:nvSpPr>
          <p:spPr>
            <a:xfrm>
              <a:off x="8511122" y="2842452"/>
              <a:ext cx="3086296" cy="747997"/>
            </a:xfrm>
            <a:prstGeom prst="rect">
              <a:avLst/>
            </a:prstGeom>
          </p:spPr>
          <p:txBody>
            <a:bodyPr wrap="square">
              <a:spAutoFit/>
            </a:bodyPr>
            <a:lstStyle/>
            <a:p>
              <a:pPr algn="r">
                <a:lnSpc>
                  <a:spcPct val="130000"/>
                </a:lnSpc>
              </a:pP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点击添加相关标题文字，点击添加相关标题文字，点击添加相关标题文字，点击添加相关标题文字。</a:t>
              </a:r>
              <a:endParaRPr lang="en-GB"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24" name="Group 65"/>
          <p:cNvGrpSpPr/>
          <p:nvPr/>
        </p:nvGrpSpPr>
        <p:grpSpPr>
          <a:xfrm>
            <a:off x="2045299" y="4914203"/>
            <a:ext cx="2863839" cy="1184265"/>
            <a:chOff x="8552183" y="2489949"/>
            <a:chExt cx="3045235" cy="1122997"/>
          </a:xfrm>
        </p:grpSpPr>
        <p:sp>
          <p:nvSpPr>
            <p:cNvPr id="25" name="TextBox 66"/>
            <p:cNvSpPr txBox="1"/>
            <p:nvPr/>
          </p:nvSpPr>
          <p:spPr>
            <a:xfrm>
              <a:off x="10310151" y="2489949"/>
              <a:ext cx="1287267" cy="430424"/>
            </a:xfrm>
            <a:prstGeom prst="rect">
              <a:avLst/>
            </a:prstGeom>
            <a:noFill/>
          </p:spPr>
          <p:txBody>
            <a:bodyPr wrap="none" rtlCol="0">
              <a:spAutoFit/>
            </a:bodyPr>
            <a:lstStyle>
              <a:defPPr>
                <a:defRPr lang="zh-CN"/>
              </a:defPPr>
              <a:lvl1pPr algn="r">
                <a:lnSpc>
                  <a:spcPct val="130000"/>
                </a:lnSpc>
                <a:defRPr b="1">
                  <a:solidFill>
                    <a:srgbClr val="D06725"/>
                  </a:solidFill>
                  <a:latin typeface="方正姚体" panose="02010601030101010101" pitchFamily="2" charset="-122"/>
                  <a:ea typeface="方正姚体" panose="02010601030101010101" pitchFamily="2" charset="-122"/>
                </a:defRPr>
              </a:lvl1pPr>
            </a:lstStyle>
            <a:p>
              <a:r>
                <a:rPr lang="zh-CN" altLang="en-US" sz="2000" dirty="0">
                  <a:solidFill>
                    <a:srgbClr val="9B1E23"/>
                  </a:solidFill>
                  <a:latin typeface="迷你简菱心" panose="02010609000101010101" pitchFamily="49" charset="-122"/>
                  <a:ea typeface="迷你简菱心" panose="02010609000101010101" pitchFamily="49" charset="-122"/>
                  <a:sym typeface="Arial" panose="020B0604020202020204" pitchFamily="34" charset="0"/>
                </a:rPr>
                <a:t>电话销售</a:t>
              </a:r>
              <a:endParaRPr lang="en-GB" altLang="zh-CN" sz="2000" dirty="0">
                <a:solidFill>
                  <a:srgbClr val="9B1E23"/>
                </a:solidFill>
                <a:latin typeface="迷你简菱心" panose="02010609000101010101" pitchFamily="49" charset="-122"/>
                <a:ea typeface="迷你简菱心" panose="02010609000101010101" pitchFamily="49" charset="-122"/>
                <a:sym typeface="Arial" panose="020B0604020202020204" pitchFamily="34" charset="0"/>
              </a:endParaRPr>
            </a:p>
          </p:txBody>
        </p:sp>
        <p:sp>
          <p:nvSpPr>
            <p:cNvPr id="26" name="Rectangle 67"/>
            <p:cNvSpPr/>
            <p:nvPr/>
          </p:nvSpPr>
          <p:spPr>
            <a:xfrm>
              <a:off x="8552183" y="2842452"/>
              <a:ext cx="3045235" cy="770494"/>
            </a:xfrm>
            <a:prstGeom prst="rect">
              <a:avLst/>
            </a:prstGeom>
          </p:spPr>
          <p:txBody>
            <a:bodyPr wrap="square">
              <a:spAutoFit/>
            </a:bodyPr>
            <a:lstStyle/>
            <a:p>
              <a:pPr algn="r">
                <a:lnSpc>
                  <a:spcPct val="130000"/>
                </a:lnSpc>
              </a:pP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点击添加相关标题文字，点击添加相关标题文字，点击添加相关标题文字，点击添加相关标题文字。</a:t>
              </a:r>
              <a:endParaRPr lang="en-GB"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27" name="Group 65"/>
          <p:cNvGrpSpPr/>
          <p:nvPr/>
        </p:nvGrpSpPr>
        <p:grpSpPr>
          <a:xfrm>
            <a:off x="7177418" y="4982853"/>
            <a:ext cx="3001626" cy="1184265"/>
            <a:chOff x="8797071" y="2489949"/>
            <a:chExt cx="3191750" cy="1122997"/>
          </a:xfrm>
        </p:grpSpPr>
        <p:sp>
          <p:nvSpPr>
            <p:cNvPr id="28" name="TextBox 66"/>
            <p:cNvSpPr txBox="1"/>
            <p:nvPr/>
          </p:nvSpPr>
          <p:spPr>
            <a:xfrm>
              <a:off x="8797071" y="2489949"/>
              <a:ext cx="1287267" cy="430424"/>
            </a:xfrm>
            <a:prstGeom prst="rect">
              <a:avLst/>
            </a:prstGeom>
            <a:noFill/>
          </p:spPr>
          <p:txBody>
            <a:bodyPr wrap="none" rtlCol="0">
              <a:spAutoFit/>
            </a:bodyPr>
            <a:lstStyle>
              <a:defPPr>
                <a:defRPr lang="zh-CN"/>
              </a:defPPr>
              <a:lvl1pPr>
                <a:lnSpc>
                  <a:spcPct val="130000"/>
                </a:lnSpc>
                <a:defRPr b="1">
                  <a:solidFill>
                    <a:srgbClr val="D06725"/>
                  </a:solidFill>
                  <a:latin typeface="方正姚体" panose="02010601030101010101" pitchFamily="2" charset="-122"/>
                  <a:ea typeface="方正姚体" panose="02010601030101010101" pitchFamily="2" charset="-122"/>
                </a:defRPr>
              </a:lvl1pPr>
            </a:lstStyle>
            <a:p>
              <a:r>
                <a:rPr lang="zh-CN" altLang="en-US" sz="2000" dirty="0">
                  <a:solidFill>
                    <a:srgbClr val="9B1E23"/>
                  </a:solidFill>
                  <a:latin typeface="迷你简菱心" panose="02010609000101010101" pitchFamily="49" charset="-122"/>
                  <a:ea typeface="迷你简菱心" panose="02010609000101010101" pitchFamily="49" charset="-122"/>
                  <a:sym typeface="Arial" panose="020B0604020202020204" pitchFamily="34" charset="0"/>
                </a:rPr>
                <a:t>电话销售</a:t>
              </a:r>
            </a:p>
          </p:txBody>
        </p:sp>
        <p:sp>
          <p:nvSpPr>
            <p:cNvPr id="29" name="Rectangle 67"/>
            <p:cNvSpPr/>
            <p:nvPr/>
          </p:nvSpPr>
          <p:spPr>
            <a:xfrm>
              <a:off x="8797071" y="2842452"/>
              <a:ext cx="3191750" cy="770494"/>
            </a:xfrm>
            <a:prstGeom prst="rect">
              <a:avLst/>
            </a:prstGeom>
          </p:spPr>
          <p:txBody>
            <a:bodyPr wrap="square">
              <a:spAutoFit/>
            </a:bodyPr>
            <a:lstStyle/>
            <a:p>
              <a:pPr>
                <a:lnSpc>
                  <a:spcPct val="130000"/>
                </a:lnSpc>
              </a:pPr>
              <a:r>
                <a:rPr lang="zh-CN" altLang="en-US"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rPr>
                <a:t>点击添加相关标题文字，点击添加相关标题文字，点击添加相关标题文字，点击添加相关标题文字。</a:t>
              </a:r>
              <a:endParaRPr lang="en-GB" sz="1200" dirty="0">
                <a:solidFill>
                  <a:schemeClr val="tx1">
                    <a:lumMod val="65000"/>
                    <a:lumOff val="35000"/>
                  </a:schemeClr>
                </a:solidFill>
                <a:latin typeface="Arial" panose="020B0604020202020204" pitchFamily="34" charset="0"/>
                <a:ea typeface="微软雅黑" panose="020B0503020204020204" pitchFamily="34" charset="-122"/>
                <a:sym typeface="Arial" panose="020B0604020202020204" pitchFamily="34" charset="0"/>
              </a:endParaRPr>
            </a:p>
          </p:txBody>
        </p:sp>
      </p:grpSp>
    </p:spTree>
    <p:extLst>
      <p:ext uri="{BB962C8B-B14F-4D97-AF65-F5344CB8AC3E}">
        <p14:creationId xmlns:p14="http://schemas.microsoft.com/office/powerpoint/2010/main" val="595582676"/>
      </p:ext>
    </p:ext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14:presetBounceEnd="40000">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14:bounceEnd="40000">
                                          <p:cBhvr additive="base">
                                            <p:cTn id="7" dur="1000" fill="hold"/>
                                            <p:tgtEl>
                                              <p:spTgt spid="2"/>
                                            </p:tgtEl>
                                            <p:attrNameLst>
                                              <p:attrName>ppt_x</p:attrName>
                                            </p:attrNameLst>
                                          </p:cBhvr>
                                          <p:tavLst>
                                            <p:tav tm="0">
                                              <p:val>
                                                <p:strVal val="0-#ppt_w/2"/>
                                              </p:val>
                                            </p:tav>
                                            <p:tav tm="100000">
                                              <p:val>
                                                <p:strVal val="#ppt_x"/>
                                              </p:val>
                                            </p:tav>
                                          </p:tavLst>
                                        </p:anim>
                                        <p:anim calcmode="lin" valueType="num" p14:bounceEnd="40000">
                                          <p:cBhvr additive="base">
                                            <p:cTn id="8" dur="10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14:presetBounceEnd="40000">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14:bounceEnd="40000">
                                          <p:cBhvr additive="base">
                                            <p:cTn id="11" dur="1000" fill="hold"/>
                                            <p:tgtEl>
                                              <p:spTgt spid="3"/>
                                            </p:tgtEl>
                                            <p:attrNameLst>
                                              <p:attrName>ppt_x</p:attrName>
                                            </p:attrNameLst>
                                          </p:cBhvr>
                                          <p:tavLst>
                                            <p:tav tm="0">
                                              <p:val>
                                                <p:strVal val="0-#ppt_w/2"/>
                                              </p:val>
                                            </p:tav>
                                            <p:tav tm="100000">
                                              <p:val>
                                                <p:strVal val="#ppt_x"/>
                                              </p:val>
                                            </p:tav>
                                          </p:tavLst>
                                        </p:anim>
                                        <p:anim calcmode="lin" valueType="num" p14:bounceEnd="40000">
                                          <p:cBhvr additive="base">
                                            <p:cTn id="12" dur="1000" fill="hold"/>
                                            <p:tgtEl>
                                              <p:spTgt spid="3"/>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53" presetClass="entr" presetSubtype="16" fill="hold" grpId="0" nodeType="afterEffect">
                                      <p:stCondLst>
                                        <p:cond delay="0"/>
                                      </p:stCondLst>
                                      <p:iterate type="lt">
                                        <p:tmPct val="10000"/>
                                      </p:iterate>
                                      <p:childTnLst>
                                        <p:set>
                                          <p:cBhvr>
                                            <p:cTn id="15" dur="1" fill="hold">
                                              <p:stCondLst>
                                                <p:cond delay="0"/>
                                              </p:stCondLst>
                                            </p:cTn>
                                            <p:tgtEl>
                                              <p:spTgt spid="9"/>
                                            </p:tgtEl>
                                            <p:attrNameLst>
                                              <p:attrName>style.visibility</p:attrName>
                                            </p:attrNameLst>
                                          </p:cBhvr>
                                          <p:to>
                                            <p:strVal val="visible"/>
                                          </p:to>
                                        </p:set>
                                        <p:anim calcmode="lin" valueType="num">
                                          <p:cBhvr>
                                            <p:cTn id="16" dur="500" fill="hold"/>
                                            <p:tgtEl>
                                              <p:spTgt spid="9"/>
                                            </p:tgtEl>
                                            <p:attrNameLst>
                                              <p:attrName>ppt_w</p:attrName>
                                            </p:attrNameLst>
                                          </p:cBhvr>
                                          <p:tavLst>
                                            <p:tav tm="0">
                                              <p:val>
                                                <p:fltVal val="0"/>
                                              </p:val>
                                            </p:tav>
                                            <p:tav tm="100000">
                                              <p:val>
                                                <p:strVal val="#ppt_w"/>
                                              </p:val>
                                            </p:tav>
                                          </p:tavLst>
                                        </p:anim>
                                        <p:anim calcmode="lin" valueType="num">
                                          <p:cBhvr>
                                            <p:cTn id="17" dur="500" fill="hold"/>
                                            <p:tgtEl>
                                              <p:spTgt spid="9"/>
                                            </p:tgtEl>
                                            <p:attrNameLst>
                                              <p:attrName>ppt_h</p:attrName>
                                            </p:attrNameLst>
                                          </p:cBhvr>
                                          <p:tavLst>
                                            <p:tav tm="0">
                                              <p:val>
                                                <p:fltVal val="0"/>
                                              </p:val>
                                            </p:tav>
                                            <p:tav tm="100000">
                                              <p:val>
                                                <p:strVal val="#ppt_h"/>
                                              </p:val>
                                            </p:tav>
                                          </p:tavLst>
                                        </p:anim>
                                        <p:animEffect transition="in" filter="fade">
                                          <p:cBhvr>
                                            <p:cTn id="18" dur="500"/>
                                            <p:tgtEl>
                                              <p:spTgt spid="9"/>
                                            </p:tgtEl>
                                          </p:cBhvr>
                                        </p:animEffect>
                                      </p:childTnLst>
                                    </p:cTn>
                                  </p:par>
                                  <p:par>
                                    <p:cTn id="19" presetID="53" presetClass="entr" presetSubtype="16" fill="hold" nodeType="with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p:cTn id="21" dur="500" fill="hold"/>
                                            <p:tgtEl>
                                              <p:spTgt spid="5"/>
                                            </p:tgtEl>
                                            <p:attrNameLst>
                                              <p:attrName>ppt_w</p:attrName>
                                            </p:attrNameLst>
                                          </p:cBhvr>
                                          <p:tavLst>
                                            <p:tav tm="0">
                                              <p:val>
                                                <p:fltVal val="0"/>
                                              </p:val>
                                            </p:tav>
                                            <p:tav tm="100000">
                                              <p:val>
                                                <p:strVal val="#ppt_w"/>
                                              </p:val>
                                            </p:tav>
                                          </p:tavLst>
                                        </p:anim>
                                        <p:anim calcmode="lin" valueType="num">
                                          <p:cBhvr>
                                            <p:cTn id="22" dur="500" fill="hold"/>
                                            <p:tgtEl>
                                              <p:spTgt spid="5"/>
                                            </p:tgtEl>
                                            <p:attrNameLst>
                                              <p:attrName>ppt_h</p:attrName>
                                            </p:attrNameLst>
                                          </p:cBhvr>
                                          <p:tavLst>
                                            <p:tav tm="0">
                                              <p:val>
                                                <p:fltVal val="0"/>
                                              </p:val>
                                            </p:tav>
                                            <p:tav tm="100000">
                                              <p:val>
                                                <p:strVal val="#ppt_h"/>
                                              </p:val>
                                            </p:tav>
                                          </p:tavLst>
                                        </p:anim>
                                        <p:animEffect transition="in" filter="fade">
                                          <p:cBhvr>
                                            <p:cTn id="23" dur="500"/>
                                            <p:tgtEl>
                                              <p:spTgt spid="5"/>
                                            </p:tgtEl>
                                          </p:cBhvr>
                                        </p:animEffect>
                                      </p:childTnLst>
                                    </p:cTn>
                                  </p:par>
                                  <p:par>
                                    <p:cTn id="24" presetID="22" presetClass="entr" presetSubtype="2" fill="hold" nodeType="with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wipe(right)">
                                          <p:cBhvr>
                                            <p:cTn id="26" dur="500"/>
                                            <p:tgtEl>
                                              <p:spTgt spid="4"/>
                                            </p:tgtEl>
                                          </p:cBhvr>
                                        </p:animEffect>
                                      </p:childTnLst>
                                    </p:cTn>
                                  </p:par>
                                </p:childTnLst>
                              </p:cTn>
                            </p:par>
                            <p:par>
                              <p:cTn id="27" fill="hold">
                                <p:stCondLst>
                                  <p:cond delay="1750"/>
                                </p:stCondLst>
                                <p:childTnLst>
                                  <p:par>
                                    <p:cTn id="28" presetID="42" presetClass="entr" presetSubtype="0" fill="hold" nodeType="afterEffect">
                                      <p:stCondLst>
                                        <p:cond delay="0"/>
                                      </p:stCondLst>
                                      <p:childTnLst>
                                        <p:set>
                                          <p:cBhvr>
                                            <p:cTn id="29" dur="1" fill="hold">
                                              <p:stCondLst>
                                                <p:cond delay="0"/>
                                              </p:stCondLst>
                                            </p:cTn>
                                            <p:tgtEl>
                                              <p:spTgt spid="10"/>
                                            </p:tgtEl>
                                            <p:attrNameLst>
                                              <p:attrName>style.visibility</p:attrName>
                                            </p:attrNameLst>
                                          </p:cBhvr>
                                          <p:to>
                                            <p:strVal val="visible"/>
                                          </p:to>
                                        </p:set>
                                        <p:animEffect transition="in" filter="fade">
                                          <p:cBhvr>
                                            <p:cTn id="30" dur="500"/>
                                            <p:tgtEl>
                                              <p:spTgt spid="10"/>
                                            </p:tgtEl>
                                          </p:cBhvr>
                                        </p:animEffect>
                                        <p:anim calcmode="lin" valueType="num">
                                          <p:cBhvr>
                                            <p:cTn id="31" dur="500" fill="hold"/>
                                            <p:tgtEl>
                                              <p:spTgt spid="10"/>
                                            </p:tgtEl>
                                            <p:attrNameLst>
                                              <p:attrName>ppt_x</p:attrName>
                                            </p:attrNameLst>
                                          </p:cBhvr>
                                          <p:tavLst>
                                            <p:tav tm="0">
                                              <p:val>
                                                <p:strVal val="#ppt_x"/>
                                              </p:val>
                                            </p:tav>
                                            <p:tav tm="100000">
                                              <p:val>
                                                <p:strVal val="#ppt_x"/>
                                              </p:val>
                                            </p:tav>
                                          </p:tavLst>
                                        </p:anim>
                                        <p:anim calcmode="lin" valueType="num">
                                          <p:cBhvr>
                                            <p:cTn id="32" dur="500" fill="hold"/>
                                            <p:tgtEl>
                                              <p:spTgt spid="10"/>
                                            </p:tgtEl>
                                            <p:attrNameLst>
                                              <p:attrName>ppt_y</p:attrName>
                                            </p:attrNameLst>
                                          </p:cBhvr>
                                          <p:tavLst>
                                            <p:tav tm="0">
                                              <p:val>
                                                <p:strVal val="#ppt_y+.1"/>
                                              </p:val>
                                            </p:tav>
                                            <p:tav tm="100000">
                                              <p:val>
                                                <p:strVal val="#ppt_y"/>
                                              </p:val>
                                            </p:tav>
                                          </p:tavLst>
                                        </p:anim>
                                      </p:childTnLst>
                                    </p:cTn>
                                  </p:par>
                                </p:childTnLst>
                              </p:cTn>
                            </p:par>
                            <p:par>
                              <p:cTn id="33" fill="hold">
                                <p:stCondLst>
                                  <p:cond delay="2250"/>
                                </p:stCondLst>
                                <p:childTnLst>
                                  <p:par>
                                    <p:cTn id="34" presetID="22" presetClass="entr" presetSubtype="8" fill="hold" nodeType="afterEffect">
                                      <p:stCondLst>
                                        <p:cond delay="0"/>
                                      </p:stCondLst>
                                      <p:childTnLst>
                                        <p:set>
                                          <p:cBhvr>
                                            <p:cTn id="35" dur="1" fill="hold">
                                              <p:stCondLst>
                                                <p:cond delay="0"/>
                                              </p:stCondLst>
                                            </p:cTn>
                                            <p:tgtEl>
                                              <p:spTgt spid="18"/>
                                            </p:tgtEl>
                                            <p:attrNameLst>
                                              <p:attrName>style.visibility</p:attrName>
                                            </p:attrNameLst>
                                          </p:cBhvr>
                                          <p:to>
                                            <p:strVal val="visible"/>
                                          </p:to>
                                        </p:set>
                                        <p:animEffect transition="in" filter="wipe(left)">
                                          <p:cBhvr>
                                            <p:cTn id="36" dur="500"/>
                                            <p:tgtEl>
                                              <p:spTgt spid="18"/>
                                            </p:tgtEl>
                                          </p:cBhvr>
                                        </p:animEffect>
                                      </p:childTnLst>
                                    </p:cTn>
                                  </p:par>
                                  <p:par>
                                    <p:cTn id="37" presetID="22" presetClass="entr" presetSubtype="2" fill="hold" nodeType="withEffect">
                                      <p:stCondLst>
                                        <p:cond delay="0"/>
                                      </p:stCondLst>
                                      <p:childTnLst>
                                        <p:set>
                                          <p:cBhvr>
                                            <p:cTn id="38" dur="1" fill="hold">
                                              <p:stCondLst>
                                                <p:cond delay="0"/>
                                              </p:stCondLst>
                                            </p:cTn>
                                            <p:tgtEl>
                                              <p:spTgt spid="21"/>
                                            </p:tgtEl>
                                            <p:attrNameLst>
                                              <p:attrName>style.visibility</p:attrName>
                                            </p:attrNameLst>
                                          </p:cBhvr>
                                          <p:to>
                                            <p:strVal val="visible"/>
                                          </p:to>
                                        </p:set>
                                        <p:animEffect transition="in" filter="wipe(right)">
                                          <p:cBhvr>
                                            <p:cTn id="39" dur="500"/>
                                            <p:tgtEl>
                                              <p:spTgt spid="21"/>
                                            </p:tgtEl>
                                          </p:cBhvr>
                                        </p:animEffect>
                                      </p:childTnLst>
                                    </p:cTn>
                                  </p:par>
                                  <p:par>
                                    <p:cTn id="40" presetID="22" presetClass="entr" presetSubtype="2" fill="hold" nodeType="withEffect">
                                      <p:stCondLst>
                                        <p:cond delay="0"/>
                                      </p:stCondLst>
                                      <p:childTnLst>
                                        <p:set>
                                          <p:cBhvr>
                                            <p:cTn id="41" dur="1" fill="hold">
                                              <p:stCondLst>
                                                <p:cond delay="0"/>
                                              </p:stCondLst>
                                            </p:cTn>
                                            <p:tgtEl>
                                              <p:spTgt spid="24"/>
                                            </p:tgtEl>
                                            <p:attrNameLst>
                                              <p:attrName>style.visibility</p:attrName>
                                            </p:attrNameLst>
                                          </p:cBhvr>
                                          <p:to>
                                            <p:strVal val="visible"/>
                                          </p:to>
                                        </p:set>
                                        <p:animEffect transition="in" filter="wipe(right)">
                                          <p:cBhvr>
                                            <p:cTn id="42" dur="500"/>
                                            <p:tgtEl>
                                              <p:spTgt spid="24"/>
                                            </p:tgtEl>
                                          </p:cBhvr>
                                        </p:animEffect>
                                      </p:childTnLst>
                                    </p:cTn>
                                  </p:par>
                                  <p:par>
                                    <p:cTn id="43" presetID="22" presetClass="entr" presetSubtype="8" fill="hold" nodeType="withEffect">
                                      <p:stCondLst>
                                        <p:cond delay="0"/>
                                      </p:stCondLst>
                                      <p:childTnLst>
                                        <p:set>
                                          <p:cBhvr>
                                            <p:cTn id="44" dur="1" fill="hold">
                                              <p:stCondLst>
                                                <p:cond delay="0"/>
                                              </p:stCondLst>
                                            </p:cTn>
                                            <p:tgtEl>
                                              <p:spTgt spid="27"/>
                                            </p:tgtEl>
                                            <p:attrNameLst>
                                              <p:attrName>style.visibility</p:attrName>
                                            </p:attrNameLst>
                                          </p:cBhvr>
                                          <p:to>
                                            <p:strVal val="visible"/>
                                          </p:to>
                                        </p:set>
                                        <p:animEffect transition="in" filter="wipe(left)">
                                          <p:cBhvr>
                                            <p:cTn id="45"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9"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0-#ppt_w/2"/>
                                              </p:val>
                                            </p:tav>
                                            <p:tav tm="100000">
                                              <p:val>
                                                <p:strVal val="#ppt_x"/>
                                              </p:val>
                                            </p:tav>
                                          </p:tavLst>
                                        </p:anim>
                                        <p:anim calcmode="lin" valueType="num">
                                          <p:cBhvr additive="base">
                                            <p:cTn id="8" dur="10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0-#ppt_w/2"/>
                                              </p:val>
                                            </p:tav>
                                            <p:tav tm="100000">
                                              <p:val>
                                                <p:strVal val="#ppt_x"/>
                                              </p:val>
                                            </p:tav>
                                          </p:tavLst>
                                        </p:anim>
                                        <p:anim calcmode="lin" valueType="num">
                                          <p:cBhvr additive="base">
                                            <p:cTn id="12" dur="1000" fill="hold"/>
                                            <p:tgtEl>
                                              <p:spTgt spid="3"/>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53" presetClass="entr" presetSubtype="16" fill="hold" grpId="0" nodeType="afterEffect">
                                      <p:stCondLst>
                                        <p:cond delay="0"/>
                                      </p:stCondLst>
                                      <p:iterate type="lt">
                                        <p:tmPct val="10000"/>
                                      </p:iterate>
                                      <p:childTnLst>
                                        <p:set>
                                          <p:cBhvr>
                                            <p:cTn id="15" dur="1" fill="hold">
                                              <p:stCondLst>
                                                <p:cond delay="0"/>
                                              </p:stCondLst>
                                            </p:cTn>
                                            <p:tgtEl>
                                              <p:spTgt spid="9"/>
                                            </p:tgtEl>
                                            <p:attrNameLst>
                                              <p:attrName>style.visibility</p:attrName>
                                            </p:attrNameLst>
                                          </p:cBhvr>
                                          <p:to>
                                            <p:strVal val="visible"/>
                                          </p:to>
                                        </p:set>
                                        <p:anim calcmode="lin" valueType="num">
                                          <p:cBhvr>
                                            <p:cTn id="16" dur="500" fill="hold"/>
                                            <p:tgtEl>
                                              <p:spTgt spid="9"/>
                                            </p:tgtEl>
                                            <p:attrNameLst>
                                              <p:attrName>ppt_w</p:attrName>
                                            </p:attrNameLst>
                                          </p:cBhvr>
                                          <p:tavLst>
                                            <p:tav tm="0">
                                              <p:val>
                                                <p:fltVal val="0"/>
                                              </p:val>
                                            </p:tav>
                                            <p:tav tm="100000">
                                              <p:val>
                                                <p:strVal val="#ppt_w"/>
                                              </p:val>
                                            </p:tav>
                                          </p:tavLst>
                                        </p:anim>
                                        <p:anim calcmode="lin" valueType="num">
                                          <p:cBhvr>
                                            <p:cTn id="17" dur="500" fill="hold"/>
                                            <p:tgtEl>
                                              <p:spTgt spid="9"/>
                                            </p:tgtEl>
                                            <p:attrNameLst>
                                              <p:attrName>ppt_h</p:attrName>
                                            </p:attrNameLst>
                                          </p:cBhvr>
                                          <p:tavLst>
                                            <p:tav tm="0">
                                              <p:val>
                                                <p:fltVal val="0"/>
                                              </p:val>
                                            </p:tav>
                                            <p:tav tm="100000">
                                              <p:val>
                                                <p:strVal val="#ppt_h"/>
                                              </p:val>
                                            </p:tav>
                                          </p:tavLst>
                                        </p:anim>
                                        <p:animEffect transition="in" filter="fade">
                                          <p:cBhvr>
                                            <p:cTn id="18" dur="500"/>
                                            <p:tgtEl>
                                              <p:spTgt spid="9"/>
                                            </p:tgtEl>
                                          </p:cBhvr>
                                        </p:animEffect>
                                      </p:childTnLst>
                                    </p:cTn>
                                  </p:par>
                                  <p:par>
                                    <p:cTn id="19" presetID="53" presetClass="entr" presetSubtype="16" fill="hold" nodeType="with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p:cTn id="21" dur="500" fill="hold"/>
                                            <p:tgtEl>
                                              <p:spTgt spid="5"/>
                                            </p:tgtEl>
                                            <p:attrNameLst>
                                              <p:attrName>ppt_w</p:attrName>
                                            </p:attrNameLst>
                                          </p:cBhvr>
                                          <p:tavLst>
                                            <p:tav tm="0">
                                              <p:val>
                                                <p:fltVal val="0"/>
                                              </p:val>
                                            </p:tav>
                                            <p:tav tm="100000">
                                              <p:val>
                                                <p:strVal val="#ppt_w"/>
                                              </p:val>
                                            </p:tav>
                                          </p:tavLst>
                                        </p:anim>
                                        <p:anim calcmode="lin" valueType="num">
                                          <p:cBhvr>
                                            <p:cTn id="22" dur="500" fill="hold"/>
                                            <p:tgtEl>
                                              <p:spTgt spid="5"/>
                                            </p:tgtEl>
                                            <p:attrNameLst>
                                              <p:attrName>ppt_h</p:attrName>
                                            </p:attrNameLst>
                                          </p:cBhvr>
                                          <p:tavLst>
                                            <p:tav tm="0">
                                              <p:val>
                                                <p:fltVal val="0"/>
                                              </p:val>
                                            </p:tav>
                                            <p:tav tm="100000">
                                              <p:val>
                                                <p:strVal val="#ppt_h"/>
                                              </p:val>
                                            </p:tav>
                                          </p:tavLst>
                                        </p:anim>
                                        <p:animEffect transition="in" filter="fade">
                                          <p:cBhvr>
                                            <p:cTn id="23" dur="500"/>
                                            <p:tgtEl>
                                              <p:spTgt spid="5"/>
                                            </p:tgtEl>
                                          </p:cBhvr>
                                        </p:animEffect>
                                      </p:childTnLst>
                                    </p:cTn>
                                  </p:par>
                                  <p:par>
                                    <p:cTn id="24" presetID="22" presetClass="entr" presetSubtype="2" fill="hold" nodeType="with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wipe(right)">
                                          <p:cBhvr>
                                            <p:cTn id="26" dur="500"/>
                                            <p:tgtEl>
                                              <p:spTgt spid="4"/>
                                            </p:tgtEl>
                                          </p:cBhvr>
                                        </p:animEffect>
                                      </p:childTnLst>
                                    </p:cTn>
                                  </p:par>
                                </p:childTnLst>
                              </p:cTn>
                            </p:par>
                            <p:par>
                              <p:cTn id="27" fill="hold">
                                <p:stCondLst>
                                  <p:cond delay="1750"/>
                                </p:stCondLst>
                                <p:childTnLst>
                                  <p:par>
                                    <p:cTn id="28" presetID="42" presetClass="entr" presetSubtype="0" fill="hold" nodeType="afterEffect">
                                      <p:stCondLst>
                                        <p:cond delay="0"/>
                                      </p:stCondLst>
                                      <p:childTnLst>
                                        <p:set>
                                          <p:cBhvr>
                                            <p:cTn id="29" dur="1" fill="hold">
                                              <p:stCondLst>
                                                <p:cond delay="0"/>
                                              </p:stCondLst>
                                            </p:cTn>
                                            <p:tgtEl>
                                              <p:spTgt spid="10"/>
                                            </p:tgtEl>
                                            <p:attrNameLst>
                                              <p:attrName>style.visibility</p:attrName>
                                            </p:attrNameLst>
                                          </p:cBhvr>
                                          <p:to>
                                            <p:strVal val="visible"/>
                                          </p:to>
                                        </p:set>
                                        <p:animEffect transition="in" filter="fade">
                                          <p:cBhvr>
                                            <p:cTn id="30" dur="500"/>
                                            <p:tgtEl>
                                              <p:spTgt spid="10"/>
                                            </p:tgtEl>
                                          </p:cBhvr>
                                        </p:animEffect>
                                        <p:anim calcmode="lin" valueType="num">
                                          <p:cBhvr>
                                            <p:cTn id="31" dur="500" fill="hold"/>
                                            <p:tgtEl>
                                              <p:spTgt spid="10"/>
                                            </p:tgtEl>
                                            <p:attrNameLst>
                                              <p:attrName>ppt_x</p:attrName>
                                            </p:attrNameLst>
                                          </p:cBhvr>
                                          <p:tavLst>
                                            <p:tav tm="0">
                                              <p:val>
                                                <p:strVal val="#ppt_x"/>
                                              </p:val>
                                            </p:tav>
                                            <p:tav tm="100000">
                                              <p:val>
                                                <p:strVal val="#ppt_x"/>
                                              </p:val>
                                            </p:tav>
                                          </p:tavLst>
                                        </p:anim>
                                        <p:anim calcmode="lin" valueType="num">
                                          <p:cBhvr>
                                            <p:cTn id="32" dur="500" fill="hold"/>
                                            <p:tgtEl>
                                              <p:spTgt spid="10"/>
                                            </p:tgtEl>
                                            <p:attrNameLst>
                                              <p:attrName>ppt_y</p:attrName>
                                            </p:attrNameLst>
                                          </p:cBhvr>
                                          <p:tavLst>
                                            <p:tav tm="0">
                                              <p:val>
                                                <p:strVal val="#ppt_y+.1"/>
                                              </p:val>
                                            </p:tav>
                                            <p:tav tm="100000">
                                              <p:val>
                                                <p:strVal val="#ppt_y"/>
                                              </p:val>
                                            </p:tav>
                                          </p:tavLst>
                                        </p:anim>
                                      </p:childTnLst>
                                    </p:cTn>
                                  </p:par>
                                </p:childTnLst>
                              </p:cTn>
                            </p:par>
                            <p:par>
                              <p:cTn id="33" fill="hold">
                                <p:stCondLst>
                                  <p:cond delay="2250"/>
                                </p:stCondLst>
                                <p:childTnLst>
                                  <p:par>
                                    <p:cTn id="34" presetID="22" presetClass="entr" presetSubtype="8" fill="hold" nodeType="afterEffect">
                                      <p:stCondLst>
                                        <p:cond delay="0"/>
                                      </p:stCondLst>
                                      <p:childTnLst>
                                        <p:set>
                                          <p:cBhvr>
                                            <p:cTn id="35" dur="1" fill="hold">
                                              <p:stCondLst>
                                                <p:cond delay="0"/>
                                              </p:stCondLst>
                                            </p:cTn>
                                            <p:tgtEl>
                                              <p:spTgt spid="18"/>
                                            </p:tgtEl>
                                            <p:attrNameLst>
                                              <p:attrName>style.visibility</p:attrName>
                                            </p:attrNameLst>
                                          </p:cBhvr>
                                          <p:to>
                                            <p:strVal val="visible"/>
                                          </p:to>
                                        </p:set>
                                        <p:animEffect transition="in" filter="wipe(left)">
                                          <p:cBhvr>
                                            <p:cTn id="36" dur="500"/>
                                            <p:tgtEl>
                                              <p:spTgt spid="18"/>
                                            </p:tgtEl>
                                          </p:cBhvr>
                                        </p:animEffect>
                                      </p:childTnLst>
                                    </p:cTn>
                                  </p:par>
                                  <p:par>
                                    <p:cTn id="37" presetID="22" presetClass="entr" presetSubtype="2" fill="hold" nodeType="withEffect">
                                      <p:stCondLst>
                                        <p:cond delay="0"/>
                                      </p:stCondLst>
                                      <p:childTnLst>
                                        <p:set>
                                          <p:cBhvr>
                                            <p:cTn id="38" dur="1" fill="hold">
                                              <p:stCondLst>
                                                <p:cond delay="0"/>
                                              </p:stCondLst>
                                            </p:cTn>
                                            <p:tgtEl>
                                              <p:spTgt spid="21"/>
                                            </p:tgtEl>
                                            <p:attrNameLst>
                                              <p:attrName>style.visibility</p:attrName>
                                            </p:attrNameLst>
                                          </p:cBhvr>
                                          <p:to>
                                            <p:strVal val="visible"/>
                                          </p:to>
                                        </p:set>
                                        <p:animEffect transition="in" filter="wipe(right)">
                                          <p:cBhvr>
                                            <p:cTn id="39" dur="500"/>
                                            <p:tgtEl>
                                              <p:spTgt spid="21"/>
                                            </p:tgtEl>
                                          </p:cBhvr>
                                        </p:animEffect>
                                      </p:childTnLst>
                                    </p:cTn>
                                  </p:par>
                                  <p:par>
                                    <p:cTn id="40" presetID="22" presetClass="entr" presetSubtype="2" fill="hold" nodeType="withEffect">
                                      <p:stCondLst>
                                        <p:cond delay="0"/>
                                      </p:stCondLst>
                                      <p:childTnLst>
                                        <p:set>
                                          <p:cBhvr>
                                            <p:cTn id="41" dur="1" fill="hold">
                                              <p:stCondLst>
                                                <p:cond delay="0"/>
                                              </p:stCondLst>
                                            </p:cTn>
                                            <p:tgtEl>
                                              <p:spTgt spid="24"/>
                                            </p:tgtEl>
                                            <p:attrNameLst>
                                              <p:attrName>style.visibility</p:attrName>
                                            </p:attrNameLst>
                                          </p:cBhvr>
                                          <p:to>
                                            <p:strVal val="visible"/>
                                          </p:to>
                                        </p:set>
                                        <p:animEffect transition="in" filter="wipe(right)">
                                          <p:cBhvr>
                                            <p:cTn id="42" dur="500"/>
                                            <p:tgtEl>
                                              <p:spTgt spid="24"/>
                                            </p:tgtEl>
                                          </p:cBhvr>
                                        </p:animEffect>
                                      </p:childTnLst>
                                    </p:cTn>
                                  </p:par>
                                  <p:par>
                                    <p:cTn id="43" presetID="22" presetClass="entr" presetSubtype="8" fill="hold" nodeType="withEffect">
                                      <p:stCondLst>
                                        <p:cond delay="0"/>
                                      </p:stCondLst>
                                      <p:childTnLst>
                                        <p:set>
                                          <p:cBhvr>
                                            <p:cTn id="44" dur="1" fill="hold">
                                              <p:stCondLst>
                                                <p:cond delay="0"/>
                                              </p:stCondLst>
                                            </p:cTn>
                                            <p:tgtEl>
                                              <p:spTgt spid="27"/>
                                            </p:tgtEl>
                                            <p:attrNameLst>
                                              <p:attrName>style.visibility</p:attrName>
                                            </p:attrNameLst>
                                          </p:cBhvr>
                                          <p:to>
                                            <p:strVal val="visible"/>
                                          </p:to>
                                        </p:set>
                                        <p:animEffect transition="in" filter="wipe(left)">
                                          <p:cBhvr>
                                            <p:cTn id="45"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9" grpId="0"/>
        </p:bldLst>
      </p:timing>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箭头: V 形 21"/>
          <p:cNvSpPr/>
          <p:nvPr/>
        </p:nvSpPr>
        <p:spPr>
          <a:xfrm>
            <a:off x="464457" y="362856"/>
            <a:ext cx="361606" cy="377372"/>
          </a:xfrm>
          <a:prstGeom prst="chevron">
            <a:avLst/>
          </a:prstGeom>
          <a:solidFill>
            <a:srgbClr val="9B1E23"/>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spc="300">
              <a:solidFill>
                <a:prstClr val="white"/>
              </a:solidFill>
              <a:latin typeface="Agency FB" panose="020B0503020202020204" pitchFamily="34" charset="0"/>
              <a:ea typeface="宋体" panose="02010600030101010101" pitchFamily="2" charset="-122"/>
            </a:endParaRPr>
          </a:p>
        </p:txBody>
      </p:sp>
      <p:sp>
        <p:nvSpPr>
          <p:cNvPr id="3" name="箭头: V 形 22"/>
          <p:cNvSpPr/>
          <p:nvPr/>
        </p:nvSpPr>
        <p:spPr>
          <a:xfrm>
            <a:off x="745335" y="362856"/>
            <a:ext cx="361606" cy="377372"/>
          </a:xfrm>
          <a:prstGeom prst="chevron">
            <a:avLst/>
          </a:prstGeom>
          <a:solidFill>
            <a:srgbClr val="1B2F47"/>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spc="300">
              <a:solidFill>
                <a:prstClr val="white"/>
              </a:solidFill>
              <a:latin typeface="Agency FB" panose="020B0503020202020204" pitchFamily="34" charset="0"/>
              <a:ea typeface="宋体" panose="02010600030101010101" pitchFamily="2" charset="-122"/>
            </a:endParaRPr>
          </a:p>
        </p:txBody>
      </p:sp>
      <p:cxnSp>
        <p:nvCxnSpPr>
          <p:cNvPr id="4" name="直接连接符 3"/>
          <p:cNvCxnSpPr>
            <a:cxnSpLocks/>
            <a:stCxn id="9" idx="3"/>
          </p:cNvCxnSpPr>
          <p:nvPr/>
        </p:nvCxnSpPr>
        <p:spPr>
          <a:xfrm>
            <a:off x="3528819" y="562131"/>
            <a:ext cx="7526896" cy="392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5" name="组合 4"/>
          <p:cNvGrpSpPr/>
          <p:nvPr/>
        </p:nvGrpSpPr>
        <p:grpSpPr>
          <a:xfrm>
            <a:off x="11239724" y="468469"/>
            <a:ext cx="324304" cy="187323"/>
            <a:chOff x="9419771" y="-562044"/>
            <a:chExt cx="551543" cy="187323"/>
          </a:xfrm>
        </p:grpSpPr>
        <p:cxnSp>
          <p:nvCxnSpPr>
            <p:cNvPr id="6" name="直接连接符 5"/>
            <p:cNvCxnSpPr/>
            <p:nvPr/>
          </p:nvCxnSpPr>
          <p:spPr>
            <a:xfrm>
              <a:off x="9419771" y="-562044"/>
              <a:ext cx="551543" cy="0"/>
            </a:xfrm>
            <a:prstGeom prst="line">
              <a:avLst/>
            </a:prstGeom>
            <a:ln w="28575" cap="rnd">
              <a:solidFill>
                <a:schemeClr val="tx1">
                  <a:lumMod val="50000"/>
                  <a:lumOff val="50000"/>
                </a:schemeClr>
              </a:solidFill>
              <a:round/>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9419771" y="-468382"/>
              <a:ext cx="551543" cy="0"/>
            </a:xfrm>
            <a:prstGeom prst="line">
              <a:avLst/>
            </a:prstGeom>
            <a:ln w="28575" cap="rnd">
              <a:solidFill>
                <a:schemeClr val="tx1">
                  <a:lumMod val="50000"/>
                  <a:lumOff val="50000"/>
                </a:schemeClr>
              </a:solidFill>
              <a:round/>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9419771" y="-374721"/>
              <a:ext cx="551543" cy="0"/>
            </a:xfrm>
            <a:prstGeom prst="line">
              <a:avLst/>
            </a:prstGeom>
            <a:ln w="28575" cap="rnd">
              <a:solidFill>
                <a:schemeClr val="tx1">
                  <a:lumMod val="50000"/>
                  <a:lumOff val="50000"/>
                </a:schemeClr>
              </a:solidFill>
              <a:round/>
            </a:ln>
          </p:spPr>
          <p:style>
            <a:lnRef idx="1">
              <a:schemeClr val="accent1"/>
            </a:lnRef>
            <a:fillRef idx="0">
              <a:schemeClr val="accent1"/>
            </a:fillRef>
            <a:effectRef idx="0">
              <a:schemeClr val="accent1"/>
            </a:effectRef>
            <a:fontRef idx="minor">
              <a:schemeClr val="tx1"/>
            </a:fontRef>
          </p:style>
        </p:cxnSp>
      </p:grpSp>
      <p:sp>
        <p:nvSpPr>
          <p:cNvPr id="9" name="文本框 8"/>
          <p:cNvSpPr txBox="1"/>
          <p:nvPr/>
        </p:nvSpPr>
        <p:spPr>
          <a:xfrm>
            <a:off x="1189717" y="300521"/>
            <a:ext cx="2339102" cy="523220"/>
          </a:xfrm>
          <a:prstGeom prst="rect">
            <a:avLst/>
          </a:prstGeom>
          <a:noFill/>
        </p:spPr>
        <p:txBody>
          <a:bodyPr wrap="none" rtlCol="0">
            <a:spAutoFit/>
            <a:scene3d>
              <a:camera prst="orthographicFront"/>
              <a:lightRig rig="threePt" dir="t"/>
            </a:scene3d>
            <a:sp3d contourW="12700"/>
          </a:bodyPr>
          <a:lstStyle/>
          <a:p>
            <a:r>
              <a:rPr lang="zh-CN" altLang="en-US" sz="2800" dirty="0" smtClean="0">
                <a:solidFill>
                  <a:srgbClr val="9B1E23"/>
                </a:solidFill>
                <a:latin typeface="方正尚酷简体" panose="03000509000000000000" pitchFamily="65" charset="-122"/>
                <a:ea typeface="方正尚酷简体" panose="03000509000000000000" pitchFamily="65" charset="-122"/>
              </a:rPr>
              <a:t>一、销售分类</a:t>
            </a:r>
            <a:endParaRPr lang="zh-CN" altLang="en-US" sz="2800" dirty="0" smtClean="0">
              <a:solidFill>
                <a:srgbClr val="9B1E23"/>
              </a:solidFill>
              <a:latin typeface="方正尚酷简体" panose="03000509000000000000" pitchFamily="65" charset="-122"/>
              <a:ea typeface="方正尚酷简体" panose="03000509000000000000" pitchFamily="65" charset="-122"/>
            </a:endParaRPr>
          </a:p>
        </p:txBody>
      </p:sp>
      <p:grpSp>
        <p:nvGrpSpPr>
          <p:cNvPr id="10" name="组合 9"/>
          <p:cNvGrpSpPr/>
          <p:nvPr/>
        </p:nvGrpSpPr>
        <p:grpSpPr>
          <a:xfrm>
            <a:off x="540391" y="3595173"/>
            <a:ext cx="11110913" cy="806450"/>
            <a:chOff x="444098" y="3162300"/>
            <a:chExt cx="11110913" cy="806450"/>
          </a:xfrm>
        </p:grpSpPr>
        <p:sp>
          <p:nvSpPr>
            <p:cNvPr id="11" name="Freeform 5"/>
            <p:cNvSpPr/>
            <p:nvPr/>
          </p:nvSpPr>
          <p:spPr bwMode="auto">
            <a:xfrm>
              <a:off x="496486" y="3162300"/>
              <a:ext cx="1222375" cy="373063"/>
            </a:xfrm>
            <a:custGeom>
              <a:avLst/>
              <a:gdLst>
                <a:gd name="T0" fmla="*/ 2452 w 3360"/>
                <a:gd name="T1" fmla="*/ 0 h 1014"/>
                <a:gd name="T2" fmla="*/ 2226 w 3360"/>
                <a:gd name="T3" fmla="*/ 30 h 1014"/>
                <a:gd name="T4" fmla="*/ 2420 w 3360"/>
                <a:gd name="T5" fmla="*/ 496 h 1014"/>
                <a:gd name="T6" fmla="*/ 2050 w 3360"/>
                <a:gd name="T7" fmla="*/ 72 h 1014"/>
                <a:gd name="T8" fmla="*/ 1698 w 3360"/>
                <a:gd name="T9" fmla="*/ 180 h 1014"/>
                <a:gd name="T10" fmla="*/ 1889 w 3360"/>
                <a:gd name="T11" fmla="*/ 640 h 1014"/>
                <a:gd name="T12" fmla="*/ 1538 w 3360"/>
                <a:gd name="T13" fmla="*/ 237 h 1014"/>
                <a:gd name="T14" fmla="*/ 1114 w 3360"/>
                <a:gd name="T15" fmla="*/ 407 h 1014"/>
                <a:gd name="T16" fmla="*/ 1275 w 3360"/>
                <a:gd name="T17" fmla="*/ 793 h 1014"/>
                <a:gd name="T18" fmla="*/ 988 w 3360"/>
                <a:gd name="T19" fmla="*/ 463 h 1014"/>
                <a:gd name="T20" fmla="*/ 656 w 3360"/>
                <a:gd name="T21" fmla="*/ 624 h 1014"/>
                <a:gd name="T22" fmla="*/ 771 w 3360"/>
                <a:gd name="T23" fmla="*/ 897 h 1014"/>
                <a:gd name="T24" fmla="*/ 572 w 3360"/>
                <a:gd name="T25" fmla="*/ 669 h 1014"/>
                <a:gd name="T26" fmla="*/ 0 w 3360"/>
                <a:gd name="T27" fmla="*/ 1014 h 1014"/>
                <a:gd name="T28" fmla="*/ 3360 w 3360"/>
                <a:gd name="T29" fmla="*/ 1014 h 1014"/>
                <a:gd name="T30" fmla="*/ 2452 w 3360"/>
                <a:gd name="T31" fmla="*/ 0 h 10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360" h="1014">
                  <a:moveTo>
                    <a:pt x="2452" y="0"/>
                  </a:moveTo>
                  <a:cubicBezTo>
                    <a:pt x="2398" y="0"/>
                    <a:pt x="2321" y="10"/>
                    <a:pt x="2226" y="30"/>
                  </a:cubicBezTo>
                  <a:cubicBezTo>
                    <a:pt x="2319" y="261"/>
                    <a:pt x="2420" y="496"/>
                    <a:pt x="2420" y="496"/>
                  </a:cubicBezTo>
                  <a:lnTo>
                    <a:pt x="2050" y="72"/>
                  </a:lnTo>
                  <a:cubicBezTo>
                    <a:pt x="1945" y="101"/>
                    <a:pt x="1826" y="137"/>
                    <a:pt x="1698" y="180"/>
                  </a:cubicBezTo>
                  <a:cubicBezTo>
                    <a:pt x="1790" y="409"/>
                    <a:pt x="1889" y="640"/>
                    <a:pt x="1889" y="640"/>
                  </a:cubicBezTo>
                  <a:lnTo>
                    <a:pt x="1538" y="237"/>
                  </a:lnTo>
                  <a:cubicBezTo>
                    <a:pt x="1403" y="287"/>
                    <a:pt x="1260" y="344"/>
                    <a:pt x="1114" y="407"/>
                  </a:cubicBezTo>
                  <a:cubicBezTo>
                    <a:pt x="1196" y="610"/>
                    <a:pt x="1275" y="793"/>
                    <a:pt x="1275" y="793"/>
                  </a:cubicBezTo>
                  <a:lnTo>
                    <a:pt x="988" y="463"/>
                  </a:lnTo>
                  <a:cubicBezTo>
                    <a:pt x="878" y="514"/>
                    <a:pt x="767" y="567"/>
                    <a:pt x="656" y="624"/>
                  </a:cubicBezTo>
                  <a:cubicBezTo>
                    <a:pt x="719" y="777"/>
                    <a:pt x="771" y="897"/>
                    <a:pt x="771" y="897"/>
                  </a:cubicBezTo>
                  <a:lnTo>
                    <a:pt x="572" y="669"/>
                  </a:lnTo>
                  <a:cubicBezTo>
                    <a:pt x="375" y="774"/>
                    <a:pt x="181" y="889"/>
                    <a:pt x="0" y="1014"/>
                  </a:cubicBezTo>
                  <a:lnTo>
                    <a:pt x="3360" y="1014"/>
                  </a:lnTo>
                  <a:cubicBezTo>
                    <a:pt x="3360" y="1014"/>
                    <a:pt x="2786" y="0"/>
                    <a:pt x="2452" y="0"/>
                  </a:cubicBezTo>
                  <a:close/>
                </a:path>
              </a:pathLst>
            </a:custGeom>
            <a:solidFill>
              <a:srgbClr val="9B1E23"/>
            </a:solidFill>
            <a:ln>
              <a:noFill/>
            </a:ln>
            <a:effectLst>
              <a:outerShdw blurRad="63500" algn="ctr" rotWithShape="0">
                <a:prstClr val="black">
                  <a:alpha val="4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12" name="Freeform 6"/>
            <p:cNvSpPr/>
            <p:nvPr/>
          </p:nvSpPr>
          <p:spPr bwMode="auto">
            <a:xfrm>
              <a:off x="496486" y="3594100"/>
              <a:ext cx="1222375" cy="374650"/>
            </a:xfrm>
            <a:custGeom>
              <a:avLst/>
              <a:gdLst>
                <a:gd name="T0" fmla="*/ 2452 w 3360"/>
                <a:gd name="T1" fmla="*/ 1014 h 1014"/>
                <a:gd name="T2" fmla="*/ 2226 w 3360"/>
                <a:gd name="T3" fmla="*/ 983 h 1014"/>
                <a:gd name="T4" fmla="*/ 2420 w 3360"/>
                <a:gd name="T5" fmla="*/ 517 h 1014"/>
                <a:gd name="T6" fmla="*/ 2050 w 3360"/>
                <a:gd name="T7" fmla="*/ 941 h 1014"/>
                <a:gd name="T8" fmla="*/ 1698 w 3360"/>
                <a:gd name="T9" fmla="*/ 833 h 1014"/>
                <a:gd name="T10" fmla="*/ 1889 w 3360"/>
                <a:gd name="T11" fmla="*/ 373 h 1014"/>
                <a:gd name="T12" fmla="*/ 1538 w 3360"/>
                <a:gd name="T13" fmla="*/ 776 h 1014"/>
                <a:gd name="T14" fmla="*/ 1114 w 3360"/>
                <a:gd name="T15" fmla="*/ 606 h 1014"/>
                <a:gd name="T16" fmla="*/ 1275 w 3360"/>
                <a:gd name="T17" fmla="*/ 220 h 1014"/>
                <a:gd name="T18" fmla="*/ 988 w 3360"/>
                <a:gd name="T19" fmla="*/ 550 h 1014"/>
                <a:gd name="T20" fmla="*/ 656 w 3360"/>
                <a:gd name="T21" fmla="*/ 389 h 1014"/>
                <a:gd name="T22" fmla="*/ 771 w 3360"/>
                <a:gd name="T23" fmla="*/ 116 h 1014"/>
                <a:gd name="T24" fmla="*/ 572 w 3360"/>
                <a:gd name="T25" fmla="*/ 345 h 1014"/>
                <a:gd name="T26" fmla="*/ 0 w 3360"/>
                <a:gd name="T27" fmla="*/ 0 h 1014"/>
                <a:gd name="T28" fmla="*/ 3360 w 3360"/>
                <a:gd name="T29" fmla="*/ 0 h 1014"/>
                <a:gd name="T30" fmla="*/ 2452 w 3360"/>
                <a:gd name="T31" fmla="*/ 1014 h 10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360" h="1014">
                  <a:moveTo>
                    <a:pt x="2452" y="1014"/>
                  </a:moveTo>
                  <a:cubicBezTo>
                    <a:pt x="2398" y="1014"/>
                    <a:pt x="2321" y="1003"/>
                    <a:pt x="2226" y="983"/>
                  </a:cubicBezTo>
                  <a:cubicBezTo>
                    <a:pt x="2319" y="752"/>
                    <a:pt x="2420" y="517"/>
                    <a:pt x="2420" y="517"/>
                  </a:cubicBezTo>
                  <a:lnTo>
                    <a:pt x="2050" y="941"/>
                  </a:lnTo>
                  <a:cubicBezTo>
                    <a:pt x="1945" y="913"/>
                    <a:pt x="1826" y="877"/>
                    <a:pt x="1698" y="833"/>
                  </a:cubicBezTo>
                  <a:cubicBezTo>
                    <a:pt x="1790" y="604"/>
                    <a:pt x="1889" y="373"/>
                    <a:pt x="1889" y="373"/>
                  </a:cubicBezTo>
                  <a:lnTo>
                    <a:pt x="1538" y="776"/>
                  </a:lnTo>
                  <a:cubicBezTo>
                    <a:pt x="1403" y="727"/>
                    <a:pt x="1260" y="670"/>
                    <a:pt x="1114" y="606"/>
                  </a:cubicBezTo>
                  <a:cubicBezTo>
                    <a:pt x="1196" y="404"/>
                    <a:pt x="1275" y="220"/>
                    <a:pt x="1275" y="220"/>
                  </a:cubicBezTo>
                  <a:lnTo>
                    <a:pt x="988" y="550"/>
                  </a:lnTo>
                  <a:cubicBezTo>
                    <a:pt x="878" y="500"/>
                    <a:pt x="767" y="446"/>
                    <a:pt x="656" y="389"/>
                  </a:cubicBezTo>
                  <a:cubicBezTo>
                    <a:pt x="719" y="236"/>
                    <a:pt x="771" y="116"/>
                    <a:pt x="771" y="116"/>
                  </a:cubicBezTo>
                  <a:lnTo>
                    <a:pt x="572" y="345"/>
                  </a:lnTo>
                  <a:cubicBezTo>
                    <a:pt x="375" y="240"/>
                    <a:pt x="181" y="124"/>
                    <a:pt x="0" y="0"/>
                  </a:cubicBezTo>
                  <a:lnTo>
                    <a:pt x="3360" y="0"/>
                  </a:lnTo>
                  <a:cubicBezTo>
                    <a:pt x="3360" y="0"/>
                    <a:pt x="2786" y="1014"/>
                    <a:pt x="2452" y="1014"/>
                  </a:cubicBezTo>
                  <a:close/>
                </a:path>
              </a:pathLst>
            </a:custGeom>
            <a:solidFill>
              <a:srgbClr val="9B1E23"/>
            </a:solidFill>
            <a:ln>
              <a:noFill/>
            </a:ln>
            <a:effectLst>
              <a:outerShdw blurRad="63500" algn="ctr" rotWithShape="0">
                <a:prstClr val="black">
                  <a:alpha val="4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13" name="Freeform 7"/>
            <p:cNvSpPr/>
            <p:nvPr/>
          </p:nvSpPr>
          <p:spPr bwMode="auto">
            <a:xfrm>
              <a:off x="444098" y="3535363"/>
              <a:ext cx="10968038" cy="58738"/>
            </a:xfrm>
            <a:custGeom>
              <a:avLst/>
              <a:gdLst>
                <a:gd name="T0" fmla="*/ 80 w 30160"/>
                <a:gd name="T1" fmla="*/ 160 h 160"/>
                <a:gd name="T2" fmla="*/ 0 w 30160"/>
                <a:gd name="T3" fmla="*/ 80 h 160"/>
                <a:gd name="T4" fmla="*/ 80 w 30160"/>
                <a:gd name="T5" fmla="*/ 0 h 160"/>
                <a:gd name="T6" fmla="*/ 30080 w 30160"/>
                <a:gd name="T7" fmla="*/ 0 h 160"/>
                <a:gd name="T8" fmla="*/ 30160 w 30160"/>
                <a:gd name="T9" fmla="*/ 80 h 160"/>
                <a:gd name="T10" fmla="*/ 30080 w 30160"/>
                <a:gd name="T11" fmla="*/ 160 h 160"/>
                <a:gd name="T12" fmla="*/ 80 w 30160"/>
                <a:gd name="T13" fmla="*/ 160 h 160"/>
              </a:gdLst>
              <a:ahLst/>
              <a:cxnLst>
                <a:cxn ang="0">
                  <a:pos x="T0" y="T1"/>
                </a:cxn>
                <a:cxn ang="0">
                  <a:pos x="T2" y="T3"/>
                </a:cxn>
                <a:cxn ang="0">
                  <a:pos x="T4" y="T5"/>
                </a:cxn>
                <a:cxn ang="0">
                  <a:pos x="T6" y="T7"/>
                </a:cxn>
                <a:cxn ang="0">
                  <a:pos x="T8" y="T9"/>
                </a:cxn>
                <a:cxn ang="0">
                  <a:pos x="T10" y="T11"/>
                </a:cxn>
                <a:cxn ang="0">
                  <a:pos x="T12" y="T13"/>
                </a:cxn>
              </a:cxnLst>
              <a:rect l="0" t="0" r="r" b="b"/>
              <a:pathLst>
                <a:path w="30160" h="160">
                  <a:moveTo>
                    <a:pt x="80" y="160"/>
                  </a:moveTo>
                  <a:cubicBezTo>
                    <a:pt x="36" y="160"/>
                    <a:pt x="0" y="124"/>
                    <a:pt x="0" y="80"/>
                  </a:cubicBezTo>
                  <a:cubicBezTo>
                    <a:pt x="0" y="36"/>
                    <a:pt x="36" y="0"/>
                    <a:pt x="80" y="0"/>
                  </a:cubicBezTo>
                  <a:lnTo>
                    <a:pt x="30080" y="0"/>
                  </a:lnTo>
                  <a:cubicBezTo>
                    <a:pt x="30124" y="0"/>
                    <a:pt x="30160" y="36"/>
                    <a:pt x="30160" y="80"/>
                  </a:cubicBezTo>
                  <a:cubicBezTo>
                    <a:pt x="30160" y="124"/>
                    <a:pt x="30124" y="160"/>
                    <a:pt x="30080" y="160"/>
                  </a:cubicBezTo>
                  <a:lnTo>
                    <a:pt x="80" y="160"/>
                  </a:lnTo>
                  <a:close/>
                </a:path>
              </a:pathLst>
            </a:custGeom>
            <a:solidFill>
              <a:srgbClr val="9B1E23"/>
            </a:solidFill>
            <a:ln>
              <a:noFill/>
            </a:ln>
            <a:effectLst>
              <a:outerShdw blurRad="63500" algn="ctr" rotWithShape="0">
                <a:prstClr val="black">
                  <a:alpha val="4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
          <p:nvSpPr>
            <p:cNvPr id="14" name="Freeform 8"/>
            <p:cNvSpPr/>
            <p:nvPr/>
          </p:nvSpPr>
          <p:spPr bwMode="auto">
            <a:xfrm>
              <a:off x="11270848" y="3438525"/>
              <a:ext cx="284163" cy="252413"/>
            </a:xfrm>
            <a:custGeom>
              <a:avLst/>
              <a:gdLst>
                <a:gd name="T0" fmla="*/ 784 w 784"/>
                <a:gd name="T1" fmla="*/ 343 h 686"/>
                <a:gd name="T2" fmla="*/ 0 w 784"/>
                <a:gd name="T3" fmla="*/ 686 h 686"/>
                <a:gd name="T4" fmla="*/ 248 w 784"/>
                <a:gd name="T5" fmla="*/ 343 h 686"/>
                <a:gd name="T6" fmla="*/ 0 w 784"/>
                <a:gd name="T7" fmla="*/ 0 h 686"/>
                <a:gd name="T8" fmla="*/ 784 w 784"/>
                <a:gd name="T9" fmla="*/ 343 h 686"/>
              </a:gdLst>
              <a:ahLst/>
              <a:cxnLst>
                <a:cxn ang="0">
                  <a:pos x="T0" y="T1"/>
                </a:cxn>
                <a:cxn ang="0">
                  <a:pos x="T2" y="T3"/>
                </a:cxn>
                <a:cxn ang="0">
                  <a:pos x="T4" y="T5"/>
                </a:cxn>
                <a:cxn ang="0">
                  <a:pos x="T6" y="T7"/>
                </a:cxn>
                <a:cxn ang="0">
                  <a:pos x="T8" y="T9"/>
                </a:cxn>
              </a:cxnLst>
              <a:rect l="0" t="0" r="r" b="b"/>
              <a:pathLst>
                <a:path w="784" h="686">
                  <a:moveTo>
                    <a:pt x="784" y="343"/>
                  </a:moveTo>
                  <a:lnTo>
                    <a:pt x="0" y="686"/>
                  </a:lnTo>
                  <a:lnTo>
                    <a:pt x="248" y="343"/>
                  </a:lnTo>
                  <a:lnTo>
                    <a:pt x="0" y="0"/>
                  </a:lnTo>
                  <a:lnTo>
                    <a:pt x="784" y="343"/>
                  </a:lnTo>
                  <a:close/>
                </a:path>
              </a:pathLst>
            </a:custGeom>
            <a:solidFill>
              <a:srgbClr val="9B1E23"/>
            </a:solidFill>
            <a:ln>
              <a:noFill/>
            </a:ln>
            <a:effectLst>
              <a:outerShdw blurRad="63500" algn="ctr" rotWithShape="0">
                <a:prstClr val="black">
                  <a:alpha val="4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grpSp>
      <p:sp>
        <p:nvSpPr>
          <p:cNvPr id="15" name="椭圆 14"/>
          <p:cNvSpPr/>
          <p:nvPr/>
        </p:nvSpPr>
        <p:spPr>
          <a:xfrm>
            <a:off x="3308870" y="3825493"/>
            <a:ext cx="298185" cy="298185"/>
          </a:xfrm>
          <a:prstGeom prst="ellipse">
            <a:avLst/>
          </a:prstGeom>
          <a:solidFill>
            <a:srgbClr val="9B1E23"/>
          </a:solidFill>
          <a:ln>
            <a:noFill/>
          </a:ln>
          <a:effectLst>
            <a:outerShdw blurRad="63500" algn="ctr" rotWithShape="0">
              <a:prstClr val="black">
                <a:alpha val="4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5406057" y="3819143"/>
            <a:ext cx="298185" cy="298185"/>
          </a:xfrm>
          <a:prstGeom prst="ellipse">
            <a:avLst/>
          </a:prstGeom>
          <a:solidFill>
            <a:srgbClr val="9B1E23"/>
          </a:solidFill>
          <a:ln>
            <a:noFill/>
          </a:ln>
          <a:effectLst>
            <a:outerShdw blurRad="63500" algn="ctr" rotWithShape="0">
              <a:prstClr val="black">
                <a:alpha val="4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a:off x="7501974" y="3819143"/>
            <a:ext cx="298185" cy="298185"/>
          </a:xfrm>
          <a:prstGeom prst="ellipse">
            <a:avLst/>
          </a:prstGeom>
          <a:solidFill>
            <a:srgbClr val="9B1E23"/>
          </a:solidFill>
          <a:ln>
            <a:noFill/>
          </a:ln>
          <a:effectLst>
            <a:outerShdw blurRad="63500" algn="ctr" rotWithShape="0">
              <a:prstClr val="black">
                <a:alpha val="4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9597891" y="3819143"/>
            <a:ext cx="298185" cy="298185"/>
          </a:xfrm>
          <a:prstGeom prst="ellipse">
            <a:avLst/>
          </a:prstGeom>
          <a:solidFill>
            <a:srgbClr val="9B1E23"/>
          </a:solidFill>
          <a:ln>
            <a:noFill/>
          </a:ln>
          <a:effectLst>
            <a:outerShdw blurRad="63500" algn="ctr" rotWithShape="0">
              <a:prstClr val="black">
                <a:alpha val="4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Freeform 116"/>
          <p:cNvSpPr>
            <a:spLocks noChangeAspect="1"/>
          </p:cNvSpPr>
          <p:nvPr/>
        </p:nvSpPr>
        <p:spPr bwMode="auto">
          <a:xfrm>
            <a:off x="9358731" y="2269178"/>
            <a:ext cx="776504" cy="1440000"/>
          </a:xfrm>
          <a:custGeom>
            <a:avLst/>
            <a:gdLst>
              <a:gd name="T0" fmla="*/ 1504 w 3008"/>
              <a:gd name="T1" fmla="*/ 5619 h 5619"/>
              <a:gd name="T2" fmla="*/ 0 w 3008"/>
              <a:gd name="T3" fmla="*/ 1504 h 5619"/>
              <a:gd name="T4" fmla="*/ 1504 w 3008"/>
              <a:gd name="T5" fmla="*/ 0 h 5619"/>
              <a:gd name="T6" fmla="*/ 3008 w 3008"/>
              <a:gd name="T7" fmla="*/ 1504 h 5619"/>
              <a:gd name="T8" fmla="*/ 1504 w 3008"/>
              <a:gd name="T9" fmla="*/ 5619 h 5619"/>
            </a:gdLst>
            <a:ahLst/>
            <a:cxnLst>
              <a:cxn ang="0">
                <a:pos x="T0" y="T1"/>
              </a:cxn>
              <a:cxn ang="0">
                <a:pos x="T2" y="T3"/>
              </a:cxn>
              <a:cxn ang="0">
                <a:pos x="T4" y="T5"/>
              </a:cxn>
              <a:cxn ang="0">
                <a:pos x="T6" y="T7"/>
              </a:cxn>
              <a:cxn ang="0">
                <a:pos x="T8" y="T9"/>
              </a:cxn>
            </a:cxnLst>
            <a:rect l="0" t="0" r="r" b="b"/>
            <a:pathLst>
              <a:path w="3008" h="5619">
                <a:moveTo>
                  <a:pt x="1504" y="5619"/>
                </a:moveTo>
                <a:cubicBezTo>
                  <a:pt x="1101" y="4550"/>
                  <a:pt x="0" y="2701"/>
                  <a:pt x="0" y="1504"/>
                </a:cubicBezTo>
                <a:cubicBezTo>
                  <a:pt x="0" y="673"/>
                  <a:pt x="674" y="0"/>
                  <a:pt x="1504" y="0"/>
                </a:cubicBezTo>
                <a:cubicBezTo>
                  <a:pt x="2335" y="0"/>
                  <a:pt x="3008" y="673"/>
                  <a:pt x="3008" y="1504"/>
                </a:cubicBezTo>
                <a:cubicBezTo>
                  <a:pt x="3008" y="2702"/>
                  <a:pt x="1907" y="4550"/>
                  <a:pt x="1504" y="5619"/>
                </a:cubicBezTo>
                <a:close/>
              </a:path>
            </a:pathLst>
          </a:custGeom>
          <a:solidFill>
            <a:srgbClr val="9B1E23"/>
          </a:solidFill>
          <a:ln>
            <a:noFill/>
          </a:ln>
          <a:effectLst>
            <a:outerShdw blurRad="63500" algn="ctr" rotWithShape="0">
              <a:prstClr val="black">
                <a:alpha val="4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Freeform 116"/>
          <p:cNvSpPr>
            <a:spLocks noChangeAspect="1"/>
          </p:cNvSpPr>
          <p:nvPr/>
        </p:nvSpPr>
        <p:spPr bwMode="auto">
          <a:xfrm>
            <a:off x="5166897" y="2269178"/>
            <a:ext cx="776504" cy="1440000"/>
          </a:xfrm>
          <a:custGeom>
            <a:avLst/>
            <a:gdLst>
              <a:gd name="T0" fmla="*/ 1504 w 3008"/>
              <a:gd name="T1" fmla="*/ 5619 h 5619"/>
              <a:gd name="T2" fmla="*/ 0 w 3008"/>
              <a:gd name="T3" fmla="*/ 1504 h 5619"/>
              <a:gd name="T4" fmla="*/ 1504 w 3008"/>
              <a:gd name="T5" fmla="*/ 0 h 5619"/>
              <a:gd name="T6" fmla="*/ 3008 w 3008"/>
              <a:gd name="T7" fmla="*/ 1504 h 5619"/>
              <a:gd name="T8" fmla="*/ 1504 w 3008"/>
              <a:gd name="T9" fmla="*/ 5619 h 5619"/>
            </a:gdLst>
            <a:ahLst/>
            <a:cxnLst>
              <a:cxn ang="0">
                <a:pos x="T0" y="T1"/>
              </a:cxn>
              <a:cxn ang="0">
                <a:pos x="T2" y="T3"/>
              </a:cxn>
              <a:cxn ang="0">
                <a:pos x="T4" y="T5"/>
              </a:cxn>
              <a:cxn ang="0">
                <a:pos x="T6" y="T7"/>
              </a:cxn>
              <a:cxn ang="0">
                <a:pos x="T8" y="T9"/>
              </a:cxn>
            </a:cxnLst>
            <a:rect l="0" t="0" r="r" b="b"/>
            <a:pathLst>
              <a:path w="3008" h="5619">
                <a:moveTo>
                  <a:pt x="1504" y="5619"/>
                </a:moveTo>
                <a:cubicBezTo>
                  <a:pt x="1101" y="4550"/>
                  <a:pt x="0" y="2701"/>
                  <a:pt x="0" y="1504"/>
                </a:cubicBezTo>
                <a:cubicBezTo>
                  <a:pt x="0" y="673"/>
                  <a:pt x="674" y="0"/>
                  <a:pt x="1504" y="0"/>
                </a:cubicBezTo>
                <a:cubicBezTo>
                  <a:pt x="2335" y="0"/>
                  <a:pt x="3008" y="673"/>
                  <a:pt x="3008" y="1504"/>
                </a:cubicBezTo>
                <a:cubicBezTo>
                  <a:pt x="3008" y="2702"/>
                  <a:pt x="1907" y="4550"/>
                  <a:pt x="1504" y="5619"/>
                </a:cubicBezTo>
                <a:close/>
              </a:path>
            </a:pathLst>
          </a:custGeom>
          <a:solidFill>
            <a:srgbClr val="9B1E23"/>
          </a:solidFill>
          <a:ln>
            <a:noFill/>
          </a:ln>
          <a:effectLst>
            <a:outerShdw blurRad="63500" algn="ctr" rotWithShape="0">
              <a:prstClr val="black">
                <a:alpha val="4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Freeform 116"/>
          <p:cNvSpPr>
            <a:spLocks noChangeAspect="1"/>
          </p:cNvSpPr>
          <p:nvPr/>
        </p:nvSpPr>
        <p:spPr bwMode="auto">
          <a:xfrm flipV="1">
            <a:off x="3070980" y="4198114"/>
            <a:ext cx="776504" cy="1440000"/>
          </a:xfrm>
          <a:custGeom>
            <a:avLst/>
            <a:gdLst>
              <a:gd name="T0" fmla="*/ 1504 w 3008"/>
              <a:gd name="T1" fmla="*/ 5619 h 5619"/>
              <a:gd name="T2" fmla="*/ 0 w 3008"/>
              <a:gd name="T3" fmla="*/ 1504 h 5619"/>
              <a:gd name="T4" fmla="*/ 1504 w 3008"/>
              <a:gd name="T5" fmla="*/ 0 h 5619"/>
              <a:gd name="T6" fmla="*/ 3008 w 3008"/>
              <a:gd name="T7" fmla="*/ 1504 h 5619"/>
              <a:gd name="T8" fmla="*/ 1504 w 3008"/>
              <a:gd name="T9" fmla="*/ 5619 h 5619"/>
            </a:gdLst>
            <a:ahLst/>
            <a:cxnLst>
              <a:cxn ang="0">
                <a:pos x="T0" y="T1"/>
              </a:cxn>
              <a:cxn ang="0">
                <a:pos x="T2" y="T3"/>
              </a:cxn>
              <a:cxn ang="0">
                <a:pos x="T4" y="T5"/>
              </a:cxn>
              <a:cxn ang="0">
                <a:pos x="T6" y="T7"/>
              </a:cxn>
              <a:cxn ang="0">
                <a:pos x="T8" y="T9"/>
              </a:cxn>
            </a:cxnLst>
            <a:rect l="0" t="0" r="r" b="b"/>
            <a:pathLst>
              <a:path w="3008" h="5619">
                <a:moveTo>
                  <a:pt x="1504" y="5619"/>
                </a:moveTo>
                <a:cubicBezTo>
                  <a:pt x="1101" y="4550"/>
                  <a:pt x="0" y="2701"/>
                  <a:pt x="0" y="1504"/>
                </a:cubicBezTo>
                <a:cubicBezTo>
                  <a:pt x="0" y="673"/>
                  <a:pt x="674" y="0"/>
                  <a:pt x="1504" y="0"/>
                </a:cubicBezTo>
                <a:cubicBezTo>
                  <a:pt x="2335" y="0"/>
                  <a:pt x="3008" y="673"/>
                  <a:pt x="3008" y="1504"/>
                </a:cubicBezTo>
                <a:cubicBezTo>
                  <a:pt x="3008" y="2702"/>
                  <a:pt x="1907" y="4550"/>
                  <a:pt x="1504" y="5619"/>
                </a:cubicBezTo>
                <a:close/>
              </a:path>
            </a:pathLst>
          </a:custGeom>
          <a:solidFill>
            <a:srgbClr val="9B1E23"/>
          </a:solidFill>
          <a:ln>
            <a:noFill/>
          </a:ln>
          <a:effectLst>
            <a:outerShdw blurRad="63500" algn="ctr" rotWithShape="0">
              <a:prstClr val="black">
                <a:alpha val="4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Freeform 116"/>
          <p:cNvSpPr>
            <a:spLocks noChangeAspect="1"/>
          </p:cNvSpPr>
          <p:nvPr/>
        </p:nvSpPr>
        <p:spPr bwMode="auto">
          <a:xfrm flipV="1">
            <a:off x="7262814" y="4198114"/>
            <a:ext cx="776504" cy="1440000"/>
          </a:xfrm>
          <a:custGeom>
            <a:avLst/>
            <a:gdLst>
              <a:gd name="T0" fmla="*/ 1504 w 3008"/>
              <a:gd name="T1" fmla="*/ 5619 h 5619"/>
              <a:gd name="T2" fmla="*/ 0 w 3008"/>
              <a:gd name="T3" fmla="*/ 1504 h 5619"/>
              <a:gd name="T4" fmla="*/ 1504 w 3008"/>
              <a:gd name="T5" fmla="*/ 0 h 5619"/>
              <a:gd name="T6" fmla="*/ 3008 w 3008"/>
              <a:gd name="T7" fmla="*/ 1504 h 5619"/>
              <a:gd name="T8" fmla="*/ 1504 w 3008"/>
              <a:gd name="T9" fmla="*/ 5619 h 5619"/>
            </a:gdLst>
            <a:ahLst/>
            <a:cxnLst>
              <a:cxn ang="0">
                <a:pos x="T0" y="T1"/>
              </a:cxn>
              <a:cxn ang="0">
                <a:pos x="T2" y="T3"/>
              </a:cxn>
              <a:cxn ang="0">
                <a:pos x="T4" y="T5"/>
              </a:cxn>
              <a:cxn ang="0">
                <a:pos x="T6" y="T7"/>
              </a:cxn>
              <a:cxn ang="0">
                <a:pos x="T8" y="T9"/>
              </a:cxn>
            </a:cxnLst>
            <a:rect l="0" t="0" r="r" b="b"/>
            <a:pathLst>
              <a:path w="3008" h="5619">
                <a:moveTo>
                  <a:pt x="1504" y="5619"/>
                </a:moveTo>
                <a:cubicBezTo>
                  <a:pt x="1101" y="4550"/>
                  <a:pt x="0" y="2701"/>
                  <a:pt x="0" y="1504"/>
                </a:cubicBezTo>
                <a:cubicBezTo>
                  <a:pt x="0" y="673"/>
                  <a:pt x="674" y="0"/>
                  <a:pt x="1504" y="0"/>
                </a:cubicBezTo>
                <a:cubicBezTo>
                  <a:pt x="2335" y="0"/>
                  <a:pt x="3008" y="673"/>
                  <a:pt x="3008" y="1504"/>
                </a:cubicBezTo>
                <a:cubicBezTo>
                  <a:pt x="3008" y="2702"/>
                  <a:pt x="1907" y="4550"/>
                  <a:pt x="1504" y="5619"/>
                </a:cubicBezTo>
                <a:close/>
              </a:path>
            </a:pathLst>
          </a:custGeom>
          <a:solidFill>
            <a:srgbClr val="9B1E23"/>
          </a:solidFill>
          <a:ln>
            <a:noFill/>
          </a:ln>
          <a:effectLst>
            <a:outerShdw blurRad="63500" algn="ctr" rotWithShape="0">
              <a:prstClr val="black">
                <a:alpha val="40000"/>
              </a:prstClr>
            </a:outerShdw>
          </a:effectLs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22"/>
          <p:cNvSpPr/>
          <p:nvPr/>
        </p:nvSpPr>
        <p:spPr>
          <a:xfrm>
            <a:off x="3080701" y="4962796"/>
            <a:ext cx="717929" cy="457200"/>
          </a:xfrm>
          <a:prstGeom prst="rect">
            <a:avLst/>
          </a:prstGeom>
        </p:spPr>
        <p:txBody>
          <a:bodyPr wrap="square">
            <a:spAutoFit/>
          </a:bodyPr>
          <a:lstStyle/>
          <a:p>
            <a:pPr algn="ctr"/>
            <a:r>
              <a:rPr lang="en-US" altLang="zh-CN" sz="2400" b="1" spc="-150" dirty="0" smtClean="0">
                <a:solidFill>
                  <a:schemeClr val="bg1"/>
                </a:solidFill>
                <a:latin typeface="Agency FB" panose="020B0503020202020204" pitchFamily="34" charset="0"/>
                <a:ea typeface="腾祥澜黑简" panose="01010104010101010101" pitchFamily="2" charset="-122"/>
              </a:rPr>
              <a:t>01</a:t>
            </a:r>
            <a:endParaRPr lang="zh-CN" altLang="en-US" sz="2400" b="1" spc="-150" dirty="0">
              <a:solidFill>
                <a:schemeClr val="bg1"/>
              </a:solidFill>
              <a:latin typeface="Agency FB" panose="020B0503020202020204" pitchFamily="34" charset="0"/>
              <a:ea typeface="腾祥澜黑简" panose="01010104010101010101" pitchFamily="2" charset="-122"/>
            </a:endParaRPr>
          </a:p>
        </p:txBody>
      </p:sp>
      <p:sp>
        <p:nvSpPr>
          <p:cNvPr id="24" name="矩形 23"/>
          <p:cNvSpPr/>
          <p:nvPr/>
        </p:nvSpPr>
        <p:spPr>
          <a:xfrm>
            <a:off x="7283681" y="4962796"/>
            <a:ext cx="717929" cy="457200"/>
          </a:xfrm>
          <a:prstGeom prst="rect">
            <a:avLst/>
          </a:prstGeom>
        </p:spPr>
        <p:txBody>
          <a:bodyPr wrap="square">
            <a:spAutoFit/>
          </a:bodyPr>
          <a:lstStyle/>
          <a:p>
            <a:pPr algn="ctr"/>
            <a:r>
              <a:rPr lang="en-US" altLang="zh-CN" sz="2400" b="1" spc="-150" dirty="0" smtClean="0">
                <a:solidFill>
                  <a:schemeClr val="bg1"/>
                </a:solidFill>
                <a:latin typeface="Agency FB" panose="020B0503020202020204" pitchFamily="34" charset="0"/>
                <a:ea typeface="腾祥澜黑简" panose="01010104010101010101" pitchFamily="2" charset="-122"/>
              </a:rPr>
              <a:t>03</a:t>
            </a:r>
            <a:endParaRPr lang="zh-CN" altLang="en-US" sz="2400" b="1" spc="-150" dirty="0">
              <a:solidFill>
                <a:schemeClr val="bg1"/>
              </a:solidFill>
              <a:latin typeface="Agency FB" panose="020B0503020202020204" pitchFamily="34" charset="0"/>
              <a:ea typeface="腾祥澜黑简" panose="01010104010101010101" pitchFamily="2" charset="-122"/>
            </a:endParaRPr>
          </a:p>
        </p:txBody>
      </p:sp>
      <p:sp>
        <p:nvSpPr>
          <p:cNvPr id="25" name="矩形 24"/>
          <p:cNvSpPr/>
          <p:nvPr/>
        </p:nvSpPr>
        <p:spPr>
          <a:xfrm>
            <a:off x="5167191" y="2499024"/>
            <a:ext cx="717929" cy="457200"/>
          </a:xfrm>
          <a:prstGeom prst="rect">
            <a:avLst/>
          </a:prstGeom>
        </p:spPr>
        <p:txBody>
          <a:bodyPr wrap="square">
            <a:spAutoFit/>
          </a:bodyPr>
          <a:lstStyle/>
          <a:p>
            <a:pPr algn="ctr"/>
            <a:r>
              <a:rPr lang="en-US" altLang="zh-CN" sz="2400" b="1" spc="-150" dirty="0" smtClean="0">
                <a:solidFill>
                  <a:schemeClr val="bg1"/>
                </a:solidFill>
                <a:latin typeface="Agency FB" panose="020B0503020202020204" pitchFamily="34" charset="0"/>
                <a:ea typeface="腾祥澜黑简" panose="01010104010101010101" pitchFamily="2" charset="-122"/>
              </a:rPr>
              <a:t>02</a:t>
            </a:r>
            <a:endParaRPr lang="zh-CN" altLang="en-US" sz="2400" b="1" spc="-150" dirty="0">
              <a:solidFill>
                <a:schemeClr val="bg1"/>
              </a:solidFill>
              <a:latin typeface="Agency FB" panose="020B0503020202020204" pitchFamily="34" charset="0"/>
              <a:ea typeface="腾祥澜黑简" panose="01010104010101010101" pitchFamily="2" charset="-122"/>
            </a:endParaRPr>
          </a:p>
        </p:txBody>
      </p:sp>
      <p:sp>
        <p:nvSpPr>
          <p:cNvPr id="26" name="矩形 25"/>
          <p:cNvSpPr/>
          <p:nvPr/>
        </p:nvSpPr>
        <p:spPr>
          <a:xfrm>
            <a:off x="9388018" y="2499024"/>
            <a:ext cx="717929" cy="457200"/>
          </a:xfrm>
          <a:prstGeom prst="rect">
            <a:avLst/>
          </a:prstGeom>
        </p:spPr>
        <p:txBody>
          <a:bodyPr wrap="square">
            <a:spAutoFit/>
          </a:bodyPr>
          <a:lstStyle/>
          <a:p>
            <a:pPr algn="ctr"/>
            <a:r>
              <a:rPr lang="en-US" altLang="zh-CN" sz="2400" b="1" spc="-150" dirty="0" smtClean="0">
                <a:solidFill>
                  <a:schemeClr val="bg1"/>
                </a:solidFill>
                <a:latin typeface="Agency FB" panose="020B0503020202020204" pitchFamily="34" charset="0"/>
                <a:ea typeface="腾祥澜黑简" panose="01010104010101010101" pitchFamily="2" charset="-122"/>
              </a:rPr>
              <a:t>04</a:t>
            </a:r>
            <a:endParaRPr lang="zh-CN" altLang="en-US" sz="2400" b="1" spc="-150" dirty="0">
              <a:solidFill>
                <a:schemeClr val="bg1"/>
              </a:solidFill>
              <a:latin typeface="Agency FB" panose="020B0503020202020204" pitchFamily="34" charset="0"/>
              <a:ea typeface="腾祥澜黑简" panose="01010104010101010101" pitchFamily="2" charset="-122"/>
            </a:endParaRPr>
          </a:p>
        </p:txBody>
      </p:sp>
      <p:sp>
        <p:nvSpPr>
          <p:cNvPr id="27" name="矩形 26"/>
          <p:cNvSpPr/>
          <p:nvPr/>
        </p:nvSpPr>
        <p:spPr>
          <a:xfrm>
            <a:off x="2563753" y="2893346"/>
            <a:ext cx="1799194" cy="652780"/>
          </a:xfrm>
          <a:prstGeom prst="rect">
            <a:avLst/>
          </a:prstGeom>
        </p:spPr>
        <p:txBody>
          <a:bodyPr wrap="square">
            <a:spAutoFit/>
          </a:bodyPr>
          <a:lstStyle/>
          <a:p>
            <a:pPr algn="ctr"/>
            <a:r>
              <a:rPr lang="zh-CN" altLang="en-US" sz="1200" dirty="0" smtClean="0">
                <a:solidFill>
                  <a:schemeClr val="tx1"/>
                </a:solidFill>
                <a:latin typeface="微软雅黑" panose="020B0503020204020204" charset="-122"/>
                <a:ea typeface="微软雅黑" panose="020B0503020204020204" charset="-122"/>
              </a:rPr>
              <a:t>在这里输入您的文字内容，或者将您的文字内容复制在这里</a:t>
            </a:r>
          </a:p>
        </p:txBody>
      </p:sp>
      <p:sp>
        <p:nvSpPr>
          <p:cNvPr id="28" name="矩形 27"/>
          <p:cNvSpPr/>
          <p:nvPr/>
        </p:nvSpPr>
        <p:spPr>
          <a:xfrm>
            <a:off x="2563754" y="2580938"/>
            <a:ext cx="1799194" cy="338554"/>
          </a:xfrm>
          <a:prstGeom prst="rect">
            <a:avLst/>
          </a:prstGeom>
        </p:spPr>
        <p:txBody>
          <a:bodyPr wrap="square">
            <a:spAutoFit/>
          </a:bodyPr>
          <a:lstStyle/>
          <a:p>
            <a:pPr algn="ctr"/>
            <a:r>
              <a:rPr lang="zh-CN" altLang="en-US" sz="1600" dirty="0" smtClean="0">
                <a:solidFill>
                  <a:srgbClr val="9B1E23"/>
                </a:solidFill>
                <a:latin typeface="迷你简菱心" panose="02010609000101010101" pitchFamily="49" charset="-122"/>
                <a:ea typeface="迷你简菱心" panose="02010609000101010101" pitchFamily="49" charset="-122"/>
              </a:rPr>
              <a:t>网络销售</a:t>
            </a:r>
            <a:endParaRPr lang="zh-CN" altLang="en-US" sz="1600" dirty="0" smtClean="0">
              <a:solidFill>
                <a:srgbClr val="9B1E23"/>
              </a:solidFill>
              <a:latin typeface="迷你简菱心" panose="02010609000101010101" pitchFamily="49" charset="-122"/>
              <a:ea typeface="迷你简菱心" panose="02010609000101010101" pitchFamily="49" charset="-122"/>
            </a:endParaRPr>
          </a:p>
        </p:txBody>
      </p:sp>
      <p:sp>
        <p:nvSpPr>
          <p:cNvPr id="29" name="矩形 28"/>
          <p:cNvSpPr/>
          <p:nvPr/>
        </p:nvSpPr>
        <p:spPr>
          <a:xfrm>
            <a:off x="6751467" y="2893346"/>
            <a:ext cx="1799194" cy="652780"/>
          </a:xfrm>
          <a:prstGeom prst="rect">
            <a:avLst/>
          </a:prstGeom>
        </p:spPr>
        <p:txBody>
          <a:bodyPr wrap="square">
            <a:spAutoFit/>
          </a:bodyPr>
          <a:lstStyle/>
          <a:p>
            <a:pPr algn="ctr"/>
            <a:r>
              <a:rPr lang="zh-CN" altLang="en-US" sz="1200" dirty="0" smtClean="0">
                <a:solidFill>
                  <a:schemeClr val="tx1"/>
                </a:solidFill>
                <a:latin typeface="微软雅黑" panose="020B0503020204020204" charset="-122"/>
                <a:ea typeface="微软雅黑" panose="020B0503020204020204" charset="-122"/>
              </a:rPr>
              <a:t>在这里输入您的文字内容，或者将您的文字内容复制在这里</a:t>
            </a:r>
          </a:p>
        </p:txBody>
      </p:sp>
      <p:sp>
        <p:nvSpPr>
          <p:cNvPr id="30" name="矩形 29"/>
          <p:cNvSpPr/>
          <p:nvPr/>
        </p:nvSpPr>
        <p:spPr>
          <a:xfrm>
            <a:off x="6751468" y="2580938"/>
            <a:ext cx="1799194" cy="338554"/>
          </a:xfrm>
          <a:prstGeom prst="rect">
            <a:avLst/>
          </a:prstGeom>
        </p:spPr>
        <p:txBody>
          <a:bodyPr wrap="square">
            <a:spAutoFit/>
          </a:bodyPr>
          <a:lstStyle/>
          <a:p>
            <a:pPr algn="ctr"/>
            <a:r>
              <a:rPr lang="zh-CN" altLang="en-US" sz="1600" dirty="0" smtClean="0">
                <a:solidFill>
                  <a:srgbClr val="9B1E23"/>
                </a:solidFill>
                <a:latin typeface="迷你简菱心" panose="02010609000101010101" pitchFamily="49" charset="-122"/>
                <a:ea typeface="迷你简菱心" panose="02010609000101010101" pitchFamily="49" charset="-122"/>
              </a:rPr>
              <a:t>网络销售</a:t>
            </a:r>
            <a:endParaRPr lang="zh-CN" altLang="en-US" sz="1600" dirty="0" smtClean="0">
              <a:solidFill>
                <a:srgbClr val="9B1E23"/>
              </a:solidFill>
              <a:latin typeface="迷你简菱心" panose="02010609000101010101" pitchFamily="49" charset="-122"/>
              <a:ea typeface="迷你简菱心" panose="02010609000101010101" pitchFamily="49" charset="-122"/>
            </a:endParaRPr>
          </a:p>
        </p:txBody>
      </p:sp>
      <p:sp>
        <p:nvSpPr>
          <p:cNvPr id="31" name="矩形 30"/>
          <p:cNvSpPr/>
          <p:nvPr/>
        </p:nvSpPr>
        <p:spPr>
          <a:xfrm>
            <a:off x="4655551" y="4659456"/>
            <a:ext cx="1799194" cy="652780"/>
          </a:xfrm>
          <a:prstGeom prst="rect">
            <a:avLst/>
          </a:prstGeom>
        </p:spPr>
        <p:txBody>
          <a:bodyPr wrap="square">
            <a:spAutoFit/>
          </a:bodyPr>
          <a:lstStyle/>
          <a:p>
            <a:pPr algn="ctr"/>
            <a:r>
              <a:rPr lang="zh-CN" altLang="en-US" sz="1200" dirty="0" smtClean="0">
                <a:solidFill>
                  <a:schemeClr val="tx1"/>
                </a:solidFill>
                <a:latin typeface="微软雅黑" panose="020B0503020204020204" charset="-122"/>
                <a:ea typeface="微软雅黑" panose="020B0503020204020204" charset="-122"/>
              </a:rPr>
              <a:t>在这里输入您的文字内容，或者将您的文字内容复制在这里</a:t>
            </a:r>
          </a:p>
        </p:txBody>
      </p:sp>
      <p:sp>
        <p:nvSpPr>
          <p:cNvPr id="32" name="矩形 31"/>
          <p:cNvSpPr/>
          <p:nvPr/>
        </p:nvSpPr>
        <p:spPr>
          <a:xfrm>
            <a:off x="4655552" y="4347048"/>
            <a:ext cx="1799194" cy="338554"/>
          </a:xfrm>
          <a:prstGeom prst="rect">
            <a:avLst/>
          </a:prstGeom>
        </p:spPr>
        <p:txBody>
          <a:bodyPr wrap="square">
            <a:spAutoFit/>
          </a:bodyPr>
          <a:lstStyle/>
          <a:p>
            <a:pPr algn="ctr"/>
            <a:r>
              <a:rPr lang="zh-CN" altLang="en-US" sz="1600" dirty="0" smtClean="0">
                <a:solidFill>
                  <a:srgbClr val="9B1E23"/>
                </a:solidFill>
                <a:latin typeface="迷你简菱心" panose="02010609000101010101" pitchFamily="49" charset="-122"/>
                <a:ea typeface="迷你简菱心" panose="02010609000101010101" pitchFamily="49" charset="-122"/>
              </a:rPr>
              <a:t>网络销售</a:t>
            </a:r>
            <a:endParaRPr lang="zh-CN" altLang="en-US" sz="1600" dirty="0" smtClean="0">
              <a:solidFill>
                <a:srgbClr val="9B1E23"/>
              </a:solidFill>
              <a:latin typeface="迷你简菱心" panose="02010609000101010101" pitchFamily="49" charset="-122"/>
              <a:ea typeface="迷你简菱心" panose="02010609000101010101" pitchFamily="49" charset="-122"/>
            </a:endParaRPr>
          </a:p>
        </p:txBody>
      </p:sp>
      <p:sp>
        <p:nvSpPr>
          <p:cNvPr id="33" name="矩形 32"/>
          <p:cNvSpPr/>
          <p:nvPr/>
        </p:nvSpPr>
        <p:spPr>
          <a:xfrm>
            <a:off x="8847384" y="4659456"/>
            <a:ext cx="1799194" cy="652780"/>
          </a:xfrm>
          <a:prstGeom prst="rect">
            <a:avLst/>
          </a:prstGeom>
        </p:spPr>
        <p:txBody>
          <a:bodyPr wrap="square">
            <a:spAutoFit/>
          </a:bodyPr>
          <a:lstStyle/>
          <a:p>
            <a:pPr algn="ctr"/>
            <a:r>
              <a:rPr lang="zh-CN" altLang="en-US" sz="1200" dirty="0" smtClean="0">
                <a:solidFill>
                  <a:schemeClr val="tx1"/>
                </a:solidFill>
                <a:latin typeface="微软雅黑" panose="020B0503020204020204" charset="-122"/>
                <a:ea typeface="微软雅黑" panose="020B0503020204020204" charset="-122"/>
              </a:rPr>
              <a:t>在这里输入您的文字内容，或者将您的文字内容复制在这里</a:t>
            </a:r>
          </a:p>
        </p:txBody>
      </p:sp>
      <p:sp>
        <p:nvSpPr>
          <p:cNvPr id="34" name="矩形 33"/>
          <p:cNvSpPr/>
          <p:nvPr/>
        </p:nvSpPr>
        <p:spPr>
          <a:xfrm>
            <a:off x="8847385" y="4347048"/>
            <a:ext cx="1799194" cy="338554"/>
          </a:xfrm>
          <a:prstGeom prst="rect">
            <a:avLst/>
          </a:prstGeom>
        </p:spPr>
        <p:txBody>
          <a:bodyPr wrap="square">
            <a:spAutoFit/>
          </a:bodyPr>
          <a:lstStyle/>
          <a:p>
            <a:pPr algn="ctr"/>
            <a:r>
              <a:rPr lang="zh-CN" altLang="en-US" sz="1600" dirty="0" smtClean="0">
                <a:solidFill>
                  <a:srgbClr val="9B1E23"/>
                </a:solidFill>
                <a:latin typeface="迷你简菱心" panose="02010609000101010101" pitchFamily="49" charset="-122"/>
                <a:ea typeface="迷你简菱心" panose="02010609000101010101" pitchFamily="49" charset="-122"/>
              </a:rPr>
              <a:t>网络销售</a:t>
            </a:r>
            <a:endParaRPr lang="zh-CN" altLang="en-US" sz="1600" dirty="0" smtClean="0">
              <a:solidFill>
                <a:srgbClr val="9B1E23"/>
              </a:solidFill>
              <a:latin typeface="迷你简菱心" panose="02010609000101010101" pitchFamily="49" charset="-122"/>
              <a:ea typeface="迷你简菱心" panose="02010609000101010101" pitchFamily="49" charset="-122"/>
            </a:endParaRPr>
          </a:p>
        </p:txBody>
      </p:sp>
    </p:spTree>
    <p:extLst>
      <p:ext uri="{BB962C8B-B14F-4D97-AF65-F5344CB8AC3E}">
        <p14:creationId xmlns:p14="http://schemas.microsoft.com/office/powerpoint/2010/main" val="815562409"/>
      </p:ext>
    </p:ext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14:presetBounceEnd="40000">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14:bounceEnd="40000">
                                          <p:cBhvr additive="base">
                                            <p:cTn id="7" dur="1000" fill="hold"/>
                                            <p:tgtEl>
                                              <p:spTgt spid="2"/>
                                            </p:tgtEl>
                                            <p:attrNameLst>
                                              <p:attrName>ppt_x</p:attrName>
                                            </p:attrNameLst>
                                          </p:cBhvr>
                                          <p:tavLst>
                                            <p:tav tm="0">
                                              <p:val>
                                                <p:strVal val="0-#ppt_w/2"/>
                                              </p:val>
                                            </p:tav>
                                            <p:tav tm="100000">
                                              <p:val>
                                                <p:strVal val="#ppt_x"/>
                                              </p:val>
                                            </p:tav>
                                          </p:tavLst>
                                        </p:anim>
                                        <p:anim calcmode="lin" valueType="num" p14:bounceEnd="40000">
                                          <p:cBhvr additive="base">
                                            <p:cTn id="8" dur="10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14:presetBounceEnd="40000">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14:bounceEnd="40000">
                                          <p:cBhvr additive="base">
                                            <p:cTn id="11" dur="1000" fill="hold"/>
                                            <p:tgtEl>
                                              <p:spTgt spid="3"/>
                                            </p:tgtEl>
                                            <p:attrNameLst>
                                              <p:attrName>ppt_x</p:attrName>
                                            </p:attrNameLst>
                                          </p:cBhvr>
                                          <p:tavLst>
                                            <p:tav tm="0">
                                              <p:val>
                                                <p:strVal val="0-#ppt_w/2"/>
                                              </p:val>
                                            </p:tav>
                                            <p:tav tm="100000">
                                              <p:val>
                                                <p:strVal val="#ppt_x"/>
                                              </p:val>
                                            </p:tav>
                                          </p:tavLst>
                                        </p:anim>
                                        <p:anim calcmode="lin" valueType="num" p14:bounceEnd="40000">
                                          <p:cBhvr additive="base">
                                            <p:cTn id="12" dur="1000" fill="hold"/>
                                            <p:tgtEl>
                                              <p:spTgt spid="3"/>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53" presetClass="entr" presetSubtype="16" fill="hold" grpId="0" nodeType="afterEffect">
                                      <p:stCondLst>
                                        <p:cond delay="0"/>
                                      </p:stCondLst>
                                      <p:iterate type="lt">
                                        <p:tmPct val="10000"/>
                                      </p:iterate>
                                      <p:childTnLst>
                                        <p:set>
                                          <p:cBhvr>
                                            <p:cTn id="15" dur="1" fill="hold">
                                              <p:stCondLst>
                                                <p:cond delay="0"/>
                                              </p:stCondLst>
                                            </p:cTn>
                                            <p:tgtEl>
                                              <p:spTgt spid="9"/>
                                            </p:tgtEl>
                                            <p:attrNameLst>
                                              <p:attrName>style.visibility</p:attrName>
                                            </p:attrNameLst>
                                          </p:cBhvr>
                                          <p:to>
                                            <p:strVal val="visible"/>
                                          </p:to>
                                        </p:set>
                                        <p:anim calcmode="lin" valueType="num">
                                          <p:cBhvr>
                                            <p:cTn id="16" dur="500" fill="hold"/>
                                            <p:tgtEl>
                                              <p:spTgt spid="9"/>
                                            </p:tgtEl>
                                            <p:attrNameLst>
                                              <p:attrName>ppt_w</p:attrName>
                                            </p:attrNameLst>
                                          </p:cBhvr>
                                          <p:tavLst>
                                            <p:tav tm="0">
                                              <p:val>
                                                <p:fltVal val="0"/>
                                              </p:val>
                                            </p:tav>
                                            <p:tav tm="100000">
                                              <p:val>
                                                <p:strVal val="#ppt_w"/>
                                              </p:val>
                                            </p:tav>
                                          </p:tavLst>
                                        </p:anim>
                                        <p:anim calcmode="lin" valueType="num">
                                          <p:cBhvr>
                                            <p:cTn id="17" dur="500" fill="hold"/>
                                            <p:tgtEl>
                                              <p:spTgt spid="9"/>
                                            </p:tgtEl>
                                            <p:attrNameLst>
                                              <p:attrName>ppt_h</p:attrName>
                                            </p:attrNameLst>
                                          </p:cBhvr>
                                          <p:tavLst>
                                            <p:tav tm="0">
                                              <p:val>
                                                <p:fltVal val="0"/>
                                              </p:val>
                                            </p:tav>
                                            <p:tav tm="100000">
                                              <p:val>
                                                <p:strVal val="#ppt_h"/>
                                              </p:val>
                                            </p:tav>
                                          </p:tavLst>
                                        </p:anim>
                                        <p:animEffect transition="in" filter="fade">
                                          <p:cBhvr>
                                            <p:cTn id="18" dur="500"/>
                                            <p:tgtEl>
                                              <p:spTgt spid="9"/>
                                            </p:tgtEl>
                                          </p:cBhvr>
                                        </p:animEffect>
                                      </p:childTnLst>
                                    </p:cTn>
                                  </p:par>
                                  <p:par>
                                    <p:cTn id="19" presetID="53" presetClass="entr" presetSubtype="16" fill="hold" nodeType="with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p:cTn id="21" dur="500" fill="hold"/>
                                            <p:tgtEl>
                                              <p:spTgt spid="5"/>
                                            </p:tgtEl>
                                            <p:attrNameLst>
                                              <p:attrName>ppt_w</p:attrName>
                                            </p:attrNameLst>
                                          </p:cBhvr>
                                          <p:tavLst>
                                            <p:tav tm="0">
                                              <p:val>
                                                <p:fltVal val="0"/>
                                              </p:val>
                                            </p:tav>
                                            <p:tav tm="100000">
                                              <p:val>
                                                <p:strVal val="#ppt_w"/>
                                              </p:val>
                                            </p:tav>
                                          </p:tavLst>
                                        </p:anim>
                                        <p:anim calcmode="lin" valueType="num">
                                          <p:cBhvr>
                                            <p:cTn id="22" dur="500" fill="hold"/>
                                            <p:tgtEl>
                                              <p:spTgt spid="5"/>
                                            </p:tgtEl>
                                            <p:attrNameLst>
                                              <p:attrName>ppt_h</p:attrName>
                                            </p:attrNameLst>
                                          </p:cBhvr>
                                          <p:tavLst>
                                            <p:tav tm="0">
                                              <p:val>
                                                <p:fltVal val="0"/>
                                              </p:val>
                                            </p:tav>
                                            <p:tav tm="100000">
                                              <p:val>
                                                <p:strVal val="#ppt_h"/>
                                              </p:val>
                                            </p:tav>
                                          </p:tavLst>
                                        </p:anim>
                                        <p:animEffect transition="in" filter="fade">
                                          <p:cBhvr>
                                            <p:cTn id="23" dur="500"/>
                                            <p:tgtEl>
                                              <p:spTgt spid="5"/>
                                            </p:tgtEl>
                                          </p:cBhvr>
                                        </p:animEffect>
                                      </p:childTnLst>
                                    </p:cTn>
                                  </p:par>
                                  <p:par>
                                    <p:cTn id="24" presetID="22" presetClass="entr" presetSubtype="2" fill="hold" nodeType="with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wipe(right)">
                                          <p:cBhvr>
                                            <p:cTn id="26" dur="500"/>
                                            <p:tgtEl>
                                              <p:spTgt spid="4"/>
                                            </p:tgtEl>
                                          </p:cBhvr>
                                        </p:animEffect>
                                      </p:childTnLst>
                                    </p:cTn>
                                  </p:par>
                                </p:childTnLst>
                              </p:cTn>
                            </p:par>
                            <p:par>
                              <p:cTn id="27" fill="hold">
                                <p:stCondLst>
                                  <p:cond delay="1750"/>
                                </p:stCondLst>
                                <p:childTnLst>
                                  <p:par>
                                    <p:cTn id="28" presetID="2" presetClass="entr" presetSubtype="8" fill="hold" nodeType="afterEffect">
                                      <p:stCondLst>
                                        <p:cond delay="0"/>
                                      </p:stCondLst>
                                      <p:childTnLst>
                                        <p:set>
                                          <p:cBhvr>
                                            <p:cTn id="29" dur="1" fill="hold">
                                              <p:stCondLst>
                                                <p:cond delay="0"/>
                                              </p:stCondLst>
                                            </p:cTn>
                                            <p:tgtEl>
                                              <p:spTgt spid="10"/>
                                            </p:tgtEl>
                                            <p:attrNameLst>
                                              <p:attrName>style.visibility</p:attrName>
                                            </p:attrNameLst>
                                          </p:cBhvr>
                                          <p:to>
                                            <p:strVal val="visible"/>
                                          </p:to>
                                        </p:set>
                                        <p:anim calcmode="lin" valueType="num">
                                          <p:cBhvr additive="base">
                                            <p:cTn id="30" dur="500" fill="hold"/>
                                            <p:tgtEl>
                                              <p:spTgt spid="10"/>
                                            </p:tgtEl>
                                            <p:attrNameLst>
                                              <p:attrName>ppt_x</p:attrName>
                                            </p:attrNameLst>
                                          </p:cBhvr>
                                          <p:tavLst>
                                            <p:tav tm="0">
                                              <p:val>
                                                <p:strVal val="0-#ppt_w/2"/>
                                              </p:val>
                                            </p:tav>
                                            <p:tav tm="100000">
                                              <p:val>
                                                <p:strVal val="#ppt_x"/>
                                              </p:val>
                                            </p:tav>
                                          </p:tavLst>
                                        </p:anim>
                                        <p:anim calcmode="lin" valueType="num">
                                          <p:cBhvr additive="base">
                                            <p:cTn id="31" dur="500" fill="hold"/>
                                            <p:tgtEl>
                                              <p:spTgt spid="10"/>
                                            </p:tgtEl>
                                            <p:attrNameLst>
                                              <p:attrName>ppt_y</p:attrName>
                                            </p:attrNameLst>
                                          </p:cBhvr>
                                          <p:tavLst>
                                            <p:tav tm="0">
                                              <p:val>
                                                <p:strVal val="#ppt_y"/>
                                              </p:val>
                                            </p:tav>
                                            <p:tav tm="100000">
                                              <p:val>
                                                <p:strVal val="#ppt_y"/>
                                              </p:val>
                                            </p:tav>
                                          </p:tavLst>
                                        </p:anim>
                                      </p:childTnLst>
                                    </p:cTn>
                                  </p:par>
                                </p:childTnLst>
                              </p:cTn>
                            </p:par>
                            <p:par>
                              <p:cTn id="32" fill="hold">
                                <p:stCondLst>
                                  <p:cond delay="2250"/>
                                </p:stCondLst>
                                <p:childTnLst>
                                  <p:par>
                                    <p:cTn id="33" presetID="10" presetClass="entr" presetSubtype="0" fill="hold" grpId="0" nodeType="afterEffect">
                                      <p:stCondLst>
                                        <p:cond delay="0"/>
                                      </p:stCondLst>
                                      <p:childTnLst>
                                        <p:set>
                                          <p:cBhvr>
                                            <p:cTn id="34" dur="1" fill="hold">
                                              <p:stCondLst>
                                                <p:cond delay="0"/>
                                              </p:stCondLst>
                                            </p:cTn>
                                            <p:tgtEl>
                                              <p:spTgt spid="15"/>
                                            </p:tgtEl>
                                            <p:attrNameLst>
                                              <p:attrName>style.visibility</p:attrName>
                                            </p:attrNameLst>
                                          </p:cBhvr>
                                          <p:to>
                                            <p:strVal val="visible"/>
                                          </p:to>
                                        </p:set>
                                        <p:animEffect transition="in" filter="fade">
                                          <p:cBhvr>
                                            <p:cTn id="35" dur="250"/>
                                            <p:tgtEl>
                                              <p:spTgt spid="15"/>
                                            </p:tgtEl>
                                          </p:cBhvr>
                                        </p:animEffect>
                                      </p:childTnLst>
                                    </p:cTn>
                                  </p:par>
                                </p:childTnLst>
                              </p:cTn>
                            </p:par>
                            <p:par>
                              <p:cTn id="36" fill="hold">
                                <p:stCondLst>
                                  <p:cond delay="2500"/>
                                </p:stCondLst>
                                <p:childTnLst>
                                  <p:par>
                                    <p:cTn id="37" presetID="47" presetClass="entr" presetSubtype="0" fill="hold" grpId="0" nodeType="afterEffect">
                                      <p:stCondLst>
                                        <p:cond delay="0"/>
                                      </p:stCondLst>
                                      <p:childTnLst>
                                        <p:set>
                                          <p:cBhvr>
                                            <p:cTn id="38" dur="1" fill="hold">
                                              <p:stCondLst>
                                                <p:cond delay="0"/>
                                              </p:stCondLst>
                                            </p:cTn>
                                            <p:tgtEl>
                                              <p:spTgt spid="21"/>
                                            </p:tgtEl>
                                            <p:attrNameLst>
                                              <p:attrName>style.visibility</p:attrName>
                                            </p:attrNameLst>
                                          </p:cBhvr>
                                          <p:to>
                                            <p:strVal val="visible"/>
                                          </p:to>
                                        </p:set>
                                        <p:animEffect transition="in" filter="fade">
                                          <p:cBhvr>
                                            <p:cTn id="39" dur="250"/>
                                            <p:tgtEl>
                                              <p:spTgt spid="21"/>
                                            </p:tgtEl>
                                          </p:cBhvr>
                                        </p:animEffect>
                                        <p:anim calcmode="lin" valueType="num">
                                          <p:cBhvr>
                                            <p:cTn id="40" dur="250" fill="hold"/>
                                            <p:tgtEl>
                                              <p:spTgt spid="21"/>
                                            </p:tgtEl>
                                            <p:attrNameLst>
                                              <p:attrName>ppt_x</p:attrName>
                                            </p:attrNameLst>
                                          </p:cBhvr>
                                          <p:tavLst>
                                            <p:tav tm="0">
                                              <p:val>
                                                <p:strVal val="#ppt_x"/>
                                              </p:val>
                                            </p:tav>
                                            <p:tav tm="100000">
                                              <p:val>
                                                <p:strVal val="#ppt_x"/>
                                              </p:val>
                                            </p:tav>
                                          </p:tavLst>
                                        </p:anim>
                                        <p:anim calcmode="lin" valueType="num">
                                          <p:cBhvr>
                                            <p:cTn id="41" dur="250" fill="hold"/>
                                            <p:tgtEl>
                                              <p:spTgt spid="21"/>
                                            </p:tgtEl>
                                            <p:attrNameLst>
                                              <p:attrName>ppt_y</p:attrName>
                                            </p:attrNameLst>
                                          </p:cBhvr>
                                          <p:tavLst>
                                            <p:tav tm="0">
                                              <p:val>
                                                <p:strVal val="#ppt_y-.1"/>
                                              </p:val>
                                            </p:tav>
                                            <p:tav tm="100000">
                                              <p:val>
                                                <p:strVal val="#ppt_y"/>
                                              </p:val>
                                            </p:tav>
                                          </p:tavLst>
                                        </p:anim>
                                      </p:childTnLst>
                                    </p:cTn>
                                  </p:par>
                                </p:childTnLst>
                              </p:cTn>
                            </p:par>
                            <p:par>
                              <p:cTn id="42" fill="hold">
                                <p:stCondLst>
                                  <p:cond delay="2750"/>
                                </p:stCondLst>
                                <p:childTnLst>
                                  <p:par>
                                    <p:cTn id="43" presetID="10" presetClass="entr" presetSubtype="0" fill="hold" grpId="0" nodeType="afterEffect">
                                      <p:stCondLst>
                                        <p:cond delay="0"/>
                                      </p:stCondLst>
                                      <p:childTnLst>
                                        <p:set>
                                          <p:cBhvr>
                                            <p:cTn id="44" dur="1" fill="hold">
                                              <p:stCondLst>
                                                <p:cond delay="0"/>
                                              </p:stCondLst>
                                            </p:cTn>
                                            <p:tgtEl>
                                              <p:spTgt spid="23"/>
                                            </p:tgtEl>
                                            <p:attrNameLst>
                                              <p:attrName>style.visibility</p:attrName>
                                            </p:attrNameLst>
                                          </p:cBhvr>
                                          <p:to>
                                            <p:strVal val="visible"/>
                                          </p:to>
                                        </p:set>
                                        <p:animEffect transition="in" filter="fade">
                                          <p:cBhvr>
                                            <p:cTn id="45" dur="250"/>
                                            <p:tgtEl>
                                              <p:spTgt spid="23"/>
                                            </p:tgtEl>
                                          </p:cBhvr>
                                        </p:animEffect>
                                      </p:childTnLst>
                                    </p:cTn>
                                  </p:par>
                                </p:childTnLst>
                              </p:cTn>
                            </p:par>
                            <p:par>
                              <p:cTn id="46" fill="hold">
                                <p:stCondLst>
                                  <p:cond delay="3000"/>
                                </p:stCondLst>
                                <p:childTnLst>
                                  <p:par>
                                    <p:cTn id="47" presetID="42" presetClass="entr" presetSubtype="0" fill="hold" grpId="0" nodeType="afterEffect">
                                      <p:stCondLst>
                                        <p:cond delay="0"/>
                                      </p:stCondLst>
                                      <p:childTnLst>
                                        <p:set>
                                          <p:cBhvr>
                                            <p:cTn id="48" dur="1" fill="hold">
                                              <p:stCondLst>
                                                <p:cond delay="0"/>
                                              </p:stCondLst>
                                            </p:cTn>
                                            <p:tgtEl>
                                              <p:spTgt spid="28"/>
                                            </p:tgtEl>
                                            <p:attrNameLst>
                                              <p:attrName>style.visibility</p:attrName>
                                            </p:attrNameLst>
                                          </p:cBhvr>
                                          <p:to>
                                            <p:strVal val="visible"/>
                                          </p:to>
                                        </p:set>
                                        <p:animEffect transition="in" filter="fade">
                                          <p:cBhvr>
                                            <p:cTn id="49" dur="250"/>
                                            <p:tgtEl>
                                              <p:spTgt spid="28"/>
                                            </p:tgtEl>
                                          </p:cBhvr>
                                        </p:animEffect>
                                        <p:anim calcmode="lin" valueType="num">
                                          <p:cBhvr>
                                            <p:cTn id="50" dur="250" fill="hold"/>
                                            <p:tgtEl>
                                              <p:spTgt spid="28"/>
                                            </p:tgtEl>
                                            <p:attrNameLst>
                                              <p:attrName>ppt_x</p:attrName>
                                            </p:attrNameLst>
                                          </p:cBhvr>
                                          <p:tavLst>
                                            <p:tav tm="0">
                                              <p:val>
                                                <p:strVal val="#ppt_x"/>
                                              </p:val>
                                            </p:tav>
                                            <p:tav tm="100000">
                                              <p:val>
                                                <p:strVal val="#ppt_x"/>
                                              </p:val>
                                            </p:tav>
                                          </p:tavLst>
                                        </p:anim>
                                        <p:anim calcmode="lin" valueType="num">
                                          <p:cBhvr>
                                            <p:cTn id="51" dur="250" fill="hold"/>
                                            <p:tgtEl>
                                              <p:spTgt spid="28"/>
                                            </p:tgtEl>
                                            <p:attrNameLst>
                                              <p:attrName>ppt_y</p:attrName>
                                            </p:attrNameLst>
                                          </p:cBhvr>
                                          <p:tavLst>
                                            <p:tav tm="0">
                                              <p:val>
                                                <p:strVal val="#ppt_y+.1"/>
                                              </p:val>
                                            </p:tav>
                                            <p:tav tm="100000">
                                              <p:val>
                                                <p:strVal val="#ppt_y"/>
                                              </p:val>
                                            </p:tav>
                                          </p:tavLst>
                                        </p:anim>
                                      </p:childTnLst>
                                    </p:cTn>
                                  </p:par>
                                </p:childTnLst>
                              </p:cTn>
                            </p:par>
                            <p:par>
                              <p:cTn id="52" fill="hold">
                                <p:stCondLst>
                                  <p:cond delay="3250"/>
                                </p:stCondLst>
                                <p:childTnLst>
                                  <p:par>
                                    <p:cTn id="53" presetID="42" presetClass="entr" presetSubtype="0" fill="hold" grpId="0" nodeType="afterEffect">
                                      <p:stCondLst>
                                        <p:cond delay="0"/>
                                      </p:stCondLst>
                                      <p:childTnLst>
                                        <p:set>
                                          <p:cBhvr>
                                            <p:cTn id="54" dur="1" fill="hold">
                                              <p:stCondLst>
                                                <p:cond delay="0"/>
                                              </p:stCondLst>
                                            </p:cTn>
                                            <p:tgtEl>
                                              <p:spTgt spid="27"/>
                                            </p:tgtEl>
                                            <p:attrNameLst>
                                              <p:attrName>style.visibility</p:attrName>
                                            </p:attrNameLst>
                                          </p:cBhvr>
                                          <p:to>
                                            <p:strVal val="visible"/>
                                          </p:to>
                                        </p:set>
                                        <p:animEffect transition="in" filter="fade">
                                          <p:cBhvr>
                                            <p:cTn id="55" dur="250"/>
                                            <p:tgtEl>
                                              <p:spTgt spid="27"/>
                                            </p:tgtEl>
                                          </p:cBhvr>
                                        </p:animEffect>
                                        <p:anim calcmode="lin" valueType="num">
                                          <p:cBhvr>
                                            <p:cTn id="56" dur="250" fill="hold"/>
                                            <p:tgtEl>
                                              <p:spTgt spid="27"/>
                                            </p:tgtEl>
                                            <p:attrNameLst>
                                              <p:attrName>ppt_x</p:attrName>
                                            </p:attrNameLst>
                                          </p:cBhvr>
                                          <p:tavLst>
                                            <p:tav tm="0">
                                              <p:val>
                                                <p:strVal val="#ppt_x"/>
                                              </p:val>
                                            </p:tav>
                                            <p:tav tm="100000">
                                              <p:val>
                                                <p:strVal val="#ppt_x"/>
                                              </p:val>
                                            </p:tav>
                                          </p:tavLst>
                                        </p:anim>
                                        <p:anim calcmode="lin" valueType="num">
                                          <p:cBhvr>
                                            <p:cTn id="57" dur="250" fill="hold"/>
                                            <p:tgtEl>
                                              <p:spTgt spid="27"/>
                                            </p:tgtEl>
                                            <p:attrNameLst>
                                              <p:attrName>ppt_y</p:attrName>
                                            </p:attrNameLst>
                                          </p:cBhvr>
                                          <p:tavLst>
                                            <p:tav tm="0">
                                              <p:val>
                                                <p:strVal val="#ppt_y+.1"/>
                                              </p:val>
                                            </p:tav>
                                            <p:tav tm="100000">
                                              <p:val>
                                                <p:strVal val="#ppt_y"/>
                                              </p:val>
                                            </p:tav>
                                          </p:tavLst>
                                        </p:anim>
                                      </p:childTnLst>
                                    </p:cTn>
                                  </p:par>
                                </p:childTnLst>
                              </p:cTn>
                            </p:par>
                            <p:par>
                              <p:cTn id="58" fill="hold">
                                <p:stCondLst>
                                  <p:cond delay="3500"/>
                                </p:stCondLst>
                                <p:childTnLst>
                                  <p:par>
                                    <p:cTn id="59" presetID="10" presetClass="entr" presetSubtype="0" fill="hold" grpId="0" nodeType="afterEffect">
                                      <p:stCondLst>
                                        <p:cond delay="0"/>
                                      </p:stCondLst>
                                      <p:childTnLst>
                                        <p:set>
                                          <p:cBhvr>
                                            <p:cTn id="60" dur="1" fill="hold">
                                              <p:stCondLst>
                                                <p:cond delay="0"/>
                                              </p:stCondLst>
                                            </p:cTn>
                                            <p:tgtEl>
                                              <p:spTgt spid="16"/>
                                            </p:tgtEl>
                                            <p:attrNameLst>
                                              <p:attrName>style.visibility</p:attrName>
                                            </p:attrNameLst>
                                          </p:cBhvr>
                                          <p:to>
                                            <p:strVal val="visible"/>
                                          </p:to>
                                        </p:set>
                                        <p:animEffect transition="in" filter="fade">
                                          <p:cBhvr>
                                            <p:cTn id="61" dur="250"/>
                                            <p:tgtEl>
                                              <p:spTgt spid="16"/>
                                            </p:tgtEl>
                                          </p:cBhvr>
                                        </p:animEffect>
                                      </p:childTnLst>
                                    </p:cTn>
                                  </p:par>
                                </p:childTnLst>
                              </p:cTn>
                            </p:par>
                            <p:par>
                              <p:cTn id="62" fill="hold">
                                <p:stCondLst>
                                  <p:cond delay="3750"/>
                                </p:stCondLst>
                                <p:childTnLst>
                                  <p:par>
                                    <p:cTn id="63" presetID="42" presetClass="entr" presetSubtype="0" fill="hold" grpId="0" nodeType="afterEffect">
                                      <p:stCondLst>
                                        <p:cond delay="0"/>
                                      </p:stCondLst>
                                      <p:childTnLst>
                                        <p:set>
                                          <p:cBhvr>
                                            <p:cTn id="64" dur="1" fill="hold">
                                              <p:stCondLst>
                                                <p:cond delay="0"/>
                                              </p:stCondLst>
                                            </p:cTn>
                                            <p:tgtEl>
                                              <p:spTgt spid="20"/>
                                            </p:tgtEl>
                                            <p:attrNameLst>
                                              <p:attrName>style.visibility</p:attrName>
                                            </p:attrNameLst>
                                          </p:cBhvr>
                                          <p:to>
                                            <p:strVal val="visible"/>
                                          </p:to>
                                        </p:set>
                                        <p:animEffect transition="in" filter="fade">
                                          <p:cBhvr>
                                            <p:cTn id="65" dur="250"/>
                                            <p:tgtEl>
                                              <p:spTgt spid="20"/>
                                            </p:tgtEl>
                                          </p:cBhvr>
                                        </p:animEffect>
                                        <p:anim calcmode="lin" valueType="num">
                                          <p:cBhvr>
                                            <p:cTn id="66" dur="250" fill="hold"/>
                                            <p:tgtEl>
                                              <p:spTgt spid="20"/>
                                            </p:tgtEl>
                                            <p:attrNameLst>
                                              <p:attrName>ppt_x</p:attrName>
                                            </p:attrNameLst>
                                          </p:cBhvr>
                                          <p:tavLst>
                                            <p:tav tm="0">
                                              <p:val>
                                                <p:strVal val="#ppt_x"/>
                                              </p:val>
                                            </p:tav>
                                            <p:tav tm="100000">
                                              <p:val>
                                                <p:strVal val="#ppt_x"/>
                                              </p:val>
                                            </p:tav>
                                          </p:tavLst>
                                        </p:anim>
                                        <p:anim calcmode="lin" valueType="num">
                                          <p:cBhvr>
                                            <p:cTn id="67" dur="250" fill="hold"/>
                                            <p:tgtEl>
                                              <p:spTgt spid="20"/>
                                            </p:tgtEl>
                                            <p:attrNameLst>
                                              <p:attrName>ppt_y</p:attrName>
                                            </p:attrNameLst>
                                          </p:cBhvr>
                                          <p:tavLst>
                                            <p:tav tm="0">
                                              <p:val>
                                                <p:strVal val="#ppt_y+.1"/>
                                              </p:val>
                                            </p:tav>
                                            <p:tav tm="100000">
                                              <p:val>
                                                <p:strVal val="#ppt_y"/>
                                              </p:val>
                                            </p:tav>
                                          </p:tavLst>
                                        </p:anim>
                                      </p:childTnLst>
                                    </p:cTn>
                                  </p:par>
                                </p:childTnLst>
                              </p:cTn>
                            </p:par>
                            <p:par>
                              <p:cTn id="68" fill="hold">
                                <p:stCondLst>
                                  <p:cond delay="4000"/>
                                </p:stCondLst>
                                <p:childTnLst>
                                  <p:par>
                                    <p:cTn id="69" presetID="10" presetClass="entr" presetSubtype="0" fill="hold" grpId="0" nodeType="afterEffect">
                                      <p:stCondLst>
                                        <p:cond delay="0"/>
                                      </p:stCondLst>
                                      <p:childTnLst>
                                        <p:set>
                                          <p:cBhvr>
                                            <p:cTn id="70" dur="1" fill="hold">
                                              <p:stCondLst>
                                                <p:cond delay="0"/>
                                              </p:stCondLst>
                                            </p:cTn>
                                            <p:tgtEl>
                                              <p:spTgt spid="25"/>
                                            </p:tgtEl>
                                            <p:attrNameLst>
                                              <p:attrName>style.visibility</p:attrName>
                                            </p:attrNameLst>
                                          </p:cBhvr>
                                          <p:to>
                                            <p:strVal val="visible"/>
                                          </p:to>
                                        </p:set>
                                        <p:animEffect transition="in" filter="fade">
                                          <p:cBhvr>
                                            <p:cTn id="71" dur="250"/>
                                            <p:tgtEl>
                                              <p:spTgt spid="25"/>
                                            </p:tgtEl>
                                          </p:cBhvr>
                                        </p:animEffect>
                                      </p:childTnLst>
                                    </p:cTn>
                                  </p:par>
                                </p:childTnLst>
                              </p:cTn>
                            </p:par>
                            <p:par>
                              <p:cTn id="72" fill="hold">
                                <p:stCondLst>
                                  <p:cond delay="4250"/>
                                </p:stCondLst>
                                <p:childTnLst>
                                  <p:par>
                                    <p:cTn id="73" presetID="47" presetClass="entr" presetSubtype="0" fill="hold" grpId="0" nodeType="afterEffect">
                                      <p:stCondLst>
                                        <p:cond delay="0"/>
                                      </p:stCondLst>
                                      <p:childTnLst>
                                        <p:set>
                                          <p:cBhvr>
                                            <p:cTn id="74" dur="1" fill="hold">
                                              <p:stCondLst>
                                                <p:cond delay="0"/>
                                              </p:stCondLst>
                                            </p:cTn>
                                            <p:tgtEl>
                                              <p:spTgt spid="32"/>
                                            </p:tgtEl>
                                            <p:attrNameLst>
                                              <p:attrName>style.visibility</p:attrName>
                                            </p:attrNameLst>
                                          </p:cBhvr>
                                          <p:to>
                                            <p:strVal val="visible"/>
                                          </p:to>
                                        </p:set>
                                        <p:animEffect transition="in" filter="fade">
                                          <p:cBhvr>
                                            <p:cTn id="75" dur="250"/>
                                            <p:tgtEl>
                                              <p:spTgt spid="32"/>
                                            </p:tgtEl>
                                          </p:cBhvr>
                                        </p:animEffect>
                                        <p:anim calcmode="lin" valueType="num">
                                          <p:cBhvr>
                                            <p:cTn id="76" dur="250" fill="hold"/>
                                            <p:tgtEl>
                                              <p:spTgt spid="32"/>
                                            </p:tgtEl>
                                            <p:attrNameLst>
                                              <p:attrName>ppt_x</p:attrName>
                                            </p:attrNameLst>
                                          </p:cBhvr>
                                          <p:tavLst>
                                            <p:tav tm="0">
                                              <p:val>
                                                <p:strVal val="#ppt_x"/>
                                              </p:val>
                                            </p:tav>
                                            <p:tav tm="100000">
                                              <p:val>
                                                <p:strVal val="#ppt_x"/>
                                              </p:val>
                                            </p:tav>
                                          </p:tavLst>
                                        </p:anim>
                                        <p:anim calcmode="lin" valueType="num">
                                          <p:cBhvr>
                                            <p:cTn id="77" dur="250" fill="hold"/>
                                            <p:tgtEl>
                                              <p:spTgt spid="32"/>
                                            </p:tgtEl>
                                            <p:attrNameLst>
                                              <p:attrName>ppt_y</p:attrName>
                                            </p:attrNameLst>
                                          </p:cBhvr>
                                          <p:tavLst>
                                            <p:tav tm="0">
                                              <p:val>
                                                <p:strVal val="#ppt_y-.1"/>
                                              </p:val>
                                            </p:tav>
                                            <p:tav tm="100000">
                                              <p:val>
                                                <p:strVal val="#ppt_y"/>
                                              </p:val>
                                            </p:tav>
                                          </p:tavLst>
                                        </p:anim>
                                      </p:childTnLst>
                                    </p:cTn>
                                  </p:par>
                                </p:childTnLst>
                              </p:cTn>
                            </p:par>
                            <p:par>
                              <p:cTn id="78" fill="hold">
                                <p:stCondLst>
                                  <p:cond delay="4500"/>
                                </p:stCondLst>
                                <p:childTnLst>
                                  <p:par>
                                    <p:cTn id="79" presetID="47" presetClass="entr" presetSubtype="0" fill="hold" grpId="0" nodeType="afterEffect">
                                      <p:stCondLst>
                                        <p:cond delay="0"/>
                                      </p:stCondLst>
                                      <p:childTnLst>
                                        <p:set>
                                          <p:cBhvr>
                                            <p:cTn id="80" dur="1" fill="hold">
                                              <p:stCondLst>
                                                <p:cond delay="0"/>
                                              </p:stCondLst>
                                            </p:cTn>
                                            <p:tgtEl>
                                              <p:spTgt spid="31"/>
                                            </p:tgtEl>
                                            <p:attrNameLst>
                                              <p:attrName>style.visibility</p:attrName>
                                            </p:attrNameLst>
                                          </p:cBhvr>
                                          <p:to>
                                            <p:strVal val="visible"/>
                                          </p:to>
                                        </p:set>
                                        <p:animEffect transition="in" filter="fade">
                                          <p:cBhvr>
                                            <p:cTn id="81" dur="250"/>
                                            <p:tgtEl>
                                              <p:spTgt spid="31"/>
                                            </p:tgtEl>
                                          </p:cBhvr>
                                        </p:animEffect>
                                        <p:anim calcmode="lin" valueType="num">
                                          <p:cBhvr>
                                            <p:cTn id="82" dur="250" fill="hold"/>
                                            <p:tgtEl>
                                              <p:spTgt spid="31"/>
                                            </p:tgtEl>
                                            <p:attrNameLst>
                                              <p:attrName>ppt_x</p:attrName>
                                            </p:attrNameLst>
                                          </p:cBhvr>
                                          <p:tavLst>
                                            <p:tav tm="0">
                                              <p:val>
                                                <p:strVal val="#ppt_x"/>
                                              </p:val>
                                            </p:tav>
                                            <p:tav tm="100000">
                                              <p:val>
                                                <p:strVal val="#ppt_x"/>
                                              </p:val>
                                            </p:tav>
                                          </p:tavLst>
                                        </p:anim>
                                        <p:anim calcmode="lin" valueType="num">
                                          <p:cBhvr>
                                            <p:cTn id="83" dur="250" fill="hold"/>
                                            <p:tgtEl>
                                              <p:spTgt spid="31"/>
                                            </p:tgtEl>
                                            <p:attrNameLst>
                                              <p:attrName>ppt_y</p:attrName>
                                            </p:attrNameLst>
                                          </p:cBhvr>
                                          <p:tavLst>
                                            <p:tav tm="0">
                                              <p:val>
                                                <p:strVal val="#ppt_y-.1"/>
                                              </p:val>
                                            </p:tav>
                                            <p:tav tm="100000">
                                              <p:val>
                                                <p:strVal val="#ppt_y"/>
                                              </p:val>
                                            </p:tav>
                                          </p:tavLst>
                                        </p:anim>
                                      </p:childTnLst>
                                    </p:cTn>
                                  </p:par>
                                </p:childTnLst>
                              </p:cTn>
                            </p:par>
                            <p:par>
                              <p:cTn id="84" fill="hold">
                                <p:stCondLst>
                                  <p:cond delay="4750"/>
                                </p:stCondLst>
                                <p:childTnLst>
                                  <p:par>
                                    <p:cTn id="85" presetID="10" presetClass="entr" presetSubtype="0" fill="hold" grpId="0" nodeType="afterEffect">
                                      <p:stCondLst>
                                        <p:cond delay="0"/>
                                      </p:stCondLst>
                                      <p:childTnLst>
                                        <p:set>
                                          <p:cBhvr>
                                            <p:cTn id="86" dur="1" fill="hold">
                                              <p:stCondLst>
                                                <p:cond delay="0"/>
                                              </p:stCondLst>
                                            </p:cTn>
                                            <p:tgtEl>
                                              <p:spTgt spid="17"/>
                                            </p:tgtEl>
                                            <p:attrNameLst>
                                              <p:attrName>style.visibility</p:attrName>
                                            </p:attrNameLst>
                                          </p:cBhvr>
                                          <p:to>
                                            <p:strVal val="visible"/>
                                          </p:to>
                                        </p:set>
                                        <p:animEffect transition="in" filter="fade">
                                          <p:cBhvr>
                                            <p:cTn id="87" dur="250"/>
                                            <p:tgtEl>
                                              <p:spTgt spid="17"/>
                                            </p:tgtEl>
                                          </p:cBhvr>
                                        </p:animEffect>
                                      </p:childTnLst>
                                    </p:cTn>
                                  </p:par>
                                </p:childTnLst>
                              </p:cTn>
                            </p:par>
                            <p:par>
                              <p:cTn id="88" fill="hold">
                                <p:stCondLst>
                                  <p:cond delay="5000"/>
                                </p:stCondLst>
                                <p:childTnLst>
                                  <p:par>
                                    <p:cTn id="89" presetID="47" presetClass="entr" presetSubtype="0" fill="hold" grpId="0" nodeType="afterEffect">
                                      <p:stCondLst>
                                        <p:cond delay="0"/>
                                      </p:stCondLst>
                                      <p:childTnLst>
                                        <p:set>
                                          <p:cBhvr>
                                            <p:cTn id="90" dur="1" fill="hold">
                                              <p:stCondLst>
                                                <p:cond delay="0"/>
                                              </p:stCondLst>
                                            </p:cTn>
                                            <p:tgtEl>
                                              <p:spTgt spid="22"/>
                                            </p:tgtEl>
                                            <p:attrNameLst>
                                              <p:attrName>style.visibility</p:attrName>
                                            </p:attrNameLst>
                                          </p:cBhvr>
                                          <p:to>
                                            <p:strVal val="visible"/>
                                          </p:to>
                                        </p:set>
                                        <p:animEffect transition="in" filter="fade">
                                          <p:cBhvr>
                                            <p:cTn id="91" dur="250"/>
                                            <p:tgtEl>
                                              <p:spTgt spid="22"/>
                                            </p:tgtEl>
                                          </p:cBhvr>
                                        </p:animEffect>
                                        <p:anim calcmode="lin" valueType="num">
                                          <p:cBhvr>
                                            <p:cTn id="92" dur="250" fill="hold"/>
                                            <p:tgtEl>
                                              <p:spTgt spid="22"/>
                                            </p:tgtEl>
                                            <p:attrNameLst>
                                              <p:attrName>ppt_x</p:attrName>
                                            </p:attrNameLst>
                                          </p:cBhvr>
                                          <p:tavLst>
                                            <p:tav tm="0">
                                              <p:val>
                                                <p:strVal val="#ppt_x"/>
                                              </p:val>
                                            </p:tav>
                                            <p:tav tm="100000">
                                              <p:val>
                                                <p:strVal val="#ppt_x"/>
                                              </p:val>
                                            </p:tav>
                                          </p:tavLst>
                                        </p:anim>
                                        <p:anim calcmode="lin" valueType="num">
                                          <p:cBhvr>
                                            <p:cTn id="93" dur="250" fill="hold"/>
                                            <p:tgtEl>
                                              <p:spTgt spid="22"/>
                                            </p:tgtEl>
                                            <p:attrNameLst>
                                              <p:attrName>ppt_y</p:attrName>
                                            </p:attrNameLst>
                                          </p:cBhvr>
                                          <p:tavLst>
                                            <p:tav tm="0">
                                              <p:val>
                                                <p:strVal val="#ppt_y-.1"/>
                                              </p:val>
                                            </p:tav>
                                            <p:tav tm="100000">
                                              <p:val>
                                                <p:strVal val="#ppt_y"/>
                                              </p:val>
                                            </p:tav>
                                          </p:tavLst>
                                        </p:anim>
                                      </p:childTnLst>
                                    </p:cTn>
                                  </p:par>
                                </p:childTnLst>
                              </p:cTn>
                            </p:par>
                            <p:par>
                              <p:cTn id="94" fill="hold">
                                <p:stCondLst>
                                  <p:cond delay="5250"/>
                                </p:stCondLst>
                                <p:childTnLst>
                                  <p:par>
                                    <p:cTn id="95" presetID="10" presetClass="entr" presetSubtype="0" fill="hold" grpId="0" nodeType="afterEffect">
                                      <p:stCondLst>
                                        <p:cond delay="0"/>
                                      </p:stCondLst>
                                      <p:childTnLst>
                                        <p:set>
                                          <p:cBhvr>
                                            <p:cTn id="96" dur="1" fill="hold">
                                              <p:stCondLst>
                                                <p:cond delay="0"/>
                                              </p:stCondLst>
                                            </p:cTn>
                                            <p:tgtEl>
                                              <p:spTgt spid="24"/>
                                            </p:tgtEl>
                                            <p:attrNameLst>
                                              <p:attrName>style.visibility</p:attrName>
                                            </p:attrNameLst>
                                          </p:cBhvr>
                                          <p:to>
                                            <p:strVal val="visible"/>
                                          </p:to>
                                        </p:set>
                                        <p:animEffect transition="in" filter="fade">
                                          <p:cBhvr>
                                            <p:cTn id="97" dur="250"/>
                                            <p:tgtEl>
                                              <p:spTgt spid="24"/>
                                            </p:tgtEl>
                                          </p:cBhvr>
                                        </p:animEffect>
                                      </p:childTnLst>
                                    </p:cTn>
                                  </p:par>
                                </p:childTnLst>
                              </p:cTn>
                            </p:par>
                            <p:par>
                              <p:cTn id="98" fill="hold">
                                <p:stCondLst>
                                  <p:cond delay="5500"/>
                                </p:stCondLst>
                                <p:childTnLst>
                                  <p:par>
                                    <p:cTn id="99" presetID="42" presetClass="entr" presetSubtype="0" fill="hold" grpId="0" nodeType="afterEffect">
                                      <p:stCondLst>
                                        <p:cond delay="0"/>
                                      </p:stCondLst>
                                      <p:childTnLst>
                                        <p:set>
                                          <p:cBhvr>
                                            <p:cTn id="100" dur="1" fill="hold">
                                              <p:stCondLst>
                                                <p:cond delay="0"/>
                                              </p:stCondLst>
                                            </p:cTn>
                                            <p:tgtEl>
                                              <p:spTgt spid="30"/>
                                            </p:tgtEl>
                                            <p:attrNameLst>
                                              <p:attrName>style.visibility</p:attrName>
                                            </p:attrNameLst>
                                          </p:cBhvr>
                                          <p:to>
                                            <p:strVal val="visible"/>
                                          </p:to>
                                        </p:set>
                                        <p:animEffect transition="in" filter="fade">
                                          <p:cBhvr>
                                            <p:cTn id="101" dur="250"/>
                                            <p:tgtEl>
                                              <p:spTgt spid="30"/>
                                            </p:tgtEl>
                                          </p:cBhvr>
                                        </p:animEffect>
                                        <p:anim calcmode="lin" valueType="num">
                                          <p:cBhvr>
                                            <p:cTn id="102" dur="250" fill="hold"/>
                                            <p:tgtEl>
                                              <p:spTgt spid="30"/>
                                            </p:tgtEl>
                                            <p:attrNameLst>
                                              <p:attrName>ppt_x</p:attrName>
                                            </p:attrNameLst>
                                          </p:cBhvr>
                                          <p:tavLst>
                                            <p:tav tm="0">
                                              <p:val>
                                                <p:strVal val="#ppt_x"/>
                                              </p:val>
                                            </p:tav>
                                            <p:tav tm="100000">
                                              <p:val>
                                                <p:strVal val="#ppt_x"/>
                                              </p:val>
                                            </p:tav>
                                          </p:tavLst>
                                        </p:anim>
                                        <p:anim calcmode="lin" valueType="num">
                                          <p:cBhvr>
                                            <p:cTn id="103" dur="250" fill="hold"/>
                                            <p:tgtEl>
                                              <p:spTgt spid="30"/>
                                            </p:tgtEl>
                                            <p:attrNameLst>
                                              <p:attrName>ppt_y</p:attrName>
                                            </p:attrNameLst>
                                          </p:cBhvr>
                                          <p:tavLst>
                                            <p:tav tm="0">
                                              <p:val>
                                                <p:strVal val="#ppt_y+.1"/>
                                              </p:val>
                                            </p:tav>
                                            <p:tav tm="100000">
                                              <p:val>
                                                <p:strVal val="#ppt_y"/>
                                              </p:val>
                                            </p:tav>
                                          </p:tavLst>
                                        </p:anim>
                                      </p:childTnLst>
                                    </p:cTn>
                                  </p:par>
                                </p:childTnLst>
                              </p:cTn>
                            </p:par>
                            <p:par>
                              <p:cTn id="104" fill="hold">
                                <p:stCondLst>
                                  <p:cond delay="5750"/>
                                </p:stCondLst>
                                <p:childTnLst>
                                  <p:par>
                                    <p:cTn id="105" presetID="42" presetClass="entr" presetSubtype="0" fill="hold" grpId="0" nodeType="afterEffect">
                                      <p:stCondLst>
                                        <p:cond delay="0"/>
                                      </p:stCondLst>
                                      <p:childTnLst>
                                        <p:set>
                                          <p:cBhvr>
                                            <p:cTn id="106" dur="1" fill="hold">
                                              <p:stCondLst>
                                                <p:cond delay="0"/>
                                              </p:stCondLst>
                                            </p:cTn>
                                            <p:tgtEl>
                                              <p:spTgt spid="29"/>
                                            </p:tgtEl>
                                            <p:attrNameLst>
                                              <p:attrName>style.visibility</p:attrName>
                                            </p:attrNameLst>
                                          </p:cBhvr>
                                          <p:to>
                                            <p:strVal val="visible"/>
                                          </p:to>
                                        </p:set>
                                        <p:animEffect transition="in" filter="fade">
                                          <p:cBhvr>
                                            <p:cTn id="107" dur="250"/>
                                            <p:tgtEl>
                                              <p:spTgt spid="29"/>
                                            </p:tgtEl>
                                          </p:cBhvr>
                                        </p:animEffect>
                                        <p:anim calcmode="lin" valueType="num">
                                          <p:cBhvr>
                                            <p:cTn id="108" dur="250" fill="hold"/>
                                            <p:tgtEl>
                                              <p:spTgt spid="29"/>
                                            </p:tgtEl>
                                            <p:attrNameLst>
                                              <p:attrName>ppt_x</p:attrName>
                                            </p:attrNameLst>
                                          </p:cBhvr>
                                          <p:tavLst>
                                            <p:tav tm="0">
                                              <p:val>
                                                <p:strVal val="#ppt_x"/>
                                              </p:val>
                                            </p:tav>
                                            <p:tav tm="100000">
                                              <p:val>
                                                <p:strVal val="#ppt_x"/>
                                              </p:val>
                                            </p:tav>
                                          </p:tavLst>
                                        </p:anim>
                                        <p:anim calcmode="lin" valueType="num">
                                          <p:cBhvr>
                                            <p:cTn id="109" dur="250" fill="hold"/>
                                            <p:tgtEl>
                                              <p:spTgt spid="29"/>
                                            </p:tgtEl>
                                            <p:attrNameLst>
                                              <p:attrName>ppt_y</p:attrName>
                                            </p:attrNameLst>
                                          </p:cBhvr>
                                          <p:tavLst>
                                            <p:tav tm="0">
                                              <p:val>
                                                <p:strVal val="#ppt_y+.1"/>
                                              </p:val>
                                            </p:tav>
                                            <p:tav tm="100000">
                                              <p:val>
                                                <p:strVal val="#ppt_y"/>
                                              </p:val>
                                            </p:tav>
                                          </p:tavLst>
                                        </p:anim>
                                      </p:childTnLst>
                                    </p:cTn>
                                  </p:par>
                                </p:childTnLst>
                              </p:cTn>
                            </p:par>
                            <p:par>
                              <p:cTn id="110" fill="hold">
                                <p:stCondLst>
                                  <p:cond delay="6000"/>
                                </p:stCondLst>
                                <p:childTnLst>
                                  <p:par>
                                    <p:cTn id="111" presetID="10" presetClass="entr" presetSubtype="0" fill="hold" grpId="0" nodeType="afterEffect">
                                      <p:stCondLst>
                                        <p:cond delay="0"/>
                                      </p:stCondLst>
                                      <p:childTnLst>
                                        <p:set>
                                          <p:cBhvr>
                                            <p:cTn id="112" dur="1" fill="hold">
                                              <p:stCondLst>
                                                <p:cond delay="0"/>
                                              </p:stCondLst>
                                            </p:cTn>
                                            <p:tgtEl>
                                              <p:spTgt spid="18"/>
                                            </p:tgtEl>
                                            <p:attrNameLst>
                                              <p:attrName>style.visibility</p:attrName>
                                            </p:attrNameLst>
                                          </p:cBhvr>
                                          <p:to>
                                            <p:strVal val="visible"/>
                                          </p:to>
                                        </p:set>
                                        <p:animEffect transition="in" filter="fade">
                                          <p:cBhvr>
                                            <p:cTn id="113" dur="250"/>
                                            <p:tgtEl>
                                              <p:spTgt spid="18"/>
                                            </p:tgtEl>
                                          </p:cBhvr>
                                        </p:animEffect>
                                      </p:childTnLst>
                                    </p:cTn>
                                  </p:par>
                                </p:childTnLst>
                              </p:cTn>
                            </p:par>
                            <p:par>
                              <p:cTn id="114" fill="hold">
                                <p:stCondLst>
                                  <p:cond delay="6250"/>
                                </p:stCondLst>
                                <p:childTnLst>
                                  <p:par>
                                    <p:cTn id="115" presetID="42" presetClass="entr" presetSubtype="0" fill="hold" grpId="0" nodeType="afterEffect">
                                      <p:stCondLst>
                                        <p:cond delay="0"/>
                                      </p:stCondLst>
                                      <p:childTnLst>
                                        <p:set>
                                          <p:cBhvr>
                                            <p:cTn id="116" dur="1" fill="hold">
                                              <p:stCondLst>
                                                <p:cond delay="0"/>
                                              </p:stCondLst>
                                            </p:cTn>
                                            <p:tgtEl>
                                              <p:spTgt spid="19"/>
                                            </p:tgtEl>
                                            <p:attrNameLst>
                                              <p:attrName>style.visibility</p:attrName>
                                            </p:attrNameLst>
                                          </p:cBhvr>
                                          <p:to>
                                            <p:strVal val="visible"/>
                                          </p:to>
                                        </p:set>
                                        <p:animEffect transition="in" filter="fade">
                                          <p:cBhvr>
                                            <p:cTn id="117" dur="250"/>
                                            <p:tgtEl>
                                              <p:spTgt spid="19"/>
                                            </p:tgtEl>
                                          </p:cBhvr>
                                        </p:animEffect>
                                        <p:anim calcmode="lin" valueType="num">
                                          <p:cBhvr>
                                            <p:cTn id="118" dur="250" fill="hold"/>
                                            <p:tgtEl>
                                              <p:spTgt spid="19"/>
                                            </p:tgtEl>
                                            <p:attrNameLst>
                                              <p:attrName>ppt_x</p:attrName>
                                            </p:attrNameLst>
                                          </p:cBhvr>
                                          <p:tavLst>
                                            <p:tav tm="0">
                                              <p:val>
                                                <p:strVal val="#ppt_x"/>
                                              </p:val>
                                            </p:tav>
                                            <p:tav tm="100000">
                                              <p:val>
                                                <p:strVal val="#ppt_x"/>
                                              </p:val>
                                            </p:tav>
                                          </p:tavLst>
                                        </p:anim>
                                        <p:anim calcmode="lin" valueType="num">
                                          <p:cBhvr>
                                            <p:cTn id="119" dur="250" fill="hold"/>
                                            <p:tgtEl>
                                              <p:spTgt spid="19"/>
                                            </p:tgtEl>
                                            <p:attrNameLst>
                                              <p:attrName>ppt_y</p:attrName>
                                            </p:attrNameLst>
                                          </p:cBhvr>
                                          <p:tavLst>
                                            <p:tav tm="0">
                                              <p:val>
                                                <p:strVal val="#ppt_y+.1"/>
                                              </p:val>
                                            </p:tav>
                                            <p:tav tm="100000">
                                              <p:val>
                                                <p:strVal val="#ppt_y"/>
                                              </p:val>
                                            </p:tav>
                                          </p:tavLst>
                                        </p:anim>
                                      </p:childTnLst>
                                    </p:cTn>
                                  </p:par>
                                </p:childTnLst>
                              </p:cTn>
                            </p:par>
                            <p:par>
                              <p:cTn id="120" fill="hold">
                                <p:stCondLst>
                                  <p:cond delay="6500"/>
                                </p:stCondLst>
                                <p:childTnLst>
                                  <p:par>
                                    <p:cTn id="121" presetID="10" presetClass="entr" presetSubtype="0" fill="hold" grpId="0" nodeType="afterEffect">
                                      <p:stCondLst>
                                        <p:cond delay="0"/>
                                      </p:stCondLst>
                                      <p:childTnLst>
                                        <p:set>
                                          <p:cBhvr>
                                            <p:cTn id="122" dur="1" fill="hold">
                                              <p:stCondLst>
                                                <p:cond delay="0"/>
                                              </p:stCondLst>
                                            </p:cTn>
                                            <p:tgtEl>
                                              <p:spTgt spid="26"/>
                                            </p:tgtEl>
                                            <p:attrNameLst>
                                              <p:attrName>style.visibility</p:attrName>
                                            </p:attrNameLst>
                                          </p:cBhvr>
                                          <p:to>
                                            <p:strVal val="visible"/>
                                          </p:to>
                                        </p:set>
                                        <p:animEffect transition="in" filter="fade">
                                          <p:cBhvr>
                                            <p:cTn id="123" dur="250"/>
                                            <p:tgtEl>
                                              <p:spTgt spid="26"/>
                                            </p:tgtEl>
                                          </p:cBhvr>
                                        </p:animEffect>
                                      </p:childTnLst>
                                    </p:cTn>
                                  </p:par>
                                </p:childTnLst>
                              </p:cTn>
                            </p:par>
                            <p:par>
                              <p:cTn id="124" fill="hold">
                                <p:stCondLst>
                                  <p:cond delay="6750"/>
                                </p:stCondLst>
                                <p:childTnLst>
                                  <p:par>
                                    <p:cTn id="125" presetID="47" presetClass="entr" presetSubtype="0" fill="hold" grpId="0" nodeType="afterEffect">
                                      <p:stCondLst>
                                        <p:cond delay="0"/>
                                      </p:stCondLst>
                                      <p:childTnLst>
                                        <p:set>
                                          <p:cBhvr>
                                            <p:cTn id="126" dur="1" fill="hold">
                                              <p:stCondLst>
                                                <p:cond delay="0"/>
                                              </p:stCondLst>
                                            </p:cTn>
                                            <p:tgtEl>
                                              <p:spTgt spid="34"/>
                                            </p:tgtEl>
                                            <p:attrNameLst>
                                              <p:attrName>style.visibility</p:attrName>
                                            </p:attrNameLst>
                                          </p:cBhvr>
                                          <p:to>
                                            <p:strVal val="visible"/>
                                          </p:to>
                                        </p:set>
                                        <p:animEffect transition="in" filter="fade">
                                          <p:cBhvr>
                                            <p:cTn id="127" dur="250"/>
                                            <p:tgtEl>
                                              <p:spTgt spid="34"/>
                                            </p:tgtEl>
                                          </p:cBhvr>
                                        </p:animEffect>
                                        <p:anim calcmode="lin" valueType="num">
                                          <p:cBhvr>
                                            <p:cTn id="128" dur="250" fill="hold"/>
                                            <p:tgtEl>
                                              <p:spTgt spid="34"/>
                                            </p:tgtEl>
                                            <p:attrNameLst>
                                              <p:attrName>ppt_x</p:attrName>
                                            </p:attrNameLst>
                                          </p:cBhvr>
                                          <p:tavLst>
                                            <p:tav tm="0">
                                              <p:val>
                                                <p:strVal val="#ppt_x"/>
                                              </p:val>
                                            </p:tav>
                                            <p:tav tm="100000">
                                              <p:val>
                                                <p:strVal val="#ppt_x"/>
                                              </p:val>
                                            </p:tav>
                                          </p:tavLst>
                                        </p:anim>
                                        <p:anim calcmode="lin" valueType="num">
                                          <p:cBhvr>
                                            <p:cTn id="129" dur="250" fill="hold"/>
                                            <p:tgtEl>
                                              <p:spTgt spid="34"/>
                                            </p:tgtEl>
                                            <p:attrNameLst>
                                              <p:attrName>ppt_y</p:attrName>
                                            </p:attrNameLst>
                                          </p:cBhvr>
                                          <p:tavLst>
                                            <p:tav tm="0">
                                              <p:val>
                                                <p:strVal val="#ppt_y-.1"/>
                                              </p:val>
                                            </p:tav>
                                            <p:tav tm="100000">
                                              <p:val>
                                                <p:strVal val="#ppt_y"/>
                                              </p:val>
                                            </p:tav>
                                          </p:tavLst>
                                        </p:anim>
                                      </p:childTnLst>
                                    </p:cTn>
                                  </p:par>
                                </p:childTnLst>
                              </p:cTn>
                            </p:par>
                            <p:par>
                              <p:cTn id="130" fill="hold">
                                <p:stCondLst>
                                  <p:cond delay="7000"/>
                                </p:stCondLst>
                                <p:childTnLst>
                                  <p:par>
                                    <p:cTn id="131" presetID="47" presetClass="entr" presetSubtype="0" fill="hold" grpId="0" nodeType="afterEffect">
                                      <p:stCondLst>
                                        <p:cond delay="0"/>
                                      </p:stCondLst>
                                      <p:childTnLst>
                                        <p:set>
                                          <p:cBhvr>
                                            <p:cTn id="132" dur="1" fill="hold">
                                              <p:stCondLst>
                                                <p:cond delay="0"/>
                                              </p:stCondLst>
                                            </p:cTn>
                                            <p:tgtEl>
                                              <p:spTgt spid="33"/>
                                            </p:tgtEl>
                                            <p:attrNameLst>
                                              <p:attrName>style.visibility</p:attrName>
                                            </p:attrNameLst>
                                          </p:cBhvr>
                                          <p:to>
                                            <p:strVal val="visible"/>
                                          </p:to>
                                        </p:set>
                                        <p:animEffect transition="in" filter="fade">
                                          <p:cBhvr>
                                            <p:cTn id="133" dur="250"/>
                                            <p:tgtEl>
                                              <p:spTgt spid="33"/>
                                            </p:tgtEl>
                                          </p:cBhvr>
                                        </p:animEffect>
                                        <p:anim calcmode="lin" valueType="num">
                                          <p:cBhvr>
                                            <p:cTn id="134" dur="250" fill="hold"/>
                                            <p:tgtEl>
                                              <p:spTgt spid="33"/>
                                            </p:tgtEl>
                                            <p:attrNameLst>
                                              <p:attrName>ppt_x</p:attrName>
                                            </p:attrNameLst>
                                          </p:cBhvr>
                                          <p:tavLst>
                                            <p:tav tm="0">
                                              <p:val>
                                                <p:strVal val="#ppt_x"/>
                                              </p:val>
                                            </p:tav>
                                            <p:tav tm="100000">
                                              <p:val>
                                                <p:strVal val="#ppt_x"/>
                                              </p:val>
                                            </p:tav>
                                          </p:tavLst>
                                        </p:anim>
                                        <p:anim calcmode="lin" valueType="num">
                                          <p:cBhvr>
                                            <p:cTn id="135" dur="250" fill="hold"/>
                                            <p:tgtEl>
                                              <p:spTgt spid="3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9" grpId="0"/>
          <p:bldP spid="15" grpId="0" bldLvl="0" animBg="1"/>
          <p:bldP spid="16" grpId="0" bldLvl="0" animBg="1"/>
          <p:bldP spid="17" grpId="0" bldLvl="0" animBg="1"/>
          <p:bldP spid="18" grpId="0" bldLvl="0" animBg="1"/>
          <p:bldP spid="19" grpId="0" bldLvl="0" animBg="1"/>
          <p:bldP spid="20" grpId="0" bldLvl="0" animBg="1"/>
          <p:bldP spid="21" grpId="0" bldLvl="0" animBg="1"/>
          <p:bldP spid="22" grpId="0" bldLvl="0" animBg="1"/>
          <p:bldP spid="23" grpId="0"/>
          <p:bldP spid="24" grpId="0"/>
          <p:bldP spid="25" grpId="0"/>
          <p:bldP spid="26" grpId="0"/>
          <p:bldP spid="27" grpId="0"/>
          <p:bldP spid="28" grpId="0"/>
          <p:bldP spid="29" grpId="0"/>
          <p:bldP spid="30" grpId="0"/>
          <p:bldP spid="31" grpId="0"/>
          <p:bldP spid="32" grpId="0"/>
          <p:bldP spid="33" grpId="0"/>
          <p:bldP spid="34" grpId="0"/>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0-#ppt_w/2"/>
                                              </p:val>
                                            </p:tav>
                                            <p:tav tm="100000">
                                              <p:val>
                                                <p:strVal val="#ppt_x"/>
                                              </p:val>
                                            </p:tav>
                                          </p:tavLst>
                                        </p:anim>
                                        <p:anim calcmode="lin" valueType="num">
                                          <p:cBhvr additive="base">
                                            <p:cTn id="8" dur="10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0-#ppt_w/2"/>
                                              </p:val>
                                            </p:tav>
                                            <p:tav tm="100000">
                                              <p:val>
                                                <p:strVal val="#ppt_x"/>
                                              </p:val>
                                            </p:tav>
                                          </p:tavLst>
                                        </p:anim>
                                        <p:anim calcmode="lin" valueType="num">
                                          <p:cBhvr additive="base">
                                            <p:cTn id="12" dur="1000" fill="hold"/>
                                            <p:tgtEl>
                                              <p:spTgt spid="3"/>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53" presetClass="entr" presetSubtype="16" fill="hold" grpId="0" nodeType="afterEffect">
                                      <p:stCondLst>
                                        <p:cond delay="0"/>
                                      </p:stCondLst>
                                      <p:iterate type="lt">
                                        <p:tmPct val="10000"/>
                                      </p:iterate>
                                      <p:childTnLst>
                                        <p:set>
                                          <p:cBhvr>
                                            <p:cTn id="15" dur="1" fill="hold">
                                              <p:stCondLst>
                                                <p:cond delay="0"/>
                                              </p:stCondLst>
                                            </p:cTn>
                                            <p:tgtEl>
                                              <p:spTgt spid="9"/>
                                            </p:tgtEl>
                                            <p:attrNameLst>
                                              <p:attrName>style.visibility</p:attrName>
                                            </p:attrNameLst>
                                          </p:cBhvr>
                                          <p:to>
                                            <p:strVal val="visible"/>
                                          </p:to>
                                        </p:set>
                                        <p:anim calcmode="lin" valueType="num">
                                          <p:cBhvr>
                                            <p:cTn id="16" dur="500" fill="hold"/>
                                            <p:tgtEl>
                                              <p:spTgt spid="9"/>
                                            </p:tgtEl>
                                            <p:attrNameLst>
                                              <p:attrName>ppt_w</p:attrName>
                                            </p:attrNameLst>
                                          </p:cBhvr>
                                          <p:tavLst>
                                            <p:tav tm="0">
                                              <p:val>
                                                <p:fltVal val="0"/>
                                              </p:val>
                                            </p:tav>
                                            <p:tav tm="100000">
                                              <p:val>
                                                <p:strVal val="#ppt_w"/>
                                              </p:val>
                                            </p:tav>
                                          </p:tavLst>
                                        </p:anim>
                                        <p:anim calcmode="lin" valueType="num">
                                          <p:cBhvr>
                                            <p:cTn id="17" dur="500" fill="hold"/>
                                            <p:tgtEl>
                                              <p:spTgt spid="9"/>
                                            </p:tgtEl>
                                            <p:attrNameLst>
                                              <p:attrName>ppt_h</p:attrName>
                                            </p:attrNameLst>
                                          </p:cBhvr>
                                          <p:tavLst>
                                            <p:tav tm="0">
                                              <p:val>
                                                <p:fltVal val="0"/>
                                              </p:val>
                                            </p:tav>
                                            <p:tav tm="100000">
                                              <p:val>
                                                <p:strVal val="#ppt_h"/>
                                              </p:val>
                                            </p:tav>
                                          </p:tavLst>
                                        </p:anim>
                                        <p:animEffect transition="in" filter="fade">
                                          <p:cBhvr>
                                            <p:cTn id="18" dur="500"/>
                                            <p:tgtEl>
                                              <p:spTgt spid="9"/>
                                            </p:tgtEl>
                                          </p:cBhvr>
                                        </p:animEffect>
                                      </p:childTnLst>
                                    </p:cTn>
                                  </p:par>
                                  <p:par>
                                    <p:cTn id="19" presetID="53" presetClass="entr" presetSubtype="16" fill="hold" nodeType="with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p:cTn id="21" dur="500" fill="hold"/>
                                            <p:tgtEl>
                                              <p:spTgt spid="5"/>
                                            </p:tgtEl>
                                            <p:attrNameLst>
                                              <p:attrName>ppt_w</p:attrName>
                                            </p:attrNameLst>
                                          </p:cBhvr>
                                          <p:tavLst>
                                            <p:tav tm="0">
                                              <p:val>
                                                <p:fltVal val="0"/>
                                              </p:val>
                                            </p:tav>
                                            <p:tav tm="100000">
                                              <p:val>
                                                <p:strVal val="#ppt_w"/>
                                              </p:val>
                                            </p:tav>
                                          </p:tavLst>
                                        </p:anim>
                                        <p:anim calcmode="lin" valueType="num">
                                          <p:cBhvr>
                                            <p:cTn id="22" dur="500" fill="hold"/>
                                            <p:tgtEl>
                                              <p:spTgt spid="5"/>
                                            </p:tgtEl>
                                            <p:attrNameLst>
                                              <p:attrName>ppt_h</p:attrName>
                                            </p:attrNameLst>
                                          </p:cBhvr>
                                          <p:tavLst>
                                            <p:tav tm="0">
                                              <p:val>
                                                <p:fltVal val="0"/>
                                              </p:val>
                                            </p:tav>
                                            <p:tav tm="100000">
                                              <p:val>
                                                <p:strVal val="#ppt_h"/>
                                              </p:val>
                                            </p:tav>
                                          </p:tavLst>
                                        </p:anim>
                                        <p:animEffect transition="in" filter="fade">
                                          <p:cBhvr>
                                            <p:cTn id="23" dur="500"/>
                                            <p:tgtEl>
                                              <p:spTgt spid="5"/>
                                            </p:tgtEl>
                                          </p:cBhvr>
                                        </p:animEffect>
                                      </p:childTnLst>
                                    </p:cTn>
                                  </p:par>
                                  <p:par>
                                    <p:cTn id="24" presetID="22" presetClass="entr" presetSubtype="2" fill="hold" nodeType="with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wipe(right)">
                                          <p:cBhvr>
                                            <p:cTn id="26" dur="500"/>
                                            <p:tgtEl>
                                              <p:spTgt spid="4"/>
                                            </p:tgtEl>
                                          </p:cBhvr>
                                        </p:animEffect>
                                      </p:childTnLst>
                                    </p:cTn>
                                  </p:par>
                                </p:childTnLst>
                              </p:cTn>
                            </p:par>
                            <p:par>
                              <p:cTn id="27" fill="hold">
                                <p:stCondLst>
                                  <p:cond delay="1750"/>
                                </p:stCondLst>
                                <p:childTnLst>
                                  <p:par>
                                    <p:cTn id="28" presetID="2" presetClass="entr" presetSubtype="8" fill="hold" nodeType="afterEffect">
                                      <p:stCondLst>
                                        <p:cond delay="0"/>
                                      </p:stCondLst>
                                      <p:childTnLst>
                                        <p:set>
                                          <p:cBhvr>
                                            <p:cTn id="29" dur="1" fill="hold">
                                              <p:stCondLst>
                                                <p:cond delay="0"/>
                                              </p:stCondLst>
                                            </p:cTn>
                                            <p:tgtEl>
                                              <p:spTgt spid="10"/>
                                            </p:tgtEl>
                                            <p:attrNameLst>
                                              <p:attrName>style.visibility</p:attrName>
                                            </p:attrNameLst>
                                          </p:cBhvr>
                                          <p:to>
                                            <p:strVal val="visible"/>
                                          </p:to>
                                        </p:set>
                                        <p:anim calcmode="lin" valueType="num">
                                          <p:cBhvr additive="base">
                                            <p:cTn id="30" dur="500" fill="hold"/>
                                            <p:tgtEl>
                                              <p:spTgt spid="10"/>
                                            </p:tgtEl>
                                            <p:attrNameLst>
                                              <p:attrName>ppt_x</p:attrName>
                                            </p:attrNameLst>
                                          </p:cBhvr>
                                          <p:tavLst>
                                            <p:tav tm="0">
                                              <p:val>
                                                <p:strVal val="0-#ppt_w/2"/>
                                              </p:val>
                                            </p:tav>
                                            <p:tav tm="100000">
                                              <p:val>
                                                <p:strVal val="#ppt_x"/>
                                              </p:val>
                                            </p:tav>
                                          </p:tavLst>
                                        </p:anim>
                                        <p:anim calcmode="lin" valueType="num">
                                          <p:cBhvr additive="base">
                                            <p:cTn id="31" dur="500" fill="hold"/>
                                            <p:tgtEl>
                                              <p:spTgt spid="10"/>
                                            </p:tgtEl>
                                            <p:attrNameLst>
                                              <p:attrName>ppt_y</p:attrName>
                                            </p:attrNameLst>
                                          </p:cBhvr>
                                          <p:tavLst>
                                            <p:tav tm="0">
                                              <p:val>
                                                <p:strVal val="#ppt_y"/>
                                              </p:val>
                                            </p:tav>
                                            <p:tav tm="100000">
                                              <p:val>
                                                <p:strVal val="#ppt_y"/>
                                              </p:val>
                                            </p:tav>
                                          </p:tavLst>
                                        </p:anim>
                                      </p:childTnLst>
                                    </p:cTn>
                                  </p:par>
                                </p:childTnLst>
                              </p:cTn>
                            </p:par>
                            <p:par>
                              <p:cTn id="32" fill="hold">
                                <p:stCondLst>
                                  <p:cond delay="2250"/>
                                </p:stCondLst>
                                <p:childTnLst>
                                  <p:par>
                                    <p:cTn id="33" presetID="10" presetClass="entr" presetSubtype="0" fill="hold" grpId="0" nodeType="afterEffect">
                                      <p:stCondLst>
                                        <p:cond delay="0"/>
                                      </p:stCondLst>
                                      <p:childTnLst>
                                        <p:set>
                                          <p:cBhvr>
                                            <p:cTn id="34" dur="1" fill="hold">
                                              <p:stCondLst>
                                                <p:cond delay="0"/>
                                              </p:stCondLst>
                                            </p:cTn>
                                            <p:tgtEl>
                                              <p:spTgt spid="15"/>
                                            </p:tgtEl>
                                            <p:attrNameLst>
                                              <p:attrName>style.visibility</p:attrName>
                                            </p:attrNameLst>
                                          </p:cBhvr>
                                          <p:to>
                                            <p:strVal val="visible"/>
                                          </p:to>
                                        </p:set>
                                        <p:animEffect transition="in" filter="fade">
                                          <p:cBhvr>
                                            <p:cTn id="35" dur="250"/>
                                            <p:tgtEl>
                                              <p:spTgt spid="15"/>
                                            </p:tgtEl>
                                          </p:cBhvr>
                                        </p:animEffect>
                                      </p:childTnLst>
                                    </p:cTn>
                                  </p:par>
                                </p:childTnLst>
                              </p:cTn>
                            </p:par>
                            <p:par>
                              <p:cTn id="36" fill="hold">
                                <p:stCondLst>
                                  <p:cond delay="2500"/>
                                </p:stCondLst>
                                <p:childTnLst>
                                  <p:par>
                                    <p:cTn id="37" presetID="47" presetClass="entr" presetSubtype="0" fill="hold" grpId="0" nodeType="afterEffect">
                                      <p:stCondLst>
                                        <p:cond delay="0"/>
                                      </p:stCondLst>
                                      <p:childTnLst>
                                        <p:set>
                                          <p:cBhvr>
                                            <p:cTn id="38" dur="1" fill="hold">
                                              <p:stCondLst>
                                                <p:cond delay="0"/>
                                              </p:stCondLst>
                                            </p:cTn>
                                            <p:tgtEl>
                                              <p:spTgt spid="21"/>
                                            </p:tgtEl>
                                            <p:attrNameLst>
                                              <p:attrName>style.visibility</p:attrName>
                                            </p:attrNameLst>
                                          </p:cBhvr>
                                          <p:to>
                                            <p:strVal val="visible"/>
                                          </p:to>
                                        </p:set>
                                        <p:animEffect transition="in" filter="fade">
                                          <p:cBhvr>
                                            <p:cTn id="39" dur="250"/>
                                            <p:tgtEl>
                                              <p:spTgt spid="21"/>
                                            </p:tgtEl>
                                          </p:cBhvr>
                                        </p:animEffect>
                                        <p:anim calcmode="lin" valueType="num">
                                          <p:cBhvr>
                                            <p:cTn id="40" dur="250" fill="hold"/>
                                            <p:tgtEl>
                                              <p:spTgt spid="21"/>
                                            </p:tgtEl>
                                            <p:attrNameLst>
                                              <p:attrName>ppt_x</p:attrName>
                                            </p:attrNameLst>
                                          </p:cBhvr>
                                          <p:tavLst>
                                            <p:tav tm="0">
                                              <p:val>
                                                <p:strVal val="#ppt_x"/>
                                              </p:val>
                                            </p:tav>
                                            <p:tav tm="100000">
                                              <p:val>
                                                <p:strVal val="#ppt_x"/>
                                              </p:val>
                                            </p:tav>
                                          </p:tavLst>
                                        </p:anim>
                                        <p:anim calcmode="lin" valueType="num">
                                          <p:cBhvr>
                                            <p:cTn id="41" dur="250" fill="hold"/>
                                            <p:tgtEl>
                                              <p:spTgt spid="21"/>
                                            </p:tgtEl>
                                            <p:attrNameLst>
                                              <p:attrName>ppt_y</p:attrName>
                                            </p:attrNameLst>
                                          </p:cBhvr>
                                          <p:tavLst>
                                            <p:tav tm="0">
                                              <p:val>
                                                <p:strVal val="#ppt_y-.1"/>
                                              </p:val>
                                            </p:tav>
                                            <p:tav tm="100000">
                                              <p:val>
                                                <p:strVal val="#ppt_y"/>
                                              </p:val>
                                            </p:tav>
                                          </p:tavLst>
                                        </p:anim>
                                      </p:childTnLst>
                                    </p:cTn>
                                  </p:par>
                                </p:childTnLst>
                              </p:cTn>
                            </p:par>
                            <p:par>
                              <p:cTn id="42" fill="hold">
                                <p:stCondLst>
                                  <p:cond delay="2750"/>
                                </p:stCondLst>
                                <p:childTnLst>
                                  <p:par>
                                    <p:cTn id="43" presetID="10" presetClass="entr" presetSubtype="0" fill="hold" grpId="0" nodeType="afterEffect">
                                      <p:stCondLst>
                                        <p:cond delay="0"/>
                                      </p:stCondLst>
                                      <p:childTnLst>
                                        <p:set>
                                          <p:cBhvr>
                                            <p:cTn id="44" dur="1" fill="hold">
                                              <p:stCondLst>
                                                <p:cond delay="0"/>
                                              </p:stCondLst>
                                            </p:cTn>
                                            <p:tgtEl>
                                              <p:spTgt spid="23"/>
                                            </p:tgtEl>
                                            <p:attrNameLst>
                                              <p:attrName>style.visibility</p:attrName>
                                            </p:attrNameLst>
                                          </p:cBhvr>
                                          <p:to>
                                            <p:strVal val="visible"/>
                                          </p:to>
                                        </p:set>
                                        <p:animEffect transition="in" filter="fade">
                                          <p:cBhvr>
                                            <p:cTn id="45" dur="250"/>
                                            <p:tgtEl>
                                              <p:spTgt spid="23"/>
                                            </p:tgtEl>
                                          </p:cBhvr>
                                        </p:animEffect>
                                      </p:childTnLst>
                                    </p:cTn>
                                  </p:par>
                                </p:childTnLst>
                              </p:cTn>
                            </p:par>
                            <p:par>
                              <p:cTn id="46" fill="hold">
                                <p:stCondLst>
                                  <p:cond delay="3000"/>
                                </p:stCondLst>
                                <p:childTnLst>
                                  <p:par>
                                    <p:cTn id="47" presetID="42" presetClass="entr" presetSubtype="0" fill="hold" grpId="0" nodeType="afterEffect">
                                      <p:stCondLst>
                                        <p:cond delay="0"/>
                                      </p:stCondLst>
                                      <p:childTnLst>
                                        <p:set>
                                          <p:cBhvr>
                                            <p:cTn id="48" dur="1" fill="hold">
                                              <p:stCondLst>
                                                <p:cond delay="0"/>
                                              </p:stCondLst>
                                            </p:cTn>
                                            <p:tgtEl>
                                              <p:spTgt spid="28"/>
                                            </p:tgtEl>
                                            <p:attrNameLst>
                                              <p:attrName>style.visibility</p:attrName>
                                            </p:attrNameLst>
                                          </p:cBhvr>
                                          <p:to>
                                            <p:strVal val="visible"/>
                                          </p:to>
                                        </p:set>
                                        <p:animEffect transition="in" filter="fade">
                                          <p:cBhvr>
                                            <p:cTn id="49" dur="250"/>
                                            <p:tgtEl>
                                              <p:spTgt spid="28"/>
                                            </p:tgtEl>
                                          </p:cBhvr>
                                        </p:animEffect>
                                        <p:anim calcmode="lin" valueType="num">
                                          <p:cBhvr>
                                            <p:cTn id="50" dur="250" fill="hold"/>
                                            <p:tgtEl>
                                              <p:spTgt spid="28"/>
                                            </p:tgtEl>
                                            <p:attrNameLst>
                                              <p:attrName>ppt_x</p:attrName>
                                            </p:attrNameLst>
                                          </p:cBhvr>
                                          <p:tavLst>
                                            <p:tav tm="0">
                                              <p:val>
                                                <p:strVal val="#ppt_x"/>
                                              </p:val>
                                            </p:tav>
                                            <p:tav tm="100000">
                                              <p:val>
                                                <p:strVal val="#ppt_x"/>
                                              </p:val>
                                            </p:tav>
                                          </p:tavLst>
                                        </p:anim>
                                        <p:anim calcmode="lin" valueType="num">
                                          <p:cBhvr>
                                            <p:cTn id="51" dur="250" fill="hold"/>
                                            <p:tgtEl>
                                              <p:spTgt spid="28"/>
                                            </p:tgtEl>
                                            <p:attrNameLst>
                                              <p:attrName>ppt_y</p:attrName>
                                            </p:attrNameLst>
                                          </p:cBhvr>
                                          <p:tavLst>
                                            <p:tav tm="0">
                                              <p:val>
                                                <p:strVal val="#ppt_y+.1"/>
                                              </p:val>
                                            </p:tav>
                                            <p:tav tm="100000">
                                              <p:val>
                                                <p:strVal val="#ppt_y"/>
                                              </p:val>
                                            </p:tav>
                                          </p:tavLst>
                                        </p:anim>
                                      </p:childTnLst>
                                    </p:cTn>
                                  </p:par>
                                </p:childTnLst>
                              </p:cTn>
                            </p:par>
                            <p:par>
                              <p:cTn id="52" fill="hold">
                                <p:stCondLst>
                                  <p:cond delay="3250"/>
                                </p:stCondLst>
                                <p:childTnLst>
                                  <p:par>
                                    <p:cTn id="53" presetID="42" presetClass="entr" presetSubtype="0" fill="hold" grpId="0" nodeType="afterEffect">
                                      <p:stCondLst>
                                        <p:cond delay="0"/>
                                      </p:stCondLst>
                                      <p:childTnLst>
                                        <p:set>
                                          <p:cBhvr>
                                            <p:cTn id="54" dur="1" fill="hold">
                                              <p:stCondLst>
                                                <p:cond delay="0"/>
                                              </p:stCondLst>
                                            </p:cTn>
                                            <p:tgtEl>
                                              <p:spTgt spid="27"/>
                                            </p:tgtEl>
                                            <p:attrNameLst>
                                              <p:attrName>style.visibility</p:attrName>
                                            </p:attrNameLst>
                                          </p:cBhvr>
                                          <p:to>
                                            <p:strVal val="visible"/>
                                          </p:to>
                                        </p:set>
                                        <p:animEffect transition="in" filter="fade">
                                          <p:cBhvr>
                                            <p:cTn id="55" dur="250"/>
                                            <p:tgtEl>
                                              <p:spTgt spid="27"/>
                                            </p:tgtEl>
                                          </p:cBhvr>
                                        </p:animEffect>
                                        <p:anim calcmode="lin" valueType="num">
                                          <p:cBhvr>
                                            <p:cTn id="56" dur="250" fill="hold"/>
                                            <p:tgtEl>
                                              <p:spTgt spid="27"/>
                                            </p:tgtEl>
                                            <p:attrNameLst>
                                              <p:attrName>ppt_x</p:attrName>
                                            </p:attrNameLst>
                                          </p:cBhvr>
                                          <p:tavLst>
                                            <p:tav tm="0">
                                              <p:val>
                                                <p:strVal val="#ppt_x"/>
                                              </p:val>
                                            </p:tav>
                                            <p:tav tm="100000">
                                              <p:val>
                                                <p:strVal val="#ppt_x"/>
                                              </p:val>
                                            </p:tav>
                                          </p:tavLst>
                                        </p:anim>
                                        <p:anim calcmode="lin" valueType="num">
                                          <p:cBhvr>
                                            <p:cTn id="57" dur="250" fill="hold"/>
                                            <p:tgtEl>
                                              <p:spTgt spid="27"/>
                                            </p:tgtEl>
                                            <p:attrNameLst>
                                              <p:attrName>ppt_y</p:attrName>
                                            </p:attrNameLst>
                                          </p:cBhvr>
                                          <p:tavLst>
                                            <p:tav tm="0">
                                              <p:val>
                                                <p:strVal val="#ppt_y+.1"/>
                                              </p:val>
                                            </p:tav>
                                            <p:tav tm="100000">
                                              <p:val>
                                                <p:strVal val="#ppt_y"/>
                                              </p:val>
                                            </p:tav>
                                          </p:tavLst>
                                        </p:anim>
                                      </p:childTnLst>
                                    </p:cTn>
                                  </p:par>
                                </p:childTnLst>
                              </p:cTn>
                            </p:par>
                            <p:par>
                              <p:cTn id="58" fill="hold">
                                <p:stCondLst>
                                  <p:cond delay="3500"/>
                                </p:stCondLst>
                                <p:childTnLst>
                                  <p:par>
                                    <p:cTn id="59" presetID="10" presetClass="entr" presetSubtype="0" fill="hold" grpId="0" nodeType="afterEffect">
                                      <p:stCondLst>
                                        <p:cond delay="0"/>
                                      </p:stCondLst>
                                      <p:childTnLst>
                                        <p:set>
                                          <p:cBhvr>
                                            <p:cTn id="60" dur="1" fill="hold">
                                              <p:stCondLst>
                                                <p:cond delay="0"/>
                                              </p:stCondLst>
                                            </p:cTn>
                                            <p:tgtEl>
                                              <p:spTgt spid="16"/>
                                            </p:tgtEl>
                                            <p:attrNameLst>
                                              <p:attrName>style.visibility</p:attrName>
                                            </p:attrNameLst>
                                          </p:cBhvr>
                                          <p:to>
                                            <p:strVal val="visible"/>
                                          </p:to>
                                        </p:set>
                                        <p:animEffect transition="in" filter="fade">
                                          <p:cBhvr>
                                            <p:cTn id="61" dur="250"/>
                                            <p:tgtEl>
                                              <p:spTgt spid="16"/>
                                            </p:tgtEl>
                                          </p:cBhvr>
                                        </p:animEffect>
                                      </p:childTnLst>
                                    </p:cTn>
                                  </p:par>
                                </p:childTnLst>
                              </p:cTn>
                            </p:par>
                            <p:par>
                              <p:cTn id="62" fill="hold">
                                <p:stCondLst>
                                  <p:cond delay="3750"/>
                                </p:stCondLst>
                                <p:childTnLst>
                                  <p:par>
                                    <p:cTn id="63" presetID="42" presetClass="entr" presetSubtype="0" fill="hold" grpId="0" nodeType="afterEffect">
                                      <p:stCondLst>
                                        <p:cond delay="0"/>
                                      </p:stCondLst>
                                      <p:childTnLst>
                                        <p:set>
                                          <p:cBhvr>
                                            <p:cTn id="64" dur="1" fill="hold">
                                              <p:stCondLst>
                                                <p:cond delay="0"/>
                                              </p:stCondLst>
                                            </p:cTn>
                                            <p:tgtEl>
                                              <p:spTgt spid="20"/>
                                            </p:tgtEl>
                                            <p:attrNameLst>
                                              <p:attrName>style.visibility</p:attrName>
                                            </p:attrNameLst>
                                          </p:cBhvr>
                                          <p:to>
                                            <p:strVal val="visible"/>
                                          </p:to>
                                        </p:set>
                                        <p:animEffect transition="in" filter="fade">
                                          <p:cBhvr>
                                            <p:cTn id="65" dur="250"/>
                                            <p:tgtEl>
                                              <p:spTgt spid="20"/>
                                            </p:tgtEl>
                                          </p:cBhvr>
                                        </p:animEffect>
                                        <p:anim calcmode="lin" valueType="num">
                                          <p:cBhvr>
                                            <p:cTn id="66" dur="250" fill="hold"/>
                                            <p:tgtEl>
                                              <p:spTgt spid="20"/>
                                            </p:tgtEl>
                                            <p:attrNameLst>
                                              <p:attrName>ppt_x</p:attrName>
                                            </p:attrNameLst>
                                          </p:cBhvr>
                                          <p:tavLst>
                                            <p:tav tm="0">
                                              <p:val>
                                                <p:strVal val="#ppt_x"/>
                                              </p:val>
                                            </p:tav>
                                            <p:tav tm="100000">
                                              <p:val>
                                                <p:strVal val="#ppt_x"/>
                                              </p:val>
                                            </p:tav>
                                          </p:tavLst>
                                        </p:anim>
                                        <p:anim calcmode="lin" valueType="num">
                                          <p:cBhvr>
                                            <p:cTn id="67" dur="250" fill="hold"/>
                                            <p:tgtEl>
                                              <p:spTgt spid="20"/>
                                            </p:tgtEl>
                                            <p:attrNameLst>
                                              <p:attrName>ppt_y</p:attrName>
                                            </p:attrNameLst>
                                          </p:cBhvr>
                                          <p:tavLst>
                                            <p:tav tm="0">
                                              <p:val>
                                                <p:strVal val="#ppt_y+.1"/>
                                              </p:val>
                                            </p:tav>
                                            <p:tav tm="100000">
                                              <p:val>
                                                <p:strVal val="#ppt_y"/>
                                              </p:val>
                                            </p:tav>
                                          </p:tavLst>
                                        </p:anim>
                                      </p:childTnLst>
                                    </p:cTn>
                                  </p:par>
                                </p:childTnLst>
                              </p:cTn>
                            </p:par>
                            <p:par>
                              <p:cTn id="68" fill="hold">
                                <p:stCondLst>
                                  <p:cond delay="4000"/>
                                </p:stCondLst>
                                <p:childTnLst>
                                  <p:par>
                                    <p:cTn id="69" presetID="10" presetClass="entr" presetSubtype="0" fill="hold" grpId="0" nodeType="afterEffect">
                                      <p:stCondLst>
                                        <p:cond delay="0"/>
                                      </p:stCondLst>
                                      <p:childTnLst>
                                        <p:set>
                                          <p:cBhvr>
                                            <p:cTn id="70" dur="1" fill="hold">
                                              <p:stCondLst>
                                                <p:cond delay="0"/>
                                              </p:stCondLst>
                                            </p:cTn>
                                            <p:tgtEl>
                                              <p:spTgt spid="25"/>
                                            </p:tgtEl>
                                            <p:attrNameLst>
                                              <p:attrName>style.visibility</p:attrName>
                                            </p:attrNameLst>
                                          </p:cBhvr>
                                          <p:to>
                                            <p:strVal val="visible"/>
                                          </p:to>
                                        </p:set>
                                        <p:animEffect transition="in" filter="fade">
                                          <p:cBhvr>
                                            <p:cTn id="71" dur="250"/>
                                            <p:tgtEl>
                                              <p:spTgt spid="25"/>
                                            </p:tgtEl>
                                          </p:cBhvr>
                                        </p:animEffect>
                                      </p:childTnLst>
                                    </p:cTn>
                                  </p:par>
                                </p:childTnLst>
                              </p:cTn>
                            </p:par>
                            <p:par>
                              <p:cTn id="72" fill="hold">
                                <p:stCondLst>
                                  <p:cond delay="4250"/>
                                </p:stCondLst>
                                <p:childTnLst>
                                  <p:par>
                                    <p:cTn id="73" presetID="47" presetClass="entr" presetSubtype="0" fill="hold" grpId="0" nodeType="afterEffect">
                                      <p:stCondLst>
                                        <p:cond delay="0"/>
                                      </p:stCondLst>
                                      <p:childTnLst>
                                        <p:set>
                                          <p:cBhvr>
                                            <p:cTn id="74" dur="1" fill="hold">
                                              <p:stCondLst>
                                                <p:cond delay="0"/>
                                              </p:stCondLst>
                                            </p:cTn>
                                            <p:tgtEl>
                                              <p:spTgt spid="32"/>
                                            </p:tgtEl>
                                            <p:attrNameLst>
                                              <p:attrName>style.visibility</p:attrName>
                                            </p:attrNameLst>
                                          </p:cBhvr>
                                          <p:to>
                                            <p:strVal val="visible"/>
                                          </p:to>
                                        </p:set>
                                        <p:animEffect transition="in" filter="fade">
                                          <p:cBhvr>
                                            <p:cTn id="75" dur="250"/>
                                            <p:tgtEl>
                                              <p:spTgt spid="32"/>
                                            </p:tgtEl>
                                          </p:cBhvr>
                                        </p:animEffect>
                                        <p:anim calcmode="lin" valueType="num">
                                          <p:cBhvr>
                                            <p:cTn id="76" dur="250" fill="hold"/>
                                            <p:tgtEl>
                                              <p:spTgt spid="32"/>
                                            </p:tgtEl>
                                            <p:attrNameLst>
                                              <p:attrName>ppt_x</p:attrName>
                                            </p:attrNameLst>
                                          </p:cBhvr>
                                          <p:tavLst>
                                            <p:tav tm="0">
                                              <p:val>
                                                <p:strVal val="#ppt_x"/>
                                              </p:val>
                                            </p:tav>
                                            <p:tav tm="100000">
                                              <p:val>
                                                <p:strVal val="#ppt_x"/>
                                              </p:val>
                                            </p:tav>
                                          </p:tavLst>
                                        </p:anim>
                                        <p:anim calcmode="lin" valueType="num">
                                          <p:cBhvr>
                                            <p:cTn id="77" dur="250" fill="hold"/>
                                            <p:tgtEl>
                                              <p:spTgt spid="32"/>
                                            </p:tgtEl>
                                            <p:attrNameLst>
                                              <p:attrName>ppt_y</p:attrName>
                                            </p:attrNameLst>
                                          </p:cBhvr>
                                          <p:tavLst>
                                            <p:tav tm="0">
                                              <p:val>
                                                <p:strVal val="#ppt_y-.1"/>
                                              </p:val>
                                            </p:tav>
                                            <p:tav tm="100000">
                                              <p:val>
                                                <p:strVal val="#ppt_y"/>
                                              </p:val>
                                            </p:tav>
                                          </p:tavLst>
                                        </p:anim>
                                      </p:childTnLst>
                                    </p:cTn>
                                  </p:par>
                                </p:childTnLst>
                              </p:cTn>
                            </p:par>
                            <p:par>
                              <p:cTn id="78" fill="hold">
                                <p:stCondLst>
                                  <p:cond delay="4500"/>
                                </p:stCondLst>
                                <p:childTnLst>
                                  <p:par>
                                    <p:cTn id="79" presetID="47" presetClass="entr" presetSubtype="0" fill="hold" grpId="0" nodeType="afterEffect">
                                      <p:stCondLst>
                                        <p:cond delay="0"/>
                                      </p:stCondLst>
                                      <p:childTnLst>
                                        <p:set>
                                          <p:cBhvr>
                                            <p:cTn id="80" dur="1" fill="hold">
                                              <p:stCondLst>
                                                <p:cond delay="0"/>
                                              </p:stCondLst>
                                            </p:cTn>
                                            <p:tgtEl>
                                              <p:spTgt spid="31"/>
                                            </p:tgtEl>
                                            <p:attrNameLst>
                                              <p:attrName>style.visibility</p:attrName>
                                            </p:attrNameLst>
                                          </p:cBhvr>
                                          <p:to>
                                            <p:strVal val="visible"/>
                                          </p:to>
                                        </p:set>
                                        <p:animEffect transition="in" filter="fade">
                                          <p:cBhvr>
                                            <p:cTn id="81" dur="250"/>
                                            <p:tgtEl>
                                              <p:spTgt spid="31"/>
                                            </p:tgtEl>
                                          </p:cBhvr>
                                        </p:animEffect>
                                        <p:anim calcmode="lin" valueType="num">
                                          <p:cBhvr>
                                            <p:cTn id="82" dur="250" fill="hold"/>
                                            <p:tgtEl>
                                              <p:spTgt spid="31"/>
                                            </p:tgtEl>
                                            <p:attrNameLst>
                                              <p:attrName>ppt_x</p:attrName>
                                            </p:attrNameLst>
                                          </p:cBhvr>
                                          <p:tavLst>
                                            <p:tav tm="0">
                                              <p:val>
                                                <p:strVal val="#ppt_x"/>
                                              </p:val>
                                            </p:tav>
                                            <p:tav tm="100000">
                                              <p:val>
                                                <p:strVal val="#ppt_x"/>
                                              </p:val>
                                            </p:tav>
                                          </p:tavLst>
                                        </p:anim>
                                        <p:anim calcmode="lin" valueType="num">
                                          <p:cBhvr>
                                            <p:cTn id="83" dur="250" fill="hold"/>
                                            <p:tgtEl>
                                              <p:spTgt spid="31"/>
                                            </p:tgtEl>
                                            <p:attrNameLst>
                                              <p:attrName>ppt_y</p:attrName>
                                            </p:attrNameLst>
                                          </p:cBhvr>
                                          <p:tavLst>
                                            <p:tav tm="0">
                                              <p:val>
                                                <p:strVal val="#ppt_y-.1"/>
                                              </p:val>
                                            </p:tav>
                                            <p:tav tm="100000">
                                              <p:val>
                                                <p:strVal val="#ppt_y"/>
                                              </p:val>
                                            </p:tav>
                                          </p:tavLst>
                                        </p:anim>
                                      </p:childTnLst>
                                    </p:cTn>
                                  </p:par>
                                </p:childTnLst>
                              </p:cTn>
                            </p:par>
                            <p:par>
                              <p:cTn id="84" fill="hold">
                                <p:stCondLst>
                                  <p:cond delay="4750"/>
                                </p:stCondLst>
                                <p:childTnLst>
                                  <p:par>
                                    <p:cTn id="85" presetID="10" presetClass="entr" presetSubtype="0" fill="hold" grpId="0" nodeType="afterEffect">
                                      <p:stCondLst>
                                        <p:cond delay="0"/>
                                      </p:stCondLst>
                                      <p:childTnLst>
                                        <p:set>
                                          <p:cBhvr>
                                            <p:cTn id="86" dur="1" fill="hold">
                                              <p:stCondLst>
                                                <p:cond delay="0"/>
                                              </p:stCondLst>
                                            </p:cTn>
                                            <p:tgtEl>
                                              <p:spTgt spid="17"/>
                                            </p:tgtEl>
                                            <p:attrNameLst>
                                              <p:attrName>style.visibility</p:attrName>
                                            </p:attrNameLst>
                                          </p:cBhvr>
                                          <p:to>
                                            <p:strVal val="visible"/>
                                          </p:to>
                                        </p:set>
                                        <p:animEffect transition="in" filter="fade">
                                          <p:cBhvr>
                                            <p:cTn id="87" dur="250"/>
                                            <p:tgtEl>
                                              <p:spTgt spid="17"/>
                                            </p:tgtEl>
                                          </p:cBhvr>
                                        </p:animEffect>
                                      </p:childTnLst>
                                    </p:cTn>
                                  </p:par>
                                </p:childTnLst>
                              </p:cTn>
                            </p:par>
                            <p:par>
                              <p:cTn id="88" fill="hold">
                                <p:stCondLst>
                                  <p:cond delay="5000"/>
                                </p:stCondLst>
                                <p:childTnLst>
                                  <p:par>
                                    <p:cTn id="89" presetID="47" presetClass="entr" presetSubtype="0" fill="hold" grpId="0" nodeType="afterEffect">
                                      <p:stCondLst>
                                        <p:cond delay="0"/>
                                      </p:stCondLst>
                                      <p:childTnLst>
                                        <p:set>
                                          <p:cBhvr>
                                            <p:cTn id="90" dur="1" fill="hold">
                                              <p:stCondLst>
                                                <p:cond delay="0"/>
                                              </p:stCondLst>
                                            </p:cTn>
                                            <p:tgtEl>
                                              <p:spTgt spid="22"/>
                                            </p:tgtEl>
                                            <p:attrNameLst>
                                              <p:attrName>style.visibility</p:attrName>
                                            </p:attrNameLst>
                                          </p:cBhvr>
                                          <p:to>
                                            <p:strVal val="visible"/>
                                          </p:to>
                                        </p:set>
                                        <p:animEffect transition="in" filter="fade">
                                          <p:cBhvr>
                                            <p:cTn id="91" dur="250"/>
                                            <p:tgtEl>
                                              <p:spTgt spid="22"/>
                                            </p:tgtEl>
                                          </p:cBhvr>
                                        </p:animEffect>
                                        <p:anim calcmode="lin" valueType="num">
                                          <p:cBhvr>
                                            <p:cTn id="92" dur="250" fill="hold"/>
                                            <p:tgtEl>
                                              <p:spTgt spid="22"/>
                                            </p:tgtEl>
                                            <p:attrNameLst>
                                              <p:attrName>ppt_x</p:attrName>
                                            </p:attrNameLst>
                                          </p:cBhvr>
                                          <p:tavLst>
                                            <p:tav tm="0">
                                              <p:val>
                                                <p:strVal val="#ppt_x"/>
                                              </p:val>
                                            </p:tav>
                                            <p:tav tm="100000">
                                              <p:val>
                                                <p:strVal val="#ppt_x"/>
                                              </p:val>
                                            </p:tav>
                                          </p:tavLst>
                                        </p:anim>
                                        <p:anim calcmode="lin" valueType="num">
                                          <p:cBhvr>
                                            <p:cTn id="93" dur="250" fill="hold"/>
                                            <p:tgtEl>
                                              <p:spTgt spid="22"/>
                                            </p:tgtEl>
                                            <p:attrNameLst>
                                              <p:attrName>ppt_y</p:attrName>
                                            </p:attrNameLst>
                                          </p:cBhvr>
                                          <p:tavLst>
                                            <p:tav tm="0">
                                              <p:val>
                                                <p:strVal val="#ppt_y-.1"/>
                                              </p:val>
                                            </p:tav>
                                            <p:tav tm="100000">
                                              <p:val>
                                                <p:strVal val="#ppt_y"/>
                                              </p:val>
                                            </p:tav>
                                          </p:tavLst>
                                        </p:anim>
                                      </p:childTnLst>
                                    </p:cTn>
                                  </p:par>
                                </p:childTnLst>
                              </p:cTn>
                            </p:par>
                            <p:par>
                              <p:cTn id="94" fill="hold">
                                <p:stCondLst>
                                  <p:cond delay="5250"/>
                                </p:stCondLst>
                                <p:childTnLst>
                                  <p:par>
                                    <p:cTn id="95" presetID="10" presetClass="entr" presetSubtype="0" fill="hold" grpId="0" nodeType="afterEffect">
                                      <p:stCondLst>
                                        <p:cond delay="0"/>
                                      </p:stCondLst>
                                      <p:childTnLst>
                                        <p:set>
                                          <p:cBhvr>
                                            <p:cTn id="96" dur="1" fill="hold">
                                              <p:stCondLst>
                                                <p:cond delay="0"/>
                                              </p:stCondLst>
                                            </p:cTn>
                                            <p:tgtEl>
                                              <p:spTgt spid="24"/>
                                            </p:tgtEl>
                                            <p:attrNameLst>
                                              <p:attrName>style.visibility</p:attrName>
                                            </p:attrNameLst>
                                          </p:cBhvr>
                                          <p:to>
                                            <p:strVal val="visible"/>
                                          </p:to>
                                        </p:set>
                                        <p:animEffect transition="in" filter="fade">
                                          <p:cBhvr>
                                            <p:cTn id="97" dur="250"/>
                                            <p:tgtEl>
                                              <p:spTgt spid="24"/>
                                            </p:tgtEl>
                                          </p:cBhvr>
                                        </p:animEffect>
                                      </p:childTnLst>
                                    </p:cTn>
                                  </p:par>
                                </p:childTnLst>
                              </p:cTn>
                            </p:par>
                            <p:par>
                              <p:cTn id="98" fill="hold">
                                <p:stCondLst>
                                  <p:cond delay="5500"/>
                                </p:stCondLst>
                                <p:childTnLst>
                                  <p:par>
                                    <p:cTn id="99" presetID="42" presetClass="entr" presetSubtype="0" fill="hold" grpId="0" nodeType="afterEffect">
                                      <p:stCondLst>
                                        <p:cond delay="0"/>
                                      </p:stCondLst>
                                      <p:childTnLst>
                                        <p:set>
                                          <p:cBhvr>
                                            <p:cTn id="100" dur="1" fill="hold">
                                              <p:stCondLst>
                                                <p:cond delay="0"/>
                                              </p:stCondLst>
                                            </p:cTn>
                                            <p:tgtEl>
                                              <p:spTgt spid="30"/>
                                            </p:tgtEl>
                                            <p:attrNameLst>
                                              <p:attrName>style.visibility</p:attrName>
                                            </p:attrNameLst>
                                          </p:cBhvr>
                                          <p:to>
                                            <p:strVal val="visible"/>
                                          </p:to>
                                        </p:set>
                                        <p:animEffect transition="in" filter="fade">
                                          <p:cBhvr>
                                            <p:cTn id="101" dur="250"/>
                                            <p:tgtEl>
                                              <p:spTgt spid="30"/>
                                            </p:tgtEl>
                                          </p:cBhvr>
                                        </p:animEffect>
                                        <p:anim calcmode="lin" valueType="num">
                                          <p:cBhvr>
                                            <p:cTn id="102" dur="250" fill="hold"/>
                                            <p:tgtEl>
                                              <p:spTgt spid="30"/>
                                            </p:tgtEl>
                                            <p:attrNameLst>
                                              <p:attrName>ppt_x</p:attrName>
                                            </p:attrNameLst>
                                          </p:cBhvr>
                                          <p:tavLst>
                                            <p:tav tm="0">
                                              <p:val>
                                                <p:strVal val="#ppt_x"/>
                                              </p:val>
                                            </p:tav>
                                            <p:tav tm="100000">
                                              <p:val>
                                                <p:strVal val="#ppt_x"/>
                                              </p:val>
                                            </p:tav>
                                          </p:tavLst>
                                        </p:anim>
                                        <p:anim calcmode="lin" valueType="num">
                                          <p:cBhvr>
                                            <p:cTn id="103" dur="250" fill="hold"/>
                                            <p:tgtEl>
                                              <p:spTgt spid="30"/>
                                            </p:tgtEl>
                                            <p:attrNameLst>
                                              <p:attrName>ppt_y</p:attrName>
                                            </p:attrNameLst>
                                          </p:cBhvr>
                                          <p:tavLst>
                                            <p:tav tm="0">
                                              <p:val>
                                                <p:strVal val="#ppt_y+.1"/>
                                              </p:val>
                                            </p:tav>
                                            <p:tav tm="100000">
                                              <p:val>
                                                <p:strVal val="#ppt_y"/>
                                              </p:val>
                                            </p:tav>
                                          </p:tavLst>
                                        </p:anim>
                                      </p:childTnLst>
                                    </p:cTn>
                                  </p:par>
                                </p:childTnLst>
                              </p:cTn>
                            </p:par>
                            <p:par>
                              <p:cTn id="104" fill="hold">
                                <p:stCondLst>
                                  <p:cond delay="5750"/>
                                </p:stCondLst>
                                <p:childTnLst>
                                  <p:par>
                                    <p:cTn id="105" presetID="42" presetClass="entr" presetSubtype="0" fill="hold" grpId="0" nodeType="afterEffect">
                                      <p:stCondLst>
                                        <p:cond delay="0"/>
                                      </p:stCondLst>
                                      <p:childTnLst>
                                        <p:set>
                                          <p:cBhvr>
                                            <p:cTn id="106" dur="1" fill="hold">
                                              <p:stCondLst>
                                                <p:cond delay="0"/>
                                              </p:stCondLst>
                                            </p:cTn>
                                            <p:tgtEl>
                                              <p:spTgt spid="29"/>
                                            </p:tgtEl>
                                            <p:attrNameLst>
                                              <p:attrName>style.visibility</p:attrName>
                                            </p:attrNameLst>
                                          </p:cBhvr>
                                          <p:to>
                                            <p:strVal val="visible"/>
                                          </p:to>
                                        </p:set>
                                        <p:animEffect transition="in" filter="fade">
                                          <p:cBhvr>
                                            <p:cTn id="107" dur="250"/>
                                            <p:tgtEl>
                                              <p:spTgt spid="29"/>
                                            </p:tgtEl>
                                          </p:cBhvr>
                                        </p:animEffect>
                                        <p:anim calcmode="lin" valueType="num">
                                          <p:cBhvr>
                                            <p:cTn id="108" dur="250" fill="hold"/>
                                            <p:tgtEl>
                                              <p:spTgt spid="29"/>
                                            </p:tgtEl>
                                            <p:attrNameLst>
                                              <p:attrName>ppt_x</p:attrName>
                                            </p:attrNameLst>
                                          </p:cBhvr>
                                          <p:tavLst>
                                            <p:tav tm="0">
                                              <p:val>
                                                <p:strVal val="#ppt_x"/>
                                              </p:val>
                                            </p:tav>
                                            <p:tav tm="100000">
                                              <p:val>
                                                <p:strVal val="#ppt_x"/>
                                              </p:val>
                                            </p:tav>
                                          </p:tavLst>
                                        </p:anim>
                                        <p:anim calcmode="lin" valueType="num">
                                          <p:cBhvr>
                                            <p:cTn id="109" dur="250" fill="hold"/>
                                            <p:tgtEl>
                                              <p:spTgt spid="29"/>
                                            </p:tgtEl>
                                            <p:attrNameLst>
                                              <p:attrName>ppt_y</p:attrName>
                                            </p:attrNameLst>
                                          </p:cBhvr>
                                          <p:tavLst>
                                            <p:tav tm="0">
                                              <p:val>
                                                <p:strVal val="#ppt_y+.1"/>
                                              </p:val>
                                            </p:tav>
                                            <p:tav tm="100000">
                                              <p:val>
                                                <p:strVal val="#ppt_y"/>
                                              </p:val>
                                            </p:tav>
                                          </p:tavLst>
                                        </p:anim>
                                      </p:childTnLst>
                                    </p:cTn>
                                  </p:par>
                                </p:childTnLst>
                              </p:cTn>
                            </p:par>
                            <p:par>
                              <p:cTn id="110" fill="hold">
                                <p:stCondLst>
                                  <p:cond delay="6000"/>
                                </p:stCondLst>
                                <p:childTnLst>
                                  <p:par>
                                    <p:cTn id="111" presetID="10" presetClass="entr" presetSubtype="0" fill="hold" grpId="0" nodeType="afterEffect">
                                      <p:stCondLst>
                                        <p:cond delay="0"/>
                                      </p:stCondLst>
                                      <p:childTnLst>
                                        <p:set>
                                          <p:cBhvr>
                                            <p:cTn id="112" dur="1" fill="hold">
                                              <p:stCondLst>
                                                <p:cond delay="0"/>
                                              </p:stCondLst>
                                            </p:cTn>
                                            <p:tgtEl>
                                              <p:spTgt spid="18"/>
                                            </p:tgtEl>
                                            <p:attrNameLst>
                                              <p:attrName>style.visibility</p:attrName>
                                            </p:attrNameLst>
                                          </p:cBhvr>
                                          <p:to>
                                            <p:strVal val="visible"/>
                                          </p:to>
                                        </p:set>
                                        <p:animEffect transition="in" filter="fade">
                                          <p:cBhvr>
                                            <p:cTn id="113" dur="250"/>
                                            <p:tgtEl>
                                              <p:spTgt spid="18"/>
                                            </p:tgtEl>
                                          </p:cBhvr>
                                        </p:animEffect>
                                      </p:childTnLst>
                                    </p:cTn>
                                  </p:par>
                                </p:childTnLst>
                              </p:cTn>
                            </p:par>
                            <p:par>
                              <p:cTn id="114" fill="hold">
                                <p:stCondLst>
                                  <p:cond delay="6250"/>
                                </p:stCondLst>
                                <p:childTnLst>
                                  <p:par>
                                    <p:cTn id="115" presetID="42" presetClass="entr" presetSubtype="0" fill="hold" grpId="0" nodeType="afterEffect">
                                      <p:stCondLst>
                                        <p:cond delay="0"/>
                                      </p:stCondLst>
                                      <p:childTnLst>
                                        <p:set>
                                          <p:cBhvr>
                                            <p:cTn id="116" dur="1" fill="hold">
                                              <p:stCondLst>
                                                <p:cond delay="0"/>
                                              </p:stCondLst>
                                            </p:cTn>
                                            <p:tgtEl>
                                              <p:spTgt spid="19"/>
                                            </p:tgtEl>
                                            <p:attrNameLst>
                                              <p:attrName>style.visibility</p:attrName>
                                            </p:attrNameLst>
                                          </p:cBhvr>
                                          <p:to>
                                            <p:strVal val="visible"/>
                                          </p:to>
                                        </p:set>
                                        <p:animEffect transition="in" filter="fade">
                                          <p:cBhvr>
                                            <p:cTn id="117" dur="250"/>
                                            <p:tgtEl>
                                              <p:spTgt spid="19"/>
                                            </p:tgtEl>
                                          </p:cBhvr>
                                        </p:animEffect>
                                        <p:anim calcmode="lin" valueType="num">
                                          <p:cBhvr>
                                            <p:cTn id="118" dur="250" fill="hold"/>
                                            <p:tgtEl>
                                              <p:spTgt spid="19"/>
                                            </p:tgtEl>
                                            <p:attrNameLst>
                                              <p:attrName>ppt_x</p:attrName>
                                            </p:attrNameLst>
                                          </p:cBhvr>
                                          <p:tavLst>
                                            <p:tav tm="0">
                                              <p:val>
                                                <p:strVal val="#ppt_x"/>
                                              </p:val>
                                            </p:tav>
                                            <p:tav tm="100000">
                                              <p:val>
                                                <p:strVal val="#ppt_x"/>
                                              </p:val>
                                            </p:tav>
                                          </p:tavLst>
                                        </p:anim>
                                        <p:anim calcmode="lin" valueType="num">
                                          <p:cBhvr>
                                            <p:cTn id="119" dur="250" fill="hold"/>
                                            <p:tgtEl>
                                              <p:spTgt spid="19"/>
                                            </p:tgtEl>
                                            <p:attrNameLst>
                                              <p:attrName>ppt_y</p:attrName>
                                            </p:attrNameLst>
                                          </p:cBhvr>
                                          <p:tavLst>
                                            <p:tav tm="0">
                                              <p:val>
                                                <p:strVal val="#ppt_y+.1"/>
                                              </p:val>
                                            </p:tav>
                                            <p:tav tm="100000">
                                              <p:val>
                                                <p:strVal val="#ppt_y"/>
                                              </p:val>
                                            </p:tav>
                                          </p:tavLst>
                                        </p:anim>
                                      </p:childTnLst>
                                    </p:cTn>
                                  </p:par>
                                </p:childTnLst>
                              </p:cTn>
                            </p:par>
                            <p:par>
                              <p:cTn id="120" fill="hold">
                                <p:stCondLst>
                                  <p:cond delay="6500"/>
                                </p:stCondLst>
                                <p:childTnLst>
                                  <p:par>
                                    <p:cTn id="121" presetID="10" presetClass="entr" presetSubtype="0" fill="hold" grpId="0" nodeType="afterEffect">
                                      <p:stCondLst>
                                        <p:cond delay="0"/>
                                      </p:stCondLst>
                                      <p:childTnLst>
                                        <p:set>
                                          <p:cBhvr>
                                            <p:cTn id="122" dur="1" fill="hold">
                                              <p:stCondLst>
                                                <p:cond delay="0"/>
                                              </p:stCondLst>
                                            </p:cTn>
                                            <p:tgtEl>
                                              <p:spTgt spid="26"/>
                                            </p:tgtEl>
                                            <p:attrNameLst>
                                              <p:attrName>style.visibility</p:attrName>
                                            </p:attrNameLst>
                                          </p:cBhvr>
                                          <p:to>
                                            <p:strVal val="visible"/>
                                          </p:to>
                                        </p:set>
                                        <p:animEffect transition="in" filter="fade">
                                          <p:cBhvr>
                                            <p:cTn id="123" dur="250"/>
                                            <p:tgtEl>
                                              <p:spTgt spid="26"/>
                                            </p:tgtEl>
                                          </p:cBhvr>
                                        </p:animEffect>
                                      </p:childTnLst>
                                    </p:cTn>
                                  </p:par>
                                </p:childTnLst>
                              </p:cTn>
                            </p:par>
                            <p:par>
                              <p:cTn id="124" fill="hold">
                                <p:stCondLst>
                                  <p:cond delay="6750"/>
                                </p:stCondLst>
                                <p:childTnLst>
                                  <p:par>
                                    <p:cTn id="125" presetID="47" presetClass="entr" presetSubtype="0" fill="hold" grpId="0" nodeType="afterEffect">
                                      <p:stCondLst>
                                        <p:cond delay="0"/>
                                      </p:stCondLst>
                                      <p:childTnLst>
                                        <p:set>
                                          <p:cBhvr>
                                            <p:cTn id="126" dur="1" fill="hold">
                                              <p:stCondLst>
                                                <p:cond delay="0"/>
                                              </p:stCondLst>
                                            </p:cTn>
                                            <p:tgtEl>
                                              <p:spTgt spid="34"/>
                                            </p:tgtEl>
                                            <p:attrNameLst>
                                              <p:attrName>style.visibility</p:attrName>
                                            </p:attrNameLst>
                                          </p:cBhvr>
                                          <p:to>
                                            <p:strVal val="visible"/>
                                          </p:to>
                                        </p:set>
                                        <p:animEffect transition="in" filter="fade">
                                          <p:cBhvr>
                                            <p:cTn id="127" dur="250"/>
                                            <p:tgtEl>
                                              <p:spTgt spid="34"/>
                                            </p:tgtEl>
                                          </p:cBhvr>
                                        </p:animEffect>
                                        <p:anim calcmode="lin" valueType="num">
                                          <p:cBhvr>
                                            <p:cTn id="128" dur="250" fill="hold"/>
                                            <p:tgtEl>
                                              <p:spTgt spid="34"/>
                                            </p:tgtEl>
                                            <p:attrNameLst>
                                              <p:attrName>ppt_x</p:attrName>
                                            </p:attrNameLst>
                                          </p:cBhvr>
                                          <p:tavLst>
                                            <p:tav tm="0">
                                              <p:val>
                                                <p:strVal val="#ppt_x"/>
                                              </p:val>
                                            </p:tav>
                                            <p:tav tm="100000">
                                              <p:val>
                                                <p:strVal val="#ppt_x"/>
                                              </p:val>
                                            </p:tav>
                                          </p:tavLst>
                                        </p:anim>
                                        <p:anim calcmode="lin" valueType="num">
                                          <p:cBhvr>
                                            <p:cTn id="129" dur="250" fill="hold"/>
                                            <p:tgtEl>
                                              <p:spTgt spid="34"/>
                                            </p:tgtEl>
                                            <p:attrNameLst>
                                              <p:attrName>ppt_y</p:attrName>
                                            </p:attrNameLst>
                                          </p:cBhvr>
                                          <p:tavLst>
                                            <p:tav tm="0">
                                              <p:val>
                                                <p:strVal val="#ppt_y-.1"/>
                                              </p:val>
                                            </p:tav>
                                            <p:tav tm="100000">
                                              <p:val>
                                                <p:strVal val="#ppt_y"/>
                                              </p:val>
                                            </p:tav>
                                          </p:tavLst>
                                        </p:anim>
                                      </p:childTnLst>
                                    </p:cTn>
                                  </p:par>
                                </p:childTnLst>
                              </p:cTn>
                            </p:par>
                            <p:par>
                              <p:cTn id="130" fill="hold">
                                <p:stCondLst>
                                  <p:cond delay="7000"/>
                                </p:stCondLst>
                                <p:childTnLst>
                                  <p:par>
                                    <p:cTn id="131" presetID="47" presetClass="entr" presetSubtype="0" fill="hold" grpId="0" nodeType="afterEffect">
                                      <p:stCondLst>
                                        <p:cond delay="0"/>
                                      </p:stCondLst>
                                      <p:childTnLst>
                                        <p:set>
                                          <p:cBhvr>
                                            <p:cTn id="132" dur="1" fill="hold">
                                              <p:stCondLst>
                                                <p:cond delay="0"/>
                                              </p:stCondLst>
                                            </p:cTn>
                                            <p:tgtEl>
                                              <p:spTgt spid="33"/>
                                            </p:tgtEl>
                                            <p:attrNameLst>
                                              <p:attrName>style.visibility</p:attrName>
                                            </p:attrNameLst>
                                          </p:cBhvr>
                                          <p:to>
                                            <p:strVal val="visible"/>
                                          </p:to>
                                        </p:set>
                                        <p:animEffect transition="in" filter="fade">
                                          <p:cBhvr>
                                            <p:cTn id="133" dur="250"/>
                                            <p:tgtEl>
                                              <p:spTgt spid="33"/>
                                            </p:tgtEl>
                                          </p:cBhvr>
                                        </p:animEffect>
                                        <p:anim calcmode="lin" valueType="num">
                                          <p:cBhvr>
                                            <p:cTn id="134" dur="250" fill="hold"/>
                                            <p:tgtEl>
                                              <p:spTgt spid="33"/>
                                            </p:tgtEl>
                                            <p:attrNameLst>
                                              <p:attrName>ppt_x</p:attrName>
                                            </p:attrNameLst>
                                          </p:cBhvr>
                                          <p:tavLst>
                                            <p:tav tm="0">
                                              <p:val>
                                                <p:strVal val="#ppt_x"/>
                                              </p:val>
                                            </p:tav>
                                            <p:tav tm="100000">
                                              <p:val>
                                                <p:strVal val="#ppt_x"/>
                                              </p:val>
                                            </p:tav>
                                          </p:tavLst>
                                        </p:anim>
                                        <p:anim calcmode="lin" valueType="num">
                                          <p:cBhvr>
                                            <p:cTn id="135" dur="250" fill="hold"/>
                                            <p:tgtEl>
                                              <p:spTgt spid="3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9" grpId="0"/>
          <p:bldP spid="15" grpId="0" bldLvl="0" animBg="1"/>
          <p:bldP spid="16" grpId="0" bldLvl="0" animBg="1"/>
          <p:bldP spid="17" grpId="0" bldLvl="0" animBg="1"/>
          <p:bldP spid="18" grpId="0" bldLvl="0" animBg="1"/>
          <p:bldP spid="19" grpId="0" bldLvl="0" animBg="1"/>
          <p:bldP spid="20" grpId="0" bldLvl="0" animBg="1"/>
          <p:bldP spid="21" grpId="0" bldLvl="0" animBg="1"/>
          <p:bldP spid="22" grpId="0" bldLvl="0" animBg="1"/>
          <p:bldP spid="23" grpId="0"/>
          <p:bldP spid="24" grpId="0"/>
          <p:bldP spid="25" grpId="0"/>
          <p:bldP spid="26" grpId="0"/>
          <p:bldP spid="27" grpId="0"/>
          <p:bldP spid="28" grpId="0"/>
          <p:bldP spid="29" grpId="0"/>
          <p:bldP spid="30" grpId="0"/>
          <p:bldP spid="31" grpId="0"/>
          <p:bldP spid="32" grpId="0"/>
          <p:bldP spid="33" grpId="0"/>
          <p:bldP spid="34" grpId="0"/>
        </p:bldLst>
      </p:timing>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箭头: V 形 21"/>
          <p:cNvSpPr/>
          <p:nvPr/>
        </p:nvSpPr>
        <p:spPr>
          <a:xfrm>
            <a:off x="464457" y="362856"/>
            <a:ext cx="361606" cy="377372"/>
          </a:xfrm>
          <a:prstGeom prst="chevron">
            <a:avLst/>
          </a:prstGeom>
          <a:solidFill>
            <a:srgbClr val="9B1E23"/>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spc="300">
              <a:solidFill>
                <a:prstClr val="white"/>
              </a:solidFill>
              <a:latin typeface="Agency FB" panose="020B0503020202020204" pitchFamily="34" charset="0"/>
              <a:ea typeface="宋体" panose="02010600030101010101" pitchFamily="2" charset="-122"/>
            </a:endParaRPr>
          </a:p>
        </p:txBody>
      </p:sp>
      <p:sp>
        <p:nvSpPr>
          <p:cNvPr id="3" name="箭头: V 形 22"/>
          <p:cNvSpPr/>
          <p:nvPr/>
        </p:nvSpPr>
        <p:spPr>
          <a:xfrm>
            <a:off x="745335" y="362856"/>
            <a:ext cx="361606" cy="377372"/>
          </a:xfrm>
          <a:prstGeom prst="chevron">
            <a:avLst/>
          </a:prstGeom>
          <a:solidFill>
            <a:srgbClr val="1B2F47"/>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spc="300">
              <a:solidFill>
                <a:prstClr val="white"/>
              </a:solidFill>
              <a:latin typeface="Agency FB" panose="020B0503020202020204" pitchFamily="34" charset="0"/>
              <a:ea typeface="宋体" panose="02010600030101010101" pitchFamily="2" charset="-122"/>
            </a:endParaRPr>
          </a:p>
        </p:txBody>
      </p:sp>
      <p:cxnSp>
        <p:nvCxnSpPr>
          <p:cNvPr id="4" name="直接连接符 3"/>
          <p:cNvCxnSpPr>
            <a:cxnSpLocks/>
            <a:stCxn id="9" idx="3"/>
          </p:cNvCxnSpPr>
          <p:nvPr/>
        </p:nvCxnSpPr>
        <p:spPr>
          <a:xfrm>
            <a:off x="3528819" y="562131"/>
            <a:ext cx="7526896" cy="392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5" name="组合 4"/>
          <p:cNvGrpSpPr/>
          <p:nvPr/>
        </p:nvGrpSpPr>
        <p:grpSpPr>
          <a:xfrm>
            <a:off x="11239724" y="468469"/>
            <a:ext cx="324304" cy="187323"/>
            <a:chOff x="9419771" y="-562044"/>
            <a:chExt cx="551543" cy="187323"/>
          </a:xfrm>
        </p:grpSpPr>
        <p:cxnSp>
          <p:nvCxnSpPr>
            <p:cNvPr id="6" name="直接连接符 5"/>
            <p:cNvCxnSpPr/>
            <p:nvPr/>
          </p:nvCxnSpPr>
          <p:spPr>
            <a:xfrm>
              <a:off x="9419771" y="-562044"/>
              <a:ext cx="551543" cy="0"/>
            </a:xfrm>
            <a:prstGeom prst="line">
              <a:avLst/>
            </a:prstGeom>
            <a:ln w="28575" cap="rnd">
              <a:solidFill>
                <a:schemeClr val="tx1">
                  <a:lumMod val="50000"/>
                  <a:lumOff val="50000"/>
                </a:schemeClr>
              </a:solidFill>
              <a:round/>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9419771" y="-468382"/>
              <a:ext cx="551543" cy="0"/>
            </a:xfrm>
            <a:prstGeom prst="line">
              <a:avLst/>
            </a:prstGeom>
            <a:ln w="28575" cap="rnd">
              <a:solidFill>
                <a:schemeClr val="tx1">
                  <a:lumMod val="50000"/>
                  <a:lumOff val="50000"/>
                </a:schemeClr>
              </a:solidFill>
              <a:round/>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9419771" y="-374721"/>
              <a:ext cx="551543" cy="0"/>
            </a:xfrm>
            <a:prstGeom prst="line">
              <a:avLst/>
            </a:prstGeom>
            <a:ln w="28575" cap="rnd">
              <a:solidFill>
                <a:schemeClr val="tx1">
                  <a:lumMod val="50000"/>
                  <a:lumOff val="50000"/>
                </a:schemeClr>
              </a:solidFill>
              <a:round/>
            </a:ln>
          </p:spPr>
          <p:style>
            <a:lnRef idx="1">
              <a:schemeClr val="accent1"/>
            </a:lnRef>
            <a:fillRef idx="0">
              <a:schemeClr val="accent1"/>
            </a:fillRef>
            <a:effectRef idx="0">
              <a:schemeClr val="accent1"/>
            </a:effectRef>
            <a:fontRef idx="minor">
              <a:schemeClr val="tx1"/>
            </a:fontRef>
          </p:style>
        </p:cxnSp>
      </p:grpSp>
      <p:sp>
        <p:nvSpPr>
          <p:cNvPr id="9" name="文本框 8"/>
          <p:cNvSpPr txBox="1"/>
          <p:nvPr/>
        </p:nvSpPr>
        <p:spPr>
          <a:xfrm>
            <a:off x="1189717" y="300521"/>
            <a:ext cx="2339102" cy="523220"/>
          </a:xfrm>
          <a:prstGeom prst="rect">
            <a:avLst/>
          </a:prstGeom>
          <a:noFill/>
        </p:spPr>
        <p:txBody>
          <a:bodyPr wrap="none" rtlCol="0">
            <a:spAutoFit/>
            <a:scene3d>
              <a:camera prst="orthographicFront"/>
              <a:lightRig rig="threePt" dir="t"/>
            </a:scene3d>
            <a:sp3d contourW="12700"/>
          </a:bodyPr>
          <a:lstStyle/>
          <a:p>
            <a:r>
              <a:rPr lang="zh-CN" altLang="en-US" sz="2800" dirty="0" smtClean="0">
                <a:solidFill>
                  <a:srgbClr val="9B1E23"/>
                </a:solidFill>
                <a:latin typeface="方正尚酷简体" panose="03000509000000000000" pitchFamily="65" charset="-122"/>
                <a:ea typeface="方正尚酷简体" panose="03000509000000000000" pitchFamily="65" charset="-122"/>
              </a:rPr>
              <a:t>一、销售分类</a:t>
            </a:r>
            <a:endParaRPr lang="zh-CN" altLang="en-US" sz="2800" dirty="0" smtClean="0">
              <a:solidFill>
                <a:srgbClr val="9B1E23"/>
              </a:solidFill>
              <a:latin typeface="方正尚酷简体" panose="03000509000000000000" pitchFamily="65" charset="-122"/>
              <a:ea typeface="方正尚酷简体" panose="03000509000000000000" pitchFamily="65" charset="-122"/>
            </a:endParaRPr>
          </a:p>
        </p:txBody>
      </p:sp>
      <p:sp>
        <p:nvSpPr>
          <p:cNvPr id="10" name="Flowchart: Connector 1"/>
          <p:cNvSpPr/>
          <p:nvPr/>
        </p:nvSpPr>
        <p:spPr>
          <a:xfrm>
            <a:off x="1095015" y="2090895"/>
            <a:ext cx="1852382" cy="1852382"/>
          </a:xfrm>
          <a:prstGeom prst="flowChartConnector">
            <a:avLst/>
          </a:prstGeom>
          <a:solidFill>
            <a:srgbClr val="9B1E23"/>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a:p>
        </p:txBody>
      </p:sp>
      <p:sp>
        <p:nvSpPr>
          <p:cNvPr id="11" name="Straight Connector 9"/>
          <p:cNvSpPr/>
          <p:nvPr/>
        </p:nvSpPr>
        <p:spPr>
          <a:xfrm flipV="1">
            <a:off x="3359842" y="2229881"/>
            <a:ext cx="0" cy="3749040"/>
          </a:xfrm>
          <a:prstGeom prst="line">
            <a:avLst/>
          </a:prstGeom>
          <a:ln w="9525" cap="rnd">
            <a:solidFill>
              <a:schemeClr val="bg1">
                <a:lumMod val="85000"/>
              </a:schemeClr>
            </a:solidFill>
            <a:prstDash val="solid"/>
            <a:round/>
          </a:ln>
        </p:spPr>
        <p:txBody>
          <a:bodyPr anchor="ctr"/>
          <a:lstStyle/>
          <a:p>
            <a:pPr algn="ctr"/>
            <a:endParaRPr/>
          </a:p>
        </p:txBody>
      </p:sp>
      <p:sp>
        <p:nvSpPr>
          <p:cNvPr id="12" name="Straight Connector 10"/>
          <p:cNvSpPr/>
          <p:nvPr/>
        </p:nvSpPr>
        <p:spPr>
          <a:xfrm flipV="1">
            <a:off x="8857481" y="2171156"/>
            <a:ext cx="0" cy="3749040"/>
          </a:xfrm>
          <a:prstGeom prst="line">
            <a:avLst/>
          </a:prstGeom>
          <a:ln w="9525" cap="rnd">
            <a:solidFill>
              <a:schemeClr val="bg1">
                <a:lumMod val="85000"/>
              </a:schemeClr>
            </a:solidFill>
            <a:prstDash val="solid"/>
            <a:round/>
          </a:ln>
        </p:spPr>
        <p:txBody>
          <a:bodyPr anchor="ctr"/>
          <a:lstStyle/>
          <a:p>
            <a:pPr algn="ctr"/>
            <a:endParaRPr/>
          </a:p>
        </p:txBody>
      </p:sp>
      <p:sp>
        <p:nvSpPr>
          <p:cNvPr id="13" name="Straight Connector 11"/>
          <p:cNvSpPr/>
          <p:nvPr/>
        </p:nvSpPr>
        <p:spPr>
          <a:xfrm flipV="1">
            <a:off x="6166564" y="2171156"/>
            <a:ext cx="0" cy="3749040"/>
          </a:xfrm>
          <a:prstGeom prst="line">
            <a:avLst/>
          </a:prstGeom>
          <a:ln w="9525" cap="rnd">
            <a:solidFill>
              <a:schemeClr val="bg1">
                <a:lumMod val="85000"/>
              </a:schemeClr>
            </a:solidFill>
            <a:prstDash val="solid"/>
            <a:round/>
          </a:ln>
        </p:spPr>
        <p:txBody>
          <a:bodyPr anchor="ctr"/>
          <a:lstStyle/>
          <a:p>
            <a:pPr algn="ctr"/>
            <a:endParaRPr/>
          </a:p>
        </p:txBody>
      </p:sp>
      <p:sp>
        <p:nvSpPr>
          <p:cNvPr id="14" name="Flowchart: Connector 27"/>
          <p:cNvSpPr/>
          <p:nvPr/>
        </p:nvSpPr>
        <p:spPr>
          <a:xfrm>
            <a:off x="3804429" y="2090895"/>
            <a:ext cx="1852382" cy="1852382"/>
          </a:xfrm>
          <a:prstGeom prst="flowChartConnector">
            <a:avLst/>
          </a:prstGeom>
          <a:solidFill>
            <a:srgbClr val="9B1E23"/>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a:p>
        </p:txBody>
      </p:sp>
      <p:sp>
        <p:nvSpPr>
          <p:cNvPr id="15" name="Flowchart: Connector 28"/>
          <p:cNvSpPr/>
          <p:nvPr/>
        </p:nvSpPr>
        <p:spPr>
          <a:xfrm>
            <a:off x="6585832" y="2090895"/>
            <a:ext cx="1852382" cy="1852382"/>
          </a:xfrm>
          <a:prstGeom prst="flowChartConnector">
            <a:avLst/>
          </a:prstGeom>
          <a:solidFill>
            <a:srgbClr val="9B1E23"/>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a:p>
        </p:txBody>
      </p:sp>
      <p:sp>
        <p:nvSpPr>
          <p:cNvPr id="16" name="Flowchart: Connector 29"/>
          <p:cNvSpPr/>
          <p:nvPr/>
        </p:nvSpPr>
        <p:spPr>
          <a:xfrm>
            <a:off x="9244603" y="2090895"/>
            <a:ext cx="1852382" cy="1852382"/>
          </a:xfrm>
          <a:prstGeom prst="flowChartConnector">
            <a:avLst/>
          </a:prstGeom>
          <a:solidFill>
            <a:srgbClr val="9B1E23"/>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a:p>
        </p:txBody>
      </p:sp>
      <p:grpSp>
        <p:nvGrpSpPr>
          <p:cNvPr id="17" name="组合 16"/>
          <p:cNvGrpSpPr/>
          <p:nvPr/>
        </p:nvGrpSpPr>
        <p:grpSpPr>
          <a:xfrm>
            <a:off x="796688" y="4282286"/>
            <a:ext cx="2449035" cy="1032607"/>
            <a:chOff x="2850228" y="1996460"/>
            <a:chExt cx="2449035" cy="1032607"/>
          </a:xfrm>
        </p:grpSpPr>
        <p:sp>
          <p:nvSpPr>
            <p:cNvPr id="18" name="TextBox 11"/>
            <p:cNvSpPr txBox="1"/>
            <p:nvPr/>
          </p:nvSpPr>
          <p:spPr>
            <a:xfrm>
              <a:off x="3004222" y="2336570"/>
              <a:ext cx="2141048" cy="692497"/>
            </a:xfrm>
            <a:prstGeom prst="rect">
              <a:avLst/>
            </a:prstGeom>
            <a:noFill/>
          </p:spPr>
          <p:txBody>
            <a:bodyPr wrap="square" lIns="0" tIns="0" rIns="0" bIns="0" rtlCol="0">
              <a:spAutoFit/>
              <a:scene3d>
                <a:camera prst="orthographicFront"/>
                <a:lightRig rig="threePt" dir="t"/>
              </a:scene3d>
              <a:sp3d contourW="12700"/>
            </a:bodyPr>
            <a:lstStyle/>
            <a:p>
              <a:pPr algn="ctr">
                <a:lnSpc>
                  <a:spcPct val="125000"/>
                </a:lnSpc>
              </a:pPr>
              <a:r>
                <a:rPr lang="zh-CN" altLang="en-US" sz="1200" dirty="0" smtClean="0">
                  <a:solidFill>
                    <a:schemeClr val="tx1">
                      <a:lumMod val="85000"/>
                      <a:lumOff val="15000"/>
                    </a:schemeClr>
                  </a:solidFill>
                  <a:latin typeface="冬青黑体简体中文 W3" panose="020B0300000000000000" pitchFamily="34" charset="-122"/>
                  <a:ea typeface="冬青黑体简体中文 W3" panose="020B0300000000000000" pitchFamily="34" charset="-122"/>
                </a:rPr>
                <a:t>点击输入简要文字内容，文字内容需概括精炼，不用多余的文字修饰，言简意赅的说明分项内容。</a:t>
              </a:r>
              <a:endParaRPr lang="zh-CN" altLang="en-US" sz="1200" dirty="0">
                <a:solidFill>
                  <a:schemeClr val="tx1">
                    <a:lumMod val="85000"/>
                    <a:lumOff val="15000"/>
                  </a:schemeClr>
                </a:solidFill>
                <a:latin typeface="冬青黑体简体中文 W3" panose="020B0300000000000000" pitchFamily="34" charset="-122"/>
                <a:ea typeface="冬青黑体简体中文 W3" panose="020B0300000000000000" pitchFamily="34" charset="-122"/>
                <a:sym typeface="微软雅黑" panose="020B0503020204020204" pitchFamily="34" charset="-122"/>
              </a:endParaRPr>
            </a:p>
          </p:txBody>
        </p:sp>
        <p:sp>
          <p:nvSpPr>
            <p:cNvPr id="19" name="TextBox 11"/>
            <p:cNvSpPr txBox="1"/>
            <p:nvPr/>
          </p:nvSpPr>
          <p:spPr>
            <a:xfrm>
              <a:off x="2850228" y="1996460"/>
              <a:ext cx="2449035" cy="276999"/>
            </a:xfrm>
            <a:prstGeom prst="rect">
              <a:avLst/>
            </a:prstGeom>
            <a:noFill/>
          </p:spPr>
          <p:txBody>
            <a:bodyPr wrap="square" lIns="0" tIns="0" rIns="0" bIns="0" rtlCol="0">
              <a:spAutoFit/>
              <a:scene3d>
                <a:camera prst="orthographicFront"/>
                <a:lightRig rig="threePt" dir="t"/>
              </a:scene3d>
              <a:sp3d contourW="12700"/>
            </a:bodyPr>
            <a:lstStyle/>
            <a:p>
              <a:pPr algn="ctr"/>
              <a:r>
                <a:rPr lang="zh-CN" altLang="en-US" dirty="0" smtClean="0">
                  <a:solidFill>
                    <a:srgbClr val="9B1E23"/>
                  </a:solidFill>
                  <a:latin typeface="迷你简菱心" panose="02010609000101010101" pitchFamily="49" charset="-122"/>
                  <a:ea typeface="迷你简菱心" panose="02010609000101010101" pitchFamily="49" charset="-122"/>
                </a:rPr>
                <a:t>广告销售</a:t>
              </a:r>
              <a:endParaRPr lang="en-US" dirty="0">
                <a:solidFill>
                  <a:srgbClr val="9B1E23"/>
                </a:solidFill>
                <a:latin typeface="迷你简菱心" panose="02010609000101010101" pitchFamily="49" charset="-122"/>
                <a:ea typeface="迷你简菱心" panose="02010609000101010101" pitchFamily="49" charset="-122"/>
              </a:endParaRPr>
            </a:p>
          </p:txBody>
        </p:sp>
      </p:grpSp>
      <p:pic>
        <p:nvPicPr>
          <p:cNvPr id="20" name="图片占位符 35"/>
          <p:cNvPicPr>
            <a:picLocks noChangeAspect="1"/>
          </p:cNvPicPr>
          <p:nvPr/>
        </p:nvPicPr>
        <p:blipFill>
          <a:blip r:embed="rId3" cstate="print">
            <a:extLst>
              <a:ext uri="{28A0092B-C50C-407E-A947-70E740481C1C}">
                <a14:useLocalDpi xmlns:a14="http://schemas.microsoft.com/office/drawing/2010/main" val="0"/>
              </a:ext>
            </a:extLst>
          </a:blip>
          <a:srcRect l="22106" r="22106"/>
          <a:stretch>
            <a:fillRect/>
          </a:stretch>
        </p:blipFill>
        <p:spPr>
          <a:xfrm>
            <a:off x="1190375" y="2179620"/>
            <a:ext cx="1661662" cy="1674932"/>
          </a:xfrm>
          <a:custGeom>
            <a:avLst/>
            <a:gdLst>
              <a:gd name="connsiteX0" fmla="*/ 830831 w 1661662"/>
              <a:gd name="connsiteY0" fmla="*/ 0 h 1674932"/>
              <a:gd name="connsiteX1" fmla="*/ 1661662 w 1661662"/>
              <a:gd name="connsiteY1" fmla="*/ 837466 h 1674932"/>
              <a:gd name="connsiteX2" fmla="*/ 830831 w 1661662"/>
              <a:gd name="connsiteY2" fmla="*/ 1674932 h 1674932"/>
              <a:gd name="connsiteX3" fmla="*/ 0 w 1661662"/>
              <a:gd name="connsiteY3" fmla="*/ 837466 h 1674932"/>
              <a:gd name="connsiteX4" fmla="*/ 830831 w 1661662"/>
              <a:gd name="connsiteY4" fmla="*/ 0 h 1674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1662" h="1674932">
                <a:moveTo>
                  <a:pt x="830831" y="0"/>
                </a:moveTo>
                <a:cubicBezTo>
                  <a:pt x="1289686" y="0"/>
                  <a:pt x="1661662" y="374946"/>
                  <a:pt x="1661662" y="837466"/>
                </a:cubicBezTo>
                <a:cubicBezTo>
                  <a:pt x="1661662" y="1299986"/>
                  <a:pt x="1289686" y="1674932"/>
                  <a:pt x="830831" y="1674932"/>
                </a:cubicBezTo>
                <a:cubicBezTo>
                  <a:pt x="371976" y="1674932"/>
                  <a:pt x="0" y="1299986"/>
                  <a:pt x="0" y="837466"/>
                </a:cubicBezTo>
                <a:cubicBezTo>
                  <a:pt x="0" y="374946"/>
                  <a:pt x="371976" y="0"/>
                  <a:pt x="830831" y="0"/>
                </a:cubicBezTo>
                <a:close/>
              </a:path>
            </a:pathLst>
          </a:custGeom>
        </p:spPr>
      </p:pic>
      <p:pic>
        <p:nvPicPr>
          <p:cNvPr id="21" name="图片占位符 37"/>
          <p:cNvPicPr>
            <a:picLocks noChangeAspect="1"/>
          </p:cNvPicPr>
          <p:nvPr/>
        </p:nvPicPr>
        <p:blipFill>
          <a:blip r:embed="rId4" cstate="print">
            <a:extLst>
              <a:ext uri="{28A0092B-C50C-407E-A947-70E740481C1C}">
                <a14:useLocalDpi xmlns:a14="http://schemas.microsoft.com/office/drawing/2010/main" val="0"/>
              </a:ext>
            </a:extLst>
          </a:blip>
          <a:srcRect l="16951" r="16951"/>
          <a:stretch>
            <a:fillRect/>
          </a:stretch>
        </p:blipFill>
        <p:spPr>
          <a:xfrm>
            <a:off x="3896264" y="2179620"/>
            <a:ext cx="1661662" cy="1674932"/>
          </a:xfrm>
          <a:custGeom>
            <a:avLst/>
            <a:gdLst>
              <a:gd name="connsiteX0" fmla="*/ 830831 w 1661662"/>
              <a:gd name="connsiteY0" fmla="*/ 0 h 1674932"/>
              <a:gd name="connsiteX1" fmla="*/ 1661662 w 1661662"/>
              <a:gd name="connsiteY1" fmla="*/ 837466 h 1674932"/>
              <a:gd name="connsiteX2" fmla="*/ 830831 w 1661662"/>
              <a:gd name="connsiteY2" fmla="*/ 1674932 h 1674932"/>
              <a:gd name="connsiteX3" fmla="*/ 0 w 1661662"/>
              <a:gd name="connsiteY3" fmla="*/ 837466 h 1674932"/>
              <a:gd name="connsiteX4" fmla="*/ 830831 w 1661662"/>
              <a:gd name="connsiteY4" fmla="*/ 0 h 1674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1662" h="1674932">
                <a:moveTo>
                  <a:pt x="830831" y="0"/>
                </a:moveTo>
                <a:cubicBezTo>
                  <a:pt x="1289686" y="0"/>
                  <a:pt x="1661662" y="374946"/>
                  <a:pt x="1661662" y="837466"/>
                </a:cubicBezTo>
                <a:cubicBezTo>
                  <a:pt x="1661662" y="1299986"/>
                  <a:pt x="1289686" y="1674932"/>
                  <a:pt x="830831" y="1674932"/>
                </a:cubicBezTo>
                <a:cubicBezTo>
                  <a:pt x="371976" y="1674932"/>
                  <a:pt x="0" y="1299986"/>
                  <a:pt x="0" y="837466"/>
                </a:cubicBezTo>
                <a:cubicBezTo>
                  <a:pt x="0" y="374946"/>
                  <a:pt x="371976" y="0"/>
                  <a:pt x="830831" y="0"/>
                </a:cubicBezTo>
                <a:close/>
              </a:path>
            </a:pathLst>
          </a:custGeom>
        </p:spPr>
      </p:pic>
      <p:pic>
        <p:nvPicPr>
          <p:cNvPr id="22" name="图片占位符 39"/>
          <p:cNvPicPr>
            <a:picLocks noChangeAspect="1"/>
          </p:cNvPicPr>
          <p:nvPr/>
        </p:nvPicPr>
        <p:blipFill>
          <a:blip r:embed="rId5" cstate="print">
            <a:extLst>
              <a:ext uri="{28A0092B-C50C-407E-A947-70E740481C1C}">
                <a14:useLocalDpi xmlns:a14="http://schemas.microsoft.com/office/drawing/2010/main" val="0"/>
              </a:ext>
            </a:extLst>
          </a:blip>
          <a:srcRect l="13945" r="13945"/>
          <a:stretch>
            <a:fillRect/>
          </a:stretch>
        </p:blipFill>
        <p:spPr>
          <a:xfrm>
            <a:off x="6686065" y="2179620"/>
            <a:ext cx="1661662" cy="1674932"/>
          </a:xfrm>
          <a:custGeom>
            <a:avLst/>
            <a:gdLst>
              <a:gd name="connsiteX0" fmla="*/ 830831 w 1661662"/>
              <a:gd name="connsiteY0" fmla="*/ 0 h 1674932"/>
              <a:gd name="connsiteX1" fmla="*/ 1661662 w 1661662"/>
              <a:gd name="connsiteY1" fmla="*/ 837466 h 1674932"/>
              <a:gd name="connsiteX2" fmla="*/ 830831 w 1661662"/>
              <a:gd name="connsiteY2" fmla="*/ 1674932 h 1674932"/>
              <a:gd name="connsiteX3" fmla="*/ 0 w 1661662"/>
              <a:gd name="connsiteY3" fmla="*/ 837466 h 1674932"/>
              <a:gd name="connsiteX4" fmla="*/ 830831 w 1661662"/>
              <a:gd name="connsiteY4" fmla="*/ 0 h 1674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1662" h="1674932">
                <a:moveTo>
                  <a:pt x="830831" y="0"/>
                </a:moveTo>
                <a:cubicBezTo>
                  <a:pt x="1289686" y="0"/>
                  <a:pt x="1661662" y="374946"/>
                  <a:pt x="1661662" y="837466"/>
                </a:cubicBezTo>
                <a:cubicBezTo>
                  <a:pt x="1661662" y="1299986"/>
                  <a:pt x="1289686" y="1674932"/>
                  <a:pt x="830831" y="1674932"/>
                </a:cubicBezTo>
                <a:cubicBezTo>
                  <a:pt x="371976" y="1674932"/>
                  <a:pt x="0" y="1299986"/>
                  <a:pt x="0" y="837466"/>
                </a:cubicBezTo>
                <a:cubicBezTo>
                  <a:pt x="0" y="374946"/>
                  <a:pt x="371976" y="0"/>
                  <a:pt x="830831" y="0"/>
                </a:cubicBezTo>
                <a:close/>
              </a:path>
            </a:pathLst>
          </a:custGeom>
        </p:spPr>
      </p:pic>
      <p:pic>
        <p:nvPicPr>
          <p:cNvPr id="23" name="图片占位符 41"/>
          <p:cNvPicPr>
            <a:picLocks noChangeAspect="1"/>
          </p:cNvPicPr>
          <p:nvPr/>
        </p:nvPicPr>
        <p:blipFill>
          <a:blip r:embed="rId6" cstate="print">
            <a:extLst>
              <a:ext uri="{28A0092B-C50C-407E-A947-70E740481C1C}">
                <a14:useLocalDpi xmlns:a14="http://schemas.microsoft.com/office/drawing/2010/main" val="0"/>
              </a:ext>
            </a:extLst>
          </a:blip>
          <a:srcRect l="16389" r="16389"/>
          <a:stretch>
            <a:fillRect/>
          </a:stretch>
        </p:blipFill>
        <p:spPr>
          <a:xfrm>
            <a:off x="9339963" y="2179620"/>
            <a:ext cx="1661662" cy="1674932"/>
          </a:xfrm>
          <a:custGeom>
            <a:avLst/>
            <a:gdLst>
              <a:gd name="connsiteX0" fmla="*/ 830831 w 1661662"/>
              <a:gd name="connsiteY0" fmla="*/ 0 h 1674932"/>
              <a:gd name="connsiteX1" fmla="*/ 1661662 w 1661662"/>
              <a:gd name="connsiteY1" fmla="*/ 837466 h 1674932"/>
              <a:gd name="connsiteX2" fmla="*/ 830831 w 1661662"/>
              <a:gd name="connsiteY2" fmla="*/ 1674932 h 1674932"/>
              <a:gd name="connsiteX3" fmla="*/ 0 w 1661662"/>
              <a:gd name="connsiteY3" fmla="*/ 837466 h 1674932"/>
              <a:gd name="connsiteX4" fmla="*/ 830831 w 1661662"/>
              <a:gd name="connsiteY4" fmla="*/ 0 h 167493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661662" h="1674932">
                <a:moveTo>
                  <a:pt x="830831" y="0"/>
                </a:moveTo>
                <a:cubicBezTo>
                  <a:pt x="1289686" y="0"/>
                  <a:pt x="1661662" y="374946"/>
                  <a:pt x="1661662" y="837466"/>
                </a:cubicBezTo>
                <a:cubicBezTo>
                  <a:pt x="1661662" y="1299986"/>
                  <a:pt x="1289686" y="1674932"/>
                  <a:pt x="830831" y="1674932"/>
                </a:cubicBezTo>
                <a:cubicBezTo>
                  <a:pt x="371976" y="1674932"/>
                  <a:pt x="0" y="1299986"/>
                  <a:pt x="0" y="837466"/>
                </a:cubicBezTo>
                <a:cubicBezTo>
                  <a:pt x="0" y="374946"/>
                  <a:pt x="371976" y="0"/>
                  <a:pt x="830831" y="0"/>
                </a:cubicBezTo>
                <a:close/>
              </a:path>
            </a:pathLst>
          </a:custGeom>
        </p:spPr>
      </p:pic>
      <p:grpSp>
        <p:nvGrpSpPr>
          <p:cNvPr id="24" name="组合 23"/>
          <p:cNvGrpSpPr/>
          <p:nvPr/>
        </p:nvGrpSpPr>
        <p:grpSpPr>
          <a:xfrm>
            <a:off x="3502577" y="4282286"/>
            <a:ext cx="2449035" cy="1032607"/>
            <a:chOff x="2850228" y="1996460"/>
            <a:chExt cx="2449035" cy="1032607"/>
          </a:xfrm>
        </p:grpSpPr>
        <p:sp>
          <p:nvSpPr>
            <p:cNvPr id="25" name="TextBox 11"/>
            <p:cNvSpPr txBox="1"/>
            <p:nvPr/>
          </p:nvSpPr>
          <p:spPr>
            <a:xfrm>
              <a:off x="3004222" y="2336570"/>
              <a:ext cx="2141048" cy="692497"/>
            </a:xfrm>
            <a:prstGeom prst="rect">
              <a:avLst/>
            </a:prstGeom>
            <a:noFill/>
          </p:spPr>
          <p:txBody>
            <a:bodyPr wrap="square" lIns="0" tIns="0" rIns="0" bIns="0" rtlCol="0">
              <a:spAutoFit/>
              <a:scene3d>
                <a:camera prst="orthographicFront"/>
                <a:lightRig rig="threePt" dir="t"/>
              </a:scene3d>
              <a:sp3d contourW="12700"/>
            </a:bodyPr>
            <a:lstStyle/>
            <a:p>
              <a:pPr algn="ctr">
                <a:lnSpc>
                  <a:spcPct val="125000"/>
                </a:lnSpc>
              </a:pPr>
              <a:r>
                <a:rPr lang="zh-CN" altLang="en-US" sz="1200" dirty="0" smtClean="0">
                  <a:solidFill>
                    <a:schemeClr val="tx1">
                      <a:lumMod val="85000"/>
                      <a:lumOff val="15000"/>
                    </a:schemeClr>
                  </a:solidFill>
                  <a:latin typeface="冬青黑体简体中文 W3" panose="020B0300000000000000" pitchFamily="34" charset="-122"/>
                  <a:ea typeface="冬青黑体简体中文 W3" panose="020B0300000000000000" pitchFamily="34" charset="-122"/>
                </a:rPr>
                <a:t>点击输入简要文字内容，文字内容需概括精炼，不用多余的文字修饰，言简意赅的说明分项内容。</a:t>
              </a:r>
              <a:endParaRPr lang="zh-CN" altLang="en-US" sz="1200" dirty="0">
                <a:solidFill>
                  <a:schemeClr val="tx1">
                    <a:lumMod val="85000"/>
                    <a:lumOff val="15000"/>
                  </a:schemeClr>
                </a:solidFill>
                <a:latin typeface="冬青黑体简体中文 W3" panose="020B0300000000000000" pitchFamily="34" charset="-122"/>
                <a:ea typeface="冬青黑体简体中文 W3" panose="020B0300000000000000" pitchFamily="34" charset="-122"/>
                <a:sym typeface="微软雅黑" panose="020B0503020204020204" pitchFamily="34" charset="-122"/>
              </a:endParaRPr>
            </a:p>
          </p:txBody>
        </p:sp>
        <p:sp>
          <p:nvSpPr>
            <p:cNvPr id="26" name="TextBox 11"/>
            <p:cNvSpPr txBox="1"/>
            <p:nvPr/>
          </p:nvSpPr>
          <p:spPr>
            <a:xfrm>
              <a:off x="2850228" y="1996460"/>
              <a:ext cx="2449035" cy="276999"/>
            </a:xfrm>
            <a:prstGeom prst="rect">
              <a:avLst/>
            </a:prstGeom>
            <a:noFill/>
          </p:spPr>
          <p:txBody>
            <a:bodyPr wrap="square" lIns="0" tIns="0" rIns="0" bIns="0" rtlCol="0">
              <a:spAutoFit/>
              <a:scene3d>
                <a:camera prst="orthographicFront"/>
                <a:lightRig rig="threePt" dir="t"/>
              </a:scene3d>
              <a:sp3d contourW="12700"/>
            </a:bodyPr>
            <a:lstStyle/>
            <a:p>
              <a:pPr algn="ctr"/>
              <a:r>
                <a:rPr lang="zh-CN" altLang="en-US" dirty="0" smtClean="0">
                  <a:solidFill>
                    <a:srgbClr val="9B1E23"/>
                  </a:solidFill>
                  <a:latin typeface="迷你简菱心" panose="02010609000101010101" pitchFamily="49" charset="-122"/>
                  <a:ea typeface="迷你简菱心" panose="02010609000101010101" pitchFamily="49" charset="-122"/>
                </a:rPr>
                <a:t>广告销售</a:t>
              </a:r>
              <a:endParaRPr lang="en-US" altLang="zh-CN" dirty="0">
                <a:solidFill>
                  <a:srgbClr val="9B1E23"/>
                </a:solidFill>
                <a:latin typeface="迷你简菱心" panose="02010609000101010101" pitchFamily="49" charset="-122"/>
                <a:ea typeface="迷你简菱心" panose="02010609000101010101" pitchFamily="49" charset="-122"/>
              </a:endParaRPr>
            </a:p>
          </p:txBody>
        </p:sp>
      </p:grpSp>
      <p:grpSp>
        <p:nvGrpSpPr>
          <p:cNvPr id="27" name="组合 26"/>
          <p:cNvGrpSpPr/>
          <p:nvPr/>
        </p:nvGrpSpPr>
        <p:grpSpPr>
          <a:xfrm>
            <a:off x="6287505" y="4282286"/>
            <a:ext cx="2449035" cy="1032607"/>
            <a:chOff x="2850228" y="1996460"/>
            <a:chExt cx="2449035" cy="1032607"/>
          </a:xfrm>
        </p:grpSpPr>
        <p:sp>
          <p:nvSpPr>
            <p:cNvPr id="28" name="TextBox 11"/>
            <p:cNvSpPr txBox="1"/>
            <p:nvPr/>
          </p:nvSpPr>
          <p:spPr>
            <a:xfrm>
              <a:off x="3004222" y="2336570"/>
              <a:ext cx="2141048" cy="692497"/>
            </a:xfrm>
            <a:prstGeom prst="rect">
              <a:avLst/>
            </a:prstGeom>
            <a:noFill/>
          </p:spPr>
          <p:txBody>
            <a:bodyPr wrap="square" lIns="0" tIns="0" rIns="0" bIns="0" rtlCol="0">
              <a:spAutoFit/>
              <a:scene3d>
                <a:camera prst="orthographicFront"/>
                <a:lightRig rig="threePt" dir="t"/>
              </a:scene3d>
              <a:sp3d contourW="12700"/>
            </a:bodyPr>
            <a:lstStyle/>
            <a:p>
              <a:pPr algn="ctr">
                <a:lnSpc>
                  <a:spcPct val="125000"/>
                </a:lnSpc>
              </a:pPr>
              <a:r>
                <a:rPr lang="zh-CN" altLang="en-US" sz="1200" dirty="0" smtClean="0">
                  <a:solidFill>
                    <a:schemeClr val="tx1">
                      <a:lumMod val="85000"/>
                      <a:lumOff val="15000"/>
                    </a:schemeClr>
                  </a:solidFill>
                  <a:latin typeface="冬青黑体简体中文 W3" panose="020B0300000000000000" pitchFamily="34" charset="-122"/>
                  <a:ea typeface="冬青黑体简体中文 W3" panose="020B0300000000000000" pitchFamily="34" charset="-122"/>
                </a:rPr>
                <a:t>点击输入简要文字内容，文字内容需概括精炼，不用多余的文字修饰，言简意赅的说明分项内容。</a:t>
              </a:r>
              <a:endParaRPr lang="zh-CN" altLang="en-US" sz="1200" dirty="0">
                <a:solidFill>
                  <a:schemeClr val="tx1">
                    <a:lumMod val="85000"/>
                    <a:lumOff val="15000"/>
                  </a:schemeClr>
                </a:solidFill>
                <a:latin typeface="冬青黑体简体中文 W3" panose="020B0300000000000000" pitchFamily="34" charset="-122"/>
                <a:ea typeface="冬青黑体简体中文 W3" panose="020B0300000000000000" pitchFamily="34" charset="-122"/>
                <a:sym typeface="微软雅黑" panose="020B0503020204020204" pitchFamily="34" charset="-122"/>
              </a:endParaRPr>
            </a:p>
          </p:txBody>
        </p:sp>
        <p:sp>
          <p:nvSpPr>
            <p:cNvPr id="29" name="TextBox 11"/>
            <p:cNvSpPr txBox="1"/>
            <p:nvPr/>
          </p:nvSpPr>
          <p:spPr>
            <a:xfrm>
              <a:off x="2850228" y="1996460"/>
              <a:ext cx="2449035" cy="276999"/>
            </a:xfrm>
            <a:prstGeom prst="rect">
              <a:avLst/>
            </a:prstGeom>
            <a:noFill/>
          </p:spPr>
          <p:txBody>
            <a:bodyPr wrap="square" lIns="0" tIns="0" rIns="0" bIns="0" rtlCol="0">
              <a:spAutoFit/>
              <a:scene3d>
                <a:camera prst="orthographicFront"/>
                <a:lightRig rig="threePt" dir="t"/>
              </a:scene3d>
              <a:sp3d contourW="12700"/>
            </a:bodyPr>
            <a:lstStyle/>
            <a:p>
              <a:pPr algn="ctr"/>
              <a:r>
                <a:rPr lang="zh-CN" altLang="en-US" dirty="0" smtClean="0">
                  <a:solidFill>
                    <a:srgbClr val="9B1E23"/>
                  </a:solidFill>
                  <a:latin typeface="迷你简菱心" panose="02010609000101010101" pitchFamily="49" charset="-122"/>
                  <a:ea typeface="迷你简菱心" panose="02010609000101010101" pitchFamily="49" charset="-122"/>
                </a:rPr>
                <a:t>广告销售</a:t>
              </a:r>
              <a:endParaRPr lang="en-US" altLang="zh-CN" dirty="0">
                <a:solidFill>
                  <a:srgbClr val="9B1E23"/>
                </a:solidFill>
                <a:latin typeface="迷你简菱心" panose="02010609000101010101" pitchFamily="49" charset="-122"/>
                <a:ea typeface="迷你简菱心" panose="02010609000101010101" pitchFamily="49" charset="-122"/>
              </a:endParaRPr>
            </a:p>
          </p:txBody>
        </p:sp>
      </p:grpSp>
      <p:grpSp>
        <p:nvGrpSpPr>
          <p:cNvPr id="30" name="组合 29"/>
          <p:cNvGrpSpPr/>
          <p:nvPr/>
        </p:nvGrpSpPr>
        <p:grpSpPr>
          <a:xfrm>
            <a:off x="8946276" y="4282286"/>
            <a:ext cx="2449035" cy="1032607"/>
            <a:chOff x="2850228" y="1996460"/>
            <a:chExt cx="2449035" cy="1032607"/>
          </a:xfrm>
        </p:grpSpPr>
        <p:sp>
          <p:nvSpPr>
            <p:cNvPr id="31" name="TextBox 11"/>
            <p:cNvSpPr txBox="1"/>
            <p:nvPr/>
          </p:nvSpPr>
          <p:spPr>
            <a:xfrm>
              <a:off x="3004222" y="2336570"/>
              <a:ext cx="2141048" cy="692497"/>
            </a:xfrm>
            <a:prstGeom prst="rect">
              <a:avLst/>
            </a:prstGeom>
            <a:noFill/>
          </p:spPr>
          <p:txBody>
            <a:bodyPr wrap="square" lIns="0" tIns="0" rIns="0" bIns="0" rtlCol="0">
              <a:spAutoFit/>
              <a:scene3d>
                <a:camera prst="orthographicFront"/>
                <a:lightRig rig="threePt" dir="t"/>
              </a:scene3d>
              <a:sp3d contourW="12700"/>
            </a:bodyPr>
            <a:lstStyle/>
            <a:p>
              <a:pPr algn="ctr">
                <a:lnSpc>
                  <a:spcPct val="125000"/>
                </a:lnSpc>
              </a:pPr>
              <a:r>
                <a:rPr lang="zh-CN" altLang="en-US" sz="1200" dirty="0" smtClean="0">
                  <a:solidFill>
                    <a:schemeClr val="tx1">
                      <a:lumMod val="85000"/>
                      <a:lumOff val="15000"/>
                    </a:schemeClr>
                  </a:solidFill>
                  <a:latin typeface="冬青黑体简体中文 W3" panose="020B0300000000000000" pitchFamily="34" charset="-122"/>
                  <a:ea typeface="冬青黑体简体中文 W3" panose="020B0300000000000000" pitchFamily="34" charset="-122"/>
                </a:rPr>
                <a:t>点击输入简要文字内容，文字内容需概括精炼，不用多余的文字修饰，言简意赅的说明分项内容。</a:t>
              </a:r>
              <a:endParaRPr lang="zh-CN" altLang="en-US" sz="1200" dirty="0">
                <a:solidFill>
                  <a:schemeClr val="tx1">
                    <a:lumMod val="85000"/>
                    <a:lumOff val="15000"/>
                  </a:schemeClr>
                </a:solidFill>
                <a:latin typeface="冬青黑体简体中文 W3" panose="020B0300000000000000" pitchFamily="34" charset="-122"/>
                <a:ea typeface="冬青黑体简体中文 W3" panose="020B0300000000000000" pitchFamily="34" charset="-122"/>
                <a:sym typeface="微软雅黑" panose="020B0503020204020204" pitchFamily="34" charset="-122"/>
              </a:endParaRPr>
            </a:p>
          </p:txBody>
        </p:sp>
        <p:sp>
          <p:nvSpPr>
            <p:cNvPr id="32" name="TextBox 11"/>
            <p:cNvSpPr txBox="1"/>
            <p:nvPr/>
          </p:nvSpPr>
          <p:spPr>
            <a:xfrm>
              <a:off x="2850228" y="1996460"/>
              <a:ext cx="2449035" cy="276999"/>
            </a:xfrm>
            <a:prstGeom prst="rect">
              <a:avLst/>
            </a:prstGeom>
            <a:noFill/>
          </p:spPr>
          <p:txBody>
            <a:bodyPr wrap="square" lIns="0" tIns="0" rIns="0" bIns="0" rtlCol="0">
              <a:spAutoFit/>
              <a:scene3d>
                <a:camera prst="orthographicFront"/>
                <a:lightRig rig="threePt" dir="t"/>
              </a:scene3d>
              <a:sp3d contourW="12700"/>
            </a:bodyPr>
            <a:lstStyle/>
            <a:p>
              <a:pPr algn="ctr"/>
              <a:r>
                <a:rPr lang="zh-CN" altLang="en-US" dirty="0" smtClean="0">
                  <a:solidFill>
                    <a:srgbClr val="9B1E23"/>
                  </a:solidFill>
                  <a:latin typeface="迷你简菱心" panose="02010609000101010101" pitchFamily="49" charset="-122"/>
                  <a:ea typeface="迷你简菱心" panose="02010609000101010101" pitchFamily="49" charset="-122"/>
                </a:rPr>
                <a:t>广告销售</a:t>
              </a:r>
              <a:endParaRPr lang="en-US" altLang="zh-CN" dirty="0">
                <a:solidFill>
                  <a:srgbClr val="9B1E23"/>
                </a:solidFill>
                <a:latin typeface="迷你简菱心" panose="02010609000101010101" pitchFamily="49" charset="-122"/>
                <a:ea typeface="迷你简菱心" panose="02010609000101010101" pitchFamily="49" charset="-122"/>
              </a:endParaRPr>
            </a:p>
          </p:txBody>
        </p:sp>
      </p:grpSp>
    </p:spTree>
    <p:extLst>
      <p:ext uri="{BB962C8B-B14F-4D97-AF65-F5344CB8AC3E}">
        <p14:creationId xmlns:p14="http://schemas.microsoft.com/office/powerpoint/2010/main" val="2241773358"/>
      </p:ext>
    </p:ext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14:presetBounceEnd="40000">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14:bounceEnd="40000">
                                          <p:cBhvr additive="base">
                                            <p:cTn id="7" dur="1000" fill="hold"/>
                                            <p:tgtEl>
                                              <p:spTgt spid="2"/>
                                            </p:tgtEl>
                                            <p:attrNameLst>
                                              <p:attrName>ppt_x</p:attrName>
                                            </p:attrNameLst>
                                          </p:cBhvr>
                                          <p:tavLst>
                                            <p:tav tm="0">
                                              <p:val>
                                                <p:strVal val="0-#ppt_w/2"/>
                                              </p:val>
                                            </p:tav>
                                            <p:tav tm="100000">
                                              <p:val>
                                                <p:strVal val="#ppt_x"/>
                                              </p:val>
                                            </p:tav>
                                          </p:tavLst>
                                        </p:anim>
                                        <p:anim calcmode="lin" valueType="num" p14:bounceEnd="40000">
                                          <p:cBhvr additive="base">
                                            <p:cTn id="8" dur="10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14:presetBounceEnd="40000">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14:bounceEnd="40000">
                                          <p:cBhvr additive="base">
                                            <p:cTn id="11" dur="1000" fill="hold"/>
                                            <p:tgtEl>
                                              <p:spTgt spid="3"/>
                                            </p:tgtEl>
                                            <p:attrNameLst>
                                              <p:attrName>ppt_x</p:attrName>
                                            </p:attrNameLst>
                                          </p:cBhvr>
                                          <p:tavLst>
                                            <p:tav tm="0">
                                              <p:val>
                                                <p:strVal val="0-#ppt_w/2"/>
                                              </p:val>
                                            </p:tav>
                                            <p:tav tm="100000">
                                              <p:val>
                                                <p:strVal val="#ppt_x"/>
                                              </p:val>
                                            </p:tav>
                                          </p:tavLst>
                                        </p:anim>
                                        <p:anim calcmode="lin" valueType="num" p14:bounceEnd="40000">
                                          <p:cBhvr additive="base">
                                            <p:cTn id="12" dur="1000" fill="hold"/>
                                            <p:tgtEl>
                                              <p:spTgt spid="3"/>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53" presetClass="entr" presetSubtype="16" fill="hold" grpId="0" nodeType="afterEffect">
                                      <p:stCondLst>
                                        <p:cond delay="0"/>
                                      </p:stCondLst>
                                      <p:iterate type="lt">
                                        <p:tmPct val="10000"/>
                                      </p:iterate>
                                      <p:childTnLst>
                                        <p:set>
                                          <p:cBhvr>
                                            <p:cTn id="15" dur="1" fill="hold">
                                              <p:stCondLst>
                                                <p:cond delay="0"/>
                                              </p:stCondLst>
                                            </p:cTn>
                                            <p:tgtEl>
                                              <p:spTgt spid="9"/>
                                            </p:tgtEl>
                                            <p:attrNameLst>
                                              <p:attrName>style.visibility</p:attrName>
                                            </p:attrNameLst>
                                          </p:cBhvr>
                                          <p:to>
                                            <p:strVal val="visible"/>
                                          </p:to>
                                        </p:set>
                                        <p:anim calcmode="lin" valueType="num">
                                          <p:cBhvr>
                                            <p:cTn id="16" dur="500" fill="hold"/>
                                            <p:tgtEl>
                                              <p:spTgt spid="9"/>
                                            </p:tgtEl>
                                            <p:attrNameLst>
                                              <p:attrName>ppt_w</p:attrName>
                                            </p:attrNameLst>
                                          </p:cBhvr>
                                          <p:tavLst>
                                            <p:tav tm="0">
                                              <p:val>
                                                <p:fltVal val="0"/>
                                              </p:val>
                                            </p:tav>
                                            <p:tav tm="100000">
                                              <p:val>
                                                <p:strVal val="#ppt_w"/>
                                              </p:val>
                                            </p:tav>
                                          </p:tavLst>
                                        </p:anim>
                                        <p:anim calcmode="lin" valueType="num">
                                          <p:cBhvr>
                                            <p:cTn id="17" dur="500" fill="hold"/>
                                            <p:tgtEl>
                                              <p:spTgt spid="9"/>
                                            </p:tgtEl>
                                            <p:attrNameLst>
                                              <p:attrName>ppt_h</p:attrName>
                                            </p:attrNameLst>
                                          </p:cBhvr>
                                          <p:tavLst>
                                            <p:tav tm="0">
                                              <p:val>
                                                <p:fltVal val="0"/>
                                              </p:val>
                                            </p:tav>
                                            <p:tav tm="100000">
                                              <p:val>
                                                <p:strVal val="#ppt_h"/>
                                              </p:val>
                                            </p:tav>
                                          </p:tavLst>
                                        </p:anim>
                                        <p:animEffect transition="in" filter="fade">
                                          <p:cBhvr>
                                            <p:cTn id="18" dur="500"/>
                                            <p:tgtEl>
                                              <p:spTgt spid="9"/>
                                            </p:tgtEl>
                                          </p:cBhvr>
                                        </p:animEffect>
                                      </p:childTnLst>
                                    </p:cTn>
                                  </p:par>
                                  <p:par>
                                    <p:cTn id="19" presetID="53" presetClass="entr" presetSubtype="16" fill="hold" nodeType="with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p:cTn id="21" dur="500" fill="hold"/>
                                            <p:tgtEl>
                                              <p:spTgt spid="5"/>
                                            </p:tgtEl>
                                            <p:attrNameLst>
                                              <p:attrName>ppt_w</p:attrName>
                                            </p:attrNameLst>
                                          </p:cBhvr>
                                          <p:tavLst>
                                            <p:tav tm="0">
                                              <p:val>
                                                <p:fltVal val="0"/>
                                              </p:val>
                                            </p:tav>
                                            <p:tav tm="100000">
                                              <p:val>
                                                <p:strVal val="#ppt_w"/>
                                              </p:val>
                                            </p:tav>
                                          </p:tavLst>
                                        </p:anim>
                                        <p:anim calcmode="lin" valueType="num">
                                          <p:cBhvr>
                                            <p:cTn id="22" dur="500" fill="hold"/>
                                            <p:tgtEl>
                                              <p:spTgt spid="5"/>
                                            </p:tgtEl>
                                            <p:attrNameLst>
                                              <p:attrName>ppt_h</p:attrName>
                                            </p:attrNameLst>
                                          </p:cBhvr>
                                          <p:tavLst>
                                            <p:tav tm="0">
                                              <p:val>
                                                <p:fltVal val="0"/>
                                              </p:val>
                                            </p:tav>
                                            <p:tav tm="100000">
                                              <p:val>
                                                <p:strVal val="#ppt_h"/>
                                              </p:val>
                                            </p:tav>
                                          </p:tavLst>
                                        </p:anim>
                                        <p:animEffect transition="in" filter="fade">
                                          <p:cBhvr>
                                            <p:cTn id="23" dur="500"/>
                                            <p:tgtEl>
                                              <p:spTgt spid="5"/>
                                            </p:tgtEl>
                                          </p:cBhvr>
                                        </p:animEffect>
                                      </p:childTnLst>
                                    </p:cTn>
                                  </p:par>
                                  <p:par>
                                    <p:cTn id="24" presetID="22" presetClass="entr" presetSubtype="2" fill="hold" nodeType="with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wipe(right)">
                                          <p:cBhvr>
                                            <p:cTn id="26" dur="500"/>
                                            <p:tgtEl>
                                              <p:spTgt spid="4"/>
                                            </p:tgtEl>
                                          </p:cBhvr>
                                        </p:animEffect>
                                      </p:childTnLst>
                                    </p:cTn>
                                  </p:par>
                                </p:childTnLst>
                              </p:cTn>
                            </p:par>
                            <p:par>
                              <p:cTn id="27" fill="hold">
                                <p:stCondLst>
                                  <p:cond delay="1750"/>
                                </p:stCondLst>
                                <p:childTnLst>
                                  <p:par>
                                    <p:cTn id="28" presetID="53" presetClass="entr" presetSubtype="16" fill="hold" grpId="0" nodeType="afterEffect">
                                      <p:stCondLst>
                                        <p:cond delay="0"/>
                                      </p:stCondLst>
                                      <p:childTnLst>
                                        <p:set>
                                          <p:cBhvr>
                                            <p:cTn id="29" dur="1" fill="hold">
                                              <p:stCondLst>
                                                <p:cond delay="0"/>
                                              </p:stCondLst>
                                            </p:cTn>
                                            <p:tgtEl>
                                              <p:spTgt spid="10"/>
                                            </p:tgtEl>
                                            <p:attrNameLst>
                                              <p:attrName>style.visibility</p:attrName>
                                            </p:attrNameLst>
                                          </p:cBhvr>
                                          <p:to>
                                            <p:strVal val="visible"/>
                                          </p:to>
                                        </p:set>
                                        <p:anim calcmode="lin" valueType="num">
                                          <p:cBhvr>
                                            <p:cTn id="30" dur="500" fill="hold"/>
                                            <p:tgtEl>
                                              <p:spTgt spid="10"/>
                                            </p:tgtEl>
                                            <p:attrNameLst>
                                              <p:attrName>ppt_w</p:attrName>
                                            </p:attrNameLst>
                                          </p:cBhvr>
                                          <p:tavLst>
                                            <p:tav tm="0">
                                              <p:val>
                                                <p:fltVal val="0"/>
                                              </p:val>
                                            </p:tav>
                                            <p:tav tm="100000">
                                              <p:val>
                                                <p:strVal val="#ppt_w"/>
                                              </p:val>
                                            </p:tav>
                                          </p:tavLst>
                                        </p:anim>
                                        <p:anim calcmode="lin" valueType="num">
                                          <p:cBhvr>
                                            <p:cTn id="31" dur="500" fill="hold"/>
                                            <p:tgtEl>
                                              <p:spTgt spid="10"/>
                                            </p:tgtEl>
                                            <p:attrNameLst>
                                              <p:attrName>ppt_h</p:attrName>
                                            </p:attrNameLst>
                                          </p:cBhvr>
                                          <p:tavLst>
                                            <p:tav tm="0">
                                              <p:val>
                                                <p:fltVal val="0"/>
                                              </p:val>
                                            </p:tav>
                                            <p:tav tm="100000">
                                              <p:val>
                                                <p:strVal val="#ppt_h"/>
                                              </p:val>
                                            </p:tav>
                                          </p:tavLst>
                                        </p:anim>
                                        <p:animEffect transition="in" filter="fade">
                                          <p:cBhvr>
                                            <p:cTn id="32" dur="500"/>
                                            <p:tgtEl>
                                              <p:spTgt spid="10"/>
                                            </p:tgtEl>
                                          </p:cBhvr>
                                        </p:animEffect>
                                      </p:childTnLst>
                                    </p:cTn>
                                  </p:par>
                                  <p:par>
                                    <p:cTn id="33" presetID="53" presetClass="entr" presetSubtype="16" fill="hold" grpId="0" nodeType="withEffect">
                                      <p:stCondLst>
                                        <p:cond delay="0"/>
                                      </p:stCondLst>
                                      <p:childTnLst>
                                        <p:set>
                                          <p:cBhvr>
                                            <p:cTn id="34" dur="1" fill="hold">
                                              <p:stCondLst>
                                                <p:cond delay="0"/>
                                              </p:stCondLst>
                                            </p:cTn>
                                            <p:tgtEl>
                                              <p:spTgt spid="14"/>
                                            </p:tgtEl>
                                            <p:attrNameLst>
                                              <p:attrName>style.visibility</p:attrName>
                                            </p:attrNameLst>
                                          </p:cBhvr>
                                          <p:to>
                                            <p:strVal val="visible"/>
                                          </p:to>
                                        </p:set>
                                        <p:anim calcmode="lin" valueType="num">
                                          <p:cBhvr>
                                            <p:cTn id="35" dur="500" fill="hold"/>
                                            <p:tgtEl>
                                              <p:spTgt spid="14"/>
                                            </p:tgtEl>
                                            <p:attrNameLst>
                                              <p:attrName>ppt_w</p:attrName>
                                            </p:attrNameLst>
                                          </p:cBhvr>
                                          <p:tavLst>
                                            <p:tav tm="0">
                                              <p:val>
                                                <p:fltVal val="0"/>
                                              </p:val>
                                            </p:tav>
                                            <p:tav tm="100000">
                                              <p:val>
                                                <p:strVal val="#ppt_w"/>
                                              </p:val>
                                            </p:tav>
                                          </p:tavLst>
                                        </p:anim>
                                        <p:anim calcmode="lin" valueType="num">
                                          <p:cBhvr>
                                            <p:cTn id="36" dur="500" fill="hold"/>
                                            <p:tgtEl>
                                              <p:spTgt spid="14"/>
                                            </p:tgtEl>
                                            <p:attrNameLst>
                                              <p:attrName>ppt_h</p:attrName>
                                            </p:attrNameLst>
                                          </p:cBhvr>
                                          <p:tavLst>
                                            <p:tav tm="0">
                                              <p:val>
                                                <p:fltVal val="0"/>
                                              </p:val>
                                            </p:tav>
                                            <p:tav tm="100000">
                                              <p:val>
                                                <p:strVal val="#ppt_h"/>
                                              </p:val>
                                            </p:tav>
                                          </p:tavLst>
                                        </p:anim>
                                        <p:animEffect transition="in" filter="fade">
                                          <p:cBhvr>
                                            <p:cTn id="37" dur="500"/>
                                            <p:tgtEl>
                                              <p:spTgt spid="14"/>
                                            </p:tgtEl>
                                          </p:cBhvr>
                                        </p:animEffect>
                                      </p:childTnLst>
                                    </p:cTn>
                                  </p:par>
                                  <p:par>
                                    <p:cTn id="38" presetID="53" presetClass="entr" presetSubtype="16" fill="hold" grpId="0" nodeType="withEffect">
                                      <p:stCondLst>
                                        <p:cond delay="0"/>
                                      </p:stCondLst>
                                      <p:childTnLst>
                                        <p:set>
                                          <p:cBhvr>
                                            <p:cTn id="39" dur="1" fill="hold">
                                              <p:stCondLst>
                                                <p:cond delay="0"/>
                                              </p:stCondLst>
                                            </p:cTn>
                                            <p:tgtEl>
                                              <p:spTgt spid="15"/>
                                            </p:tgtEl>
                                            <p:attrNameLst>
                                              <p:attrName>style.visibility</p:attrName>
                                            </p:attrNameLst>
                                          </p:cBhvr>
                                          <p:to>
                                            <p:strVal val="visible"/>
                                          </p:to>
                                        </p:set>
                                        <p:anim calcmode="lin" valueType="num">
                                          <p:cBhvr>
                                            <p:cTn id="40" dur="500" fill="hold"/>
                                            <p:tgtEl>
                                              <p:spTgt spid="15"/>
                                            </p:tgtEl>
                                            <p:attrNameLst>
                                              <p:attrName>ppt_w</p:attrName>
                                            </p:attrNameLst>
                                          </p:cBhvr>
                                          <p:tavLst>
                                            <p:tav tm="0">
                                              <p:val>
                                                <p:fltVal val="0"/>
                                              </p:val>
                                            </p:tav>
                                            <p:tav tm="100000">
                                              <p:val>
                                                <p:strVal val="#ppt_w"/>
                                              </p:val>
                                            </p:tav>
                                          </p:tavLst>
                                        </p:anim>
                                        <p:anim calcmode="lin" valueType="num">
                                          <p:cBhvr>
                                            <p:cTn id="41" dur="500" fill="hold"/>
                                            <p:tgtEl>
                                              <p:spTgt spid="15"/>
                                            </p:tgtEl>
                                            <p:attrNameLst>
                                              <p:attrName>ppt_h</p:attrName>
                                            </p:attrNameLst>
                                          </p:cBhvr>
                                          <p:tavLst>
                                            <p:tav tm="0">
                                              <p:val>
                                                <p:fltVal val="0"/>
                                              </p:val>
                                            </p:tav>
                                            <p:tav tm="100000">
                                              <p:val>
                                                <p:strVal val="#ppt_h"/>
                                              </p:val>
                                            </p:tav>
                                          </p:tavLst>
                                        </p:anim>
                                        <p:animEffect transition="in" filter="fade">
                                          <p:cBhvr>
                                            <p:cTn id="42" dur="500"/>
                                            <p:tgtEl>
                                              <p:spTgt spid="15"/>
                                            </p:tgtEl>
                                          </p:cBhvr>
                                        </p:animEffect>
                                      </p:childTnLst>
                                    </p:cTn>
                                  </p:par>
                                  <p:par>
                                    <p:cTn id="43" presetID="53" presetClass="entr" presetSubtype="16" fill="hold" grpId="0" nodeType="withEffect">
                                      <p:stCondLst>
                                        <p:cond delay="0"/>
                                      </p:stCondLst>
                                      <p:childTnLst>
                                        <p:set>
                                          <p:cBhvr>
                                            <p:cTn id="44" dur="1" fill="hold">
                                              <p:stCondLst>
                                                <p:cond delay="0"/>
                                              </p:stCondLst>
                                            </p:cTn>
                                            <p:tgtEl>
                                              <p:spTgt spid="16"/>
                                            </p:tgtEl>
                                            <p:attrNameLst>
                                              <p:attrName>style.visibility</p:attrName>
                                            </p:attrNameLst>
                                          </p:cBhvr>
                                          <p:to>
                                            <p:strVal val="visible"/>
                                          </p:to>
                                        </p:set>
                                        <p:anim calcmode="lin" valueType="num">
                                          <p:cBhvr>
                                            <p:cTn id="45" dur="500" fill="hold"/>
                                            <p:tgtEl>
                                              <p:spTgt spid="16"/>
                                            </p:tgtEl>
                                            <p:attrNameLst>
                                              <p:attrName>ppt_w</p:attrName>
                                            </p:attrNameLst>
                                          </p:cBhvr>
                                          <p:tavLst>
                                            <p:tav tm="0">
                                              <p:val>
                                                <p:fltVal val="0"/>
                                              </p:val>
                                            </p:tav>
                                            <p:tav tm="100000">
                                              <p:val>
                                                <p:strVal val="#ppt_w"/>
                                              </p:val>
                                            </p:tav>
                                          </p:tavLst>
                                        </p:anim>
                                        <p:anim calcmode="lin" valueType="num">
                                          <p:cBhvr>
                                            <p:cTn id="46" dur="500" fill="hold"/>
                                            <p:tgtEl>
                                              <p:spTgt spid="16"/>
                                            </p:tgtEl>
                                            <p:attrNameLst>
                                              <p:attrName>ppt_h</p:attrName>
                                            </p:attrNameLst>
                                          </p:cBhvr>
                                          <p:tavLst>
                                            <p:tav tm="0">
                                              <p:val>
                                                <p:fltVal val="0"/>
                                              </p:val>
                                            </p:tav>
                                            <p:tav tm="100000">
                                              <p:val>
                                                <p:strVal val="#ppt_h"/>
                                              </p:val>
                                            </p:tav>
                                          </p:tavLst>
                                        </p:anim>
                                        <p:animEffect transition="in" filter="fade">
                                          <p:cBhvr>
                                            <p:cTn id="47" dur="500"/>
                                            <p:tgtEl>
                                              <p:spTgt spid="16"/>
                                            </p:tgtEl>
                                          </p:cBhvr>
                                        </p:animEffect>
                                      </p:childTnLst>
                                    </p:cTn>
                                  </p:par>
                                  <p:par>
                                    <p:cTn id="48" presetID="53" presetClass="entr" presetSubtype="16" fill="hold" nodeType="withEffect">
                                      <p:stCondLst>
                                        <p:cond delay="0"/>
                                      </p:stCondLst>
                                      <p:childTnLst>
                                        <p:set>
                                          <p:cBhvr>
                                            <p:cTn id="49" dur="1" fill="hold">
                                              <p:stCondLst>
                                                <p:cond delay="0"/>
                                              </p:stCondLst>
                                            </p:cTn>
                                            <p:tgtEl>
                                              <p:spTgt spid="20"/>
                                            </p:tgtEl>
                                            <p:attrNameLst>
                                              <p:attrName>style.visibility</p:attrName>
                                            </p:attrNameLst>
                                          </p:cBhvr>
                                          <p:to>
                                            <p:strVal val="visible"/>
                                          </p:to>
                                        </p:set>
                                        <p:anim calcmode="lin" valueType="num">
                                          <p:cBhvr>
                                            <p:cTn id="50" dur="500" fill="hold"/>
                                            <p:tgtEl>
                                              <p:spTgt spid="20"/>
                                            </p:tgtEl>
                                            <p:attrNameLst>
                                              <p:attrName>ppt_w</p:attrName>
                                            </p:attrNameLst>
                                          </p:cBhvr>
                                          <p:tavLst>
                                            <p:tav tm="0">
                                              <p:val>
                                                <p:fltVal val="0"/>
                                              </p:val>
                                            </p:tav>
                                            <p:tav tm="100000">
                                              <p:val>
                                                <p:strVal val="#ppt_w"/>
                                              </p:val>
                                            </p:tav>
                                          </p:tavLst>
                                        </p:anim>
                                        <p:anim calcmode="lin" valueType="num">
                                          <p:cBhvr>
                                            <p:cTn id="51" dur="500" fill="hold"/>
                                            <p:tgtEl>
                                              <p:spTgt spid="20"/>
                                            </p:tgtEl>
                                            <p:attrNameLst>
                                              <p:attrName>ppt_h</p:attrName>
                                            </p:attrNameLst>
                                          </p:cBhvr>
                                          <p:tavLst>
                                            <p:tav tm="0">
                                              <p:val>
                                                <p:fltVal val="0"/>
                                              </p:val>
                                            </p:tav>
                                            <p:tav tm="100000">
                                              <p:val>
                                                <p:strVal val="#ppt_h"/>
                                              </p:val>
                                            </p:tav>
                                          </p:tavLst>
                                        </p:anim>
                                        <p:animEffect transition="in" filter="fade">
                                          <p:cBhvr>
                                            <p:cTn id="52" dur="500"/>
                                            <p:tgtEl>
                                              <p:spTgt spid="20"/>
                                            </p:tgtEl>
                                          </p:cBhvr>
                                        </p:animEffect>
                                      </p:childTnLst>
                                    </p:cTn>
                                  </p:par>
                                  <p:par>
                                    <p:cTn id="53" presetID="53" presetClass="entr" presetSubtype="16" fill="hold" nodeType="withEffect">
                                      <p:stCondLst>
                                        <p:cond delay="0"/>
                                      </p:stCondLst>
                                      <p:childTnLst>
                                        <p:set>
                                          <p:cBhvr>
                                            <p:cTn id="54" dur="1" fill="hold">
                                              <p:stCondLst>
                                                <p:cond delay="0"/>
                                              </p:stCondLst>
                                            </p:cTn>
                                            <p:tgtEl>
                                              <p:spTgt spid="21"/>
                                            </p:tgtEl>
                                            <p:attrNameLst>
                                              <p:attrName>style.visibility</p:attrName>
                                            </p:attrNameLst>
                                          </p:cBhvr>
                                          <p:to>
                                            <p:strVal val="visible"/>
                                          </p:to>
                                        </p:set>
                                        <p:anim calcmode="lin" valueType="num">
                                          <p:cBhvr>
                                            <p:cTn id="55" dur="500" fill="hold"/>
                                            <p:tgtEl>
                                              <p:spTgt spid="21"/>
                                            </p:tgtEl>
                                            <p:attrNameLst>
                                              <p:attrName>ppt_w</p:attrName>
                                            </p:attrNameLst>
                                          </p:cBhvr>
                                          <p:tavLst>
                                            <p:tav tm="0">
                                              <p:val>
                                                <p:fltVal val="0"/>
                                              </p:val>
                                            </p:tav>
                                            <p:tav tm="100000">
                                              <p:val>
                                                <p:strVal val="#ppt_w"/>
                                              </p:val>
                                            </p:tav>
                                          </p:tavLst>
                                        </p:anim>
                                        <p:anim calcmode="lin" valueType="num">
                                          <p:cBhvr>
                                            <p:cTn id="56" dur="500" fill="hold"/>
                                            <p:tgtEl>
                                              <p:spTgt spid="21"/>
                                            </p:tgtEl>
                                            <p:attrNameLst>
                                              <p:attrName>ppt_h</p:attrName>
                                            </p:attrNameLst>
                                          </p:cBhvr>
                                          <p:tavLst>
                                            <p:tav tm="0">
                                              <p:val>
                                                <p:fltVal val="0"/>
                                              </p:val>
                                            </p:tav>
                                            <p:tav tm="100000">
                                              <p:val>
                                                <p:strVal val="#ppt_h"/>
                                              </p:val>
                                            </p:tav>
                                          </p:tavLst>
                                        </p:anim>
                                        <p:animEffect transition="in" filter="fade">
                                          <p:cBhvr>
                                            <p:cTn id="57" dur="500"/>
                                            <p:tgtEl>
                                              <p:spTgt spid="21"/>
                                            </p:tgtEl>
                                          </p:cBhvr>
                                        </p:animEffect>
                                      </p:childTnLst>
                                    </p:cTn>
                                  </p:par>
                                  <p:par>
                                    <p:cTn id="58" presetID="53" presetClass="entr" presetSubtype="16" fill="hold" nodeType="withEffect">
                                      <p:stCondLst>
                                        <p:cond delay="0"/>
                                      </p:stCondLst>
                                      <p:childTnLst>
                                        <p:set>
                                          <p:cBhvr>
                                            <p:cTn id="59" dur="1" fill="hold">
                                              <p:stCondLst>
                                                <p:cond delay="0"/>
                                              </p:stCondLst>
                                            </p:cTn>
                                            <p:tgtEl>
                                              <p:spTgt spid="22"/>
                                            </p:tgtEl>
                                            <p:attrNameLst>
                                              <p:attrName>style.visibility</p:attrName>
                                            </p:attrNameLst>
                                          </p:cBhvr>
                                          <p:to>
                                            <p:strVal val="visible"/>
                                          </p:to>
                                        </p:set>
                                        <p:anim calcmode="lin" valueType="num">
                                          <p:cBhvr>
                                            <p:cTn id="60" dur="500" fill="hold"/>
                                            <p:tgtEl>
                                              <p:spTgt spid="22"/>
                                            </p:tgtEl>
                                            <p:attrNameLst>
                                              <p:attrName>ppt_w</p:attrName>
                                            </p:attrNameLst>
                                          </p:cBhvr>
                                          <p:tavLst>
                                            <p:tav tm="0">
                                              <p:val>
                                                <p:fltVal val="0"/>
                                              </p:val>
                                            </p:tav>
                                            <p:tav tm="100000">
                                              <p:val>
                                                <p:strVal val="#ppt_w"/>
                                              </p:val>
                                            </p:tav>
                                          </p:tavLst>
                                        </p:anim>
                                        <p:anim calcmode="lin" valueType="num">
                                          <p:cBhvr>
                                            <p:cTn id="61" dur="500" fill="hold"/>
                                            <p:tgtEl>
                                              <p:spTgt spid="22"/>
                                            </p:tgtEl>
                                            <p:attrNameLst>
                                              <p:attrName>ppt_h</p:attrName>
                                            </p:attrNameLst>
                                          </p:cBhvr>
                                          <p:tavLst>
                                            <p:tav tm="0">
                                              <p:val>
                                                <p:fltVal val="0"/>
                                              </p:val>
                                            </p:tav>
                                            <p:tav tm="100000">
                                              <p:val>
                                                <p:strVal val="#ppt_h"/>
                                              </p:val>
                                            </p:tav>
                                          </p:tavLst>
                                        </p:anim>
                                        <p:animEffect transition="in" filter="fade">
                                          <p:cBhvr>
                                            <p:cTn id="62" dur="500"/>
                                            <p:tgtEl>
                                              <p:spTgt spid="22"/>
                                            </p:tgtEl>
                                          </p:cBhvr>
                                        </p:animEffect>
                                      </p:childTnLst>
                                    </p:cTn>
                                  </p:par>
                                  <p:par>
                                    <p:cTn id="63" presetID="53" presetClass="entr" presetSubtype="16" fill="hold" nodeType="withEffect">
                                      <p:stCondLst>
                                        <p:cond delay="0"/>
                                      </p:stCondLst>
                                      <p:childTnLst>
                                        <p:set>
                                          <p:cBhvr>
                                            <p:cTn id="64" dur="1" fill="hold">
                                              <p:stCondLst>
                                                <p:cond delay="0"/>
                                              </p:stCondLst>
                                            </p:cTn>
                                            <p:tgtEl>
                                              <p:spTgt spid="23"/>
                                            </p:tgtEl>
                                            <p:attrNameLst>
                                              <p:attrName>style.visibility</p:attrName>
                                            </p:attrNameLst>
                                          </p:cBhvr>
                                          <p:to>
                                            <p:strVal val="visible"/>
                                          </p:to>
                                        </p:set>
                                        <p:anim calcmode="lin" valueType="num">
                                          <p:cBhvr>
                                            <p:cTn id="65" dur="500" fill="hold"/>
                                            <p:tgtEl>
                                              <p:spTgt spid="23"/>
                                            </p:tgtEl>
                                            <p:attrNameLst>
                                              <p:attrName>ppt_w</p:attrName>
                                            </p:attrNameLst>
                                          </p:cBhvr>
                                          <p:tavLst>
                                            <p:tav tm="0">
                                              <p:val>
                                                <p:fltVal val="0"/>
                                              </p:val>
                                            </p:tav>
                                            <p:tav tm="100000">
                                              <p:val>
                                                <p:strVal val="#ppt_w"/>
                                              </p:val>
                                            </p:tav>
                                          </p:tavLst>
                                        </p:anim>
                                        <p:anim calcmode="lin" valueType="num">
                                          <p:cBhvr>
                                            <p:cTn id="66" dur="500" fill="hold"/>
                                            <p:tgtEl>
                                              <p:spTgt spid="23"/>
                                            </p:tgtEl>
                                            <p:attrNameLst>
                                              <p:attrName>ppt_h</p:attrName>
                                            </p:attrNameLst>
                                          </p:cBhvr>
                                          <p:tavLst>
                                            <p:tav tm="0">
                                              <p:val>
                                                <p:fltVal val="0"/>
                                              </p:val>
                                            </p:tav>
                                            <p:tav tm="100000">
                                              <p:val>
                                                <p:strVal val="#ppt_h"/>
                                              </p:val>
                                            </p:tav>
                                          </p:tavLst>
                                        </p:anim>
                                        <p:animEffect transition="in" filter="fade">
                                          <p:cBhvr>
                                            <p:cTn id="67" dur="500"/>
                                            <p:tgtEl>
                                              <p:spTgt spid="23"/>
                                            </p:tgtEl>
                                          </p:cBhvr>
                                        </p:animEffect>
                                      </p:childTnLst>
                                    </p:cTn>
                                  </p:par>
                                </p:childTnLst>
                              </p:cTn>
                            </p:par>
                            <p:par>
                              <p:cTn id="68" fill="hold">
                                <p:stCondLst>
                                  <p:cond delay="2250"/>
                                </p:stCondLst>
                                <p:childTnLst>
                                  <p:par>
                                    <p:cTn id="69" presetID="22" presetClass="entr" presetSubtype="1" fill="hold" grpId="0" nodeType="afterEffect">
                                      <p:stCondLst>
                                        <p:cond delay="0"/>
                                      </p:stCondLst>
                                      <p:childTnLst>
                                        <p:set>
                                          <p:cBhvr>
                                            <p:cTn id="70" dur="1" fill="hold">
                                              <p:stCondLst>
                                                <p:cond delay="0"/>
                                              </p:stCondLst>
                                            </p:cTn>
                                            <p:tgtEl>
                                              <p:spTgt spid="11"/>
                                            </p:tgtEl>
                                            <p:attrNameLst>
                                              <p:attrName>style.visibility</p:attrName>
                                            </p:attrNameLst>
                                          </p:cBhvr>
                                          <p:to>
                                            <p:strVal val="visible"/>
                                          </p:to>
                                        </p:set>
                                        <p:animEffect transition="in" filter="wipe(up)">
                                          <p:cBhvr>
                                            <p:cTn id="71" dur="500"/>
                                            <p:tgtEl>
                                              <p:spTgt spid="11"/>
                                            </p:tgtEl>
                                          </p:cBhvr>
                                        </p:animEffect>
                                      </p:childTnLst>
                                    </p:cTn>
                                  </p:par>
                                  <p:par>
                                    <p:cTn id="72" presetID="22" presetClass="entr" presetSubtype="1" fill="hold" grpId="0" nodeType="withEffect">
                                      <p:stCondLst>
                                        <p:cond delay="0"/>
                                      </p:stCondLst>
                                      <p:childTnLst>
                                        <p:set>
                                          <p:cBhvr>
                                            <p:cTn id="73" dur="1" fill="hold">
                                              <p:stCondLst>
                                                <p:cond delay="0"/>
                                              </p:stCondLst>
                                            </p:cTn>
                                            <p:tgtEl>
                                              <p:spTgt spid="13"/>
                                            </p:tgtEl>
                                            <p:attrNameLst>
                                              <p:attrName>style.visibility</p:attrName>
                                            </p:attrNameLst>
                                          </p:cBhvr>
                                          <p:to>
                                            <p:strVal val="visible"/>
                                          </p:to>
                                        </p:set>
                                        <p:animEffect transition="in" filter="wipe(up)">
                                          <p:cBhvr>
                                            <p:cTn id="74" dur="500"/>
                                            <p:tgtEl>
                                              <p:spTgt spid="13"/>
                                            </p:tgtEl>
                                          </p:cBhvr>
                                        </p:animEffect>
                                      </p:childTnLst>
                                    </p:cTn>
                                  </p:par>
                                  <p:par>
                                    <p:cTn id="75" presetID="22" presetClass="entr" presetSubtype="1" fill="hold" grpId="0" nodeType="withEffect">
                                      <p:stCondLst>
                                        <p:cond delay="0"/>
                                      </p:stCondLst>
                                      <p:childTnLst>
                                        <p:set>
                                          <p:cBhvr>
                                            <p:cTn id="76" dur="1" fill="hold">
                                              <p:stCondLst>
                                                <p:cond delay="0"/>
                                              </p:stCondLst>
                                            </p:cTn>
                                            <p:tgtEl>
                                              <p:spTgt spid="12"/>
                                            </p:tgtEl>
                                            <p:attrNameLst>
                                              <p:attrName>style.visibility</p:attrName>
                                            </p:attrNameLst>
                                          </p:cBhvr>
                                          <p:to>
                                            <p:strVal val="visible"/>
                                          </p:to>
                                        </p:set>
                                        <p:animEffect transition="in" filter="wipe(up)">
                                          <p:cBhvr>
                                            <p:cTn id="77" dur="500"/>
                                            <p:tgtEl>
                                              <p:spTgt spid="12"/>
                                            </p:tgtEl>
                                          </p:cBhvr>
                                        </p:animEffect>
                                      </p:childTnLst>
                                    </p:cTn>
                                  </p:par>
                                </p:childTnLst>
                              </p:cTn>
                            </p:par>
                            <p:par>
                              <p:cTn id="78" fill="hold">
                                <p:stCondLst>
                                  <p:cond delay="2750"/>
                                </p:stCondLst>
                                <p:childTnLst>
                                  <p:par>
                                    <p:cTn id="79" presetID="14" presetClass="entr" presetSubtype="10" fill="hold" nodeType="afterEffect">
                                      <p:stCondLst>
                                        <p:cond delay="0"/>
                                      </p:stCondLst>
                                      <p:childTnLst>
                                        <p:set>
                                          <p:cBhvr>
                                            <p:cTn id="80" dur="1" fill="hold">
                                              <p:stCondLst>
                                                <p:cond delay="0"/>
                                              </p:stCondLst>
                                            </p:cTn>
                                            <p:tgtEl>
                                              <p:spTgt spid="17"/>
                                            </p:tgtEl>
                                            <p:attrNameLst>
                                              <p:attrName>style.visibility</p:attrName>
                                            </p:attrNameLst>
                                          </p:cBhvr>
                                          <p:to>
                                            <p:strVal val="visible"/>
                                          </p:to>
                                        </p:set>
                                        <p:animEffect transition="in" filter="randombar(horizontal)">
                                          <p:cBhvr>
                                            <p:cTn id="81" dur="500"/>
                                            <p:tgtEl>
                                              <p:spTgt spid="17"/>
                                            </p:tgtEl>
                                          </p:cBhvr>
                                        </p:animEffect>
                                      </p:childTnLst>
                                    </p:cTn>
                                  </p:par>
                                </p:childTnLst>
                              </p:cTn>
                            </p:par>
                            <p:par>
                              <p:cTn id="82" fill="hold">
                                <p:stCondLst>
                                  <p:cond delay="3250"/>
                                </p:stCondLst>
                                <p:childTnLst>
                                  <p:par>
                                    <p:cTn id="83" presetID="14" presetClass="entr" presetSubtype="10" fill="hold" nodeType="afterEffect">
                                      <p:stCondLst>
                                        <p:cond delay="0"/>
                                      </p:stCondLst>
                                      <p:childTnLst>
                                        <p:set>
                                          <p:cBhvr>
                                            <p:cTn id="84" dur="1" fill="hold">
                                              <p:stCondLst>
                                                <p:cond delay="0"/>
                                              </p:stCondLst>
                                            </p:cTn>
                                            <p:tgtEl>
                                              <p:spTgt spid="24"/>
                                            </p:tgtEl>
                                            <p:attrNameLst>
                                              <p:attrName>style.visibility</p:attrName>
                                            </p:attrNameLst>
                                          </p:cBhvr>
                                          <p:to>
                                            <p:strVal val="visible"/>
                                          </p:to>
                                        </p:set>
                                        <p:animEffect transition="in" filter="randombar(horizontal)">
                                          <p:cBhvr>
                                            <p:cTn id="85" dur="500"/>
                                            <p:tgtEl>
                                              <p:spTgt spid="24"/>
                                            </p:tgtEl>
                                          </p:cBhvr>
                                        </p:animEffect>
                                      </p:childTnLst>
                                    </p:cTn>
                                  </p:par>
                                </p:childTnLst>
                              </p:cTn>
                            </p:par>
                            <p:par>
                              <p:cTn id="86" fill="hold">
                                <p:stCondLst>
                                  <p:cond delay="3750"/>
                                </p:stCondLst>
                                <p:childTnLst>
                                  <p:par>
                                    <p:cTn id="87" presetID="14" presetClass="entr" presetSubtype="10" fill="hold" nodeType="afterEffect">
                                      <p:stCondLst>
                                        <p:cond delay="0"/>
                                      </p:stCondLst>
                                      <p:childTnLst>
                                        <p:set>
                                          <p:cBhvr>
                                            <p:cTn id="88" dur="1" fill="hold">
                                              <p:stCondLst>
                                                <p:cond delay="0"/>
                                              </p:stCondLst>
                                            </p:cTn>
                                            <p:tgtEl>
                                              <p:spTgt spid="27"/>
                                            </p:tgtEl>
                                            <p:attrNameLst>
                                              <p:attrName>style.visibility</p:attrName>
                                            </p:attrNameLst>
                                          </p:cBhvr>
                                          <p:to>
                                            <p:strVal val="visible"/>
                                          </p:to>
                                        </p:set>
                                        <p:animEffect transition="in" filter="randombar(horizontal)">
                                          <p:cBhvr>
                                            <p:cTn id="89" dur="500"/>
                                            <p:tgtEl>
                                              <p:spTgt spid="27"/>
                                            </p:tgtEl>
                                          </p:cBhvr>
                                        </p:animEffect>
                                      </p:childTnLst>
                                    </p:cTn>
                                  </p:par>
                                </p:childTnLst>
                              </p:cTn>
                            </p:par>
                            <p:par>
                              <p:cTn id="90" fill="hold">
                                <p:stCondLst>
                                  <p:cond delay="4250"/>
                                </p:stCondLst>
                                <p:childTnLst>
                                  <p:par>
                                    <p:cTn id="91" presetID="14" presetClass="entr" presetSubtype="10" fill="hold" nodeType="afterEffect">
                                      <p:stCondLst>
                                        <p:cond delay="0"/>
                                      </p:stCondLst>
                                      <p:childTnLst>
                                        <p:set>
                                          <p:cBhvr>
                                            <p:cTn id="92" dur="1" fill="hold">
                                              <p:stCondLst>
                                                <p:cond delay="0"/>
                                              </p:stCondLst>
                                            </p:cTn>
                                            <p:tgtEl>
                                              <p:spTgt spid="30"/>
                                            </p:tgtEl>
                                            <p:attrNameLst>
                                              <p:attrName>style.visibility</p:attrName>
                                            </p:attrNameLst>
                                          </p:cBhvr>
                                          <p:to>
                                            <p:strVal val="visible"/>
                                          </p:to>
                                        </p:set>
                                        <p:animEffect transition="in" filter="randombar(horizontal)">
                                          <p:cBhvr>
                                            <p:cTn id="93"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9" grpId="0"/>
          <p:bldP spid="10" grpId="0" animBg="1"/>
          <p:bldP spid="11" grpId="0" animBg="1"/>
          <p:bldP spid="12" grpId="0" animBg="1"/>
          <p:bldP spid="13" grpId="0" animBg="1"/>
          <p:bldP spid="14" grpId="0" animBg="1"/>
          <p:bldP spid="15" grpId="0" animBg="1"/>
          <p:bldP spid="16"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0-#ppt_w/2"/>
                                              </p:val>
                                            </p:tav>
                                            <p:tav tm="100000">
                                              <p:val>
                                                <p:strVal val="#ppt_x"/>
                                              </p:val>
                                            </p:tav>
                                          </p:tavLst>
                                        </p:anim>
                                        <p:anim calcmode="lin" valueType="num">
                                          <p:cBhvr additive="base">
                                            <p:cTn id="8" dur="10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0-#ppt_w/2"/>
                                              </p:val>
                                            </p:tav>
                                            <p:tav tm="100000">
                                              <p:val>
                                                <p:strVal val="#ppt_x"/>
                                              </p:val>
                                            </p:tav>
                                          </p:tavLst>
                                        </p:anim>
                                        <p:anim calcmode="lin" valueType="num">
                                          <p:cBhvr additive="base">
                                            <p:cTn id="12" dur="1000" fill="hold"/>
                                            <p:tgtEl>
                                              <p:spTgt spid="3"/>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53" presetClass="entr" presetSubtype="16" fill="hold" grpId="0" nodeType="afterEffect">
                                      <p:stCondLst>
                                        <p:cond delay="0"/>
                                      </p:stCondLst>
                                      <p:iterate type="lt">
                                        <p:tmPct val="10000"/>
                                      </p:iterate>
                                      <p:childTnLst>
                                        <p:set>
                                          <p:cBhvr>
                                            <p:cTn id="15" dur="1" fill="hold">
                                              <p:stCondLst>
                                                <p:cond delay="0"/>
                                              </p:stCondLst>
                                            </p:cTn>
                                            <p:tgtEl>
                                              <p:spTgt spid="9"/>
                                            </p:tgtEl>
                                            <p:attrNameLst>
                                              <p:attrName>style.visibility</p:attrName>
                                            </p:attrNameLst>
                                          </p:cBhvr>
                                          <p:to>
                                            <p:strVal val="visible"/>
                                          </p:to>
                                        </p:set>
                                        <p:anim calcmode="lin" valueType="num">
                                          <p:cBhvr>
                                            <p:cTn id="16" dur="500" fill="hold"/>
                                            <p:tgtEl>
                                              <p:spTgt spid="9"/>
                                            </p:tgtEl>
                                            <p:attrNameLst>
                                              <p:attrName>ppt_w</p:attrName>
                                            </p:attrNameLst>
                                          </p:cBhvr>
                                          <p:tavLst>
                                            <p:tav tm="0">
                                              <p:val>
                                                <p:fltVal val="0"/>
                                              </p:val>
                                            </p:tav>
                                            <p:tav tm="100000">
                                              <p:val>
                                                <p:strVal val="#ppt_w"/>
                                              </p:val>
                                            </p:tav>
                                          </p:tavLst>
                                        </p:anim>
                                        <p:anim calcmode="lin" valueType="num">
                                          <p:cBhvr>
                                            <p:cTn id="17" dur="500" fill="hold"/>
                                            <p:tgtEl>
                                              <p:spTgt spid="9"/>
                                            </p:tgtEl>
                                            <p:attrNameLst>
                                              <p:attrName>ppt_h</p:attrName>
                                            </p:attrNameLst>
                                          </p:cBhvr>
                                          <p:tavLst>
                                            <p:tav tm="0">
                                              <p:val>
                                                <p:fltVal val="0"/>
                                              </p:val>
                                            </p:tav>
                                            <p:tav tm="100000">
                                              <p:val>
                                                <p:strVal val="#ppt_h"/>
                                              </p:val>
                                            </p:tav>
                                          </p:tavLst>
                                        </p:anim>
                                        <p:animEffect transition="in" filter="fade">
                                          <p:cBhvr>
                                            <p:cTn id="18" dur="500"/>
                                            <p:tgtEl>
                                              <p:spTgt spid="9"/>
                                            </p:tgtEl>
                                          </p:cBhvr>
                                        </p:animEffect>
                                      </p:childTnLst>
                                    </p:cTn>
                                  </p:par>
                                  <p:par>
                                    <p:cTn id="19" presetID="53" presetClass="entr" presetSubtype="16" fill="hold" nodeType="with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p:cTn id="21" dur="500" fill="hold"/>
                                            <p:tgtEl>
                                              <p:spTgt spid="5"/>
                                            </p:tgtEl>
                                            <p:attrNameLst>
                                              <p:attrName>ppt_w</p:attrName>
                                            </p:attrNameLst>
                                          </p:cBhvr>
                                          <p:tavLst>
                                            <p:tav tm="0">
                                              <p:val>
                                                <p:fltVal val="0"/>
                                              </p:val>
                                            </p:tav>
                                            <p:tav tm="100000">
                                              <p:val>
                                                <p:strVal val="#ppt_w"/>
                                              </p:val>
                                            </p:tav>
                                          </p:tavLst>
                                        </p:anim>
                                        <p:anim calcmode="lin" valueType="num">
                                          <p:cBhvr>
                                            <p:cTn id="22" dur="500" fill="hold"/>
                                            <p:tgtEl>
                                              <p:spTgt spid="5"/>
                                            </p:tgtEl>
                                            <p:attrNameLst>
                                              <p:attrName>ppt_h</p:attrName>
                                            </p:attrNameLst>
                                          </p:cBhvr>
                                          <p:tavLst>
                                            <p:tav tm="0">
                                              <p:val>
                                                <p:fltVal val="0"/>
                                              </p:val>
                                            </p:tav>
                                            <p:tav tm="100000">
                                              <p:val>
                                                <p:strVal val="#ppt_h"/>
                                              </p:val>
                                            </p:tav>
                                          </p:tavLst>
                                        </p:anim>
                                        <p:animEffect transition="in" filter="fade">
                                          <p:cBhvr>
                                            <p:cTn id="23" dur="500"/>
                                            <p:tgtEl>
                                              <p:spTgt spid="5"/>
                                            </p:tgtEl>
                                          </p:cBhvr>
                                        </p:animEffect>
                                      </p:childTnLst>
                                    </p:cTn>
                                  </p:par>
                                  <p:par>
                                    <p:cTn id="24" presetID="22" presetClass="entr" presetSubtype="2" fill="hold" nodeType="with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wipe(right)">
                                          <p:cBhvr>
                                            <p:cTn id="26" dur="500"/>
                                            <p:tgtEl>
                                              <p:spTgt spid="4"/>
                                            </p:tgtEl>
                                          </p:cBhvr>
                                        </p:animEffect>
                                      </p:childTnLst>
                                    </p:cTn>
                                  </p:par>
                                </p:childTnLst>
                              </p:cTn>
                            </p:par>
                            <p:par>
                              <p:cTn id="27" fill="hold">
                                <p:stCondLst>
                                  <p:cond delay="1750"/>
                                </p:stCondLst>
                                <p:childTnLst>
                                  <p:par>
                                    <p:cTn id="28" presetID="53" presetClass="entr" presetSubtype="16" fill="hold" grpId="0" nodeType="afterEffect">
                                      <p:stCondLst>
                                        <p:cond delay="0"/>
                                      </p:stCondLst>
                                      <p:childTnLst>
                                        <p:set>
                                          <p:cBhvr>
                                            <p:cTn id="29" dur="1" fill="hold">
                                              <p:stCondLst>
                                                <p:cond delay="0"/>
                                              </p:stCondLst>
                                            </p:cTn>
                                            <p:tgtEl>
                                              <p:spTgt spid="10"/>
                                            </p:tgtEl>
                                            <p:attrNameLst>
                                              <p:attrName>style.visibility</p:attrName>
                                            </p:attrNameLst>
                                          </p:cBhvr>
                                          <p:to>
                                            <p:strVal val="visible"/>
                                          </p:to>
                                        </p:set>
                                        <p:anim calcmode="lin" valueType="num">
                                          <p:cBhvr>
                                            <p:cTn id="30" dur="500" fill="hold"/>
                                            <p:tgtEl>
                                              <p:spTgt spid="10"/>
                                            </p:tgtEl>
                                            <p:attrNameLst>
                                              <p:attrName>ppt_w</p:attrName>
                                            </p:attrNameLst>
                                          </p:cBhvr>
                                          <p:tavLst>
                                            <p:tav tm="0">
                                              <p:val>
                                                <p:fltVal val="0"/>
                                              </p:val>
                                            </p:tav>
                                            <p:tav tm="100000">
                                              <p:val>
                                                <p:strVal val="#ppt_w"/>
                                              </p:val>
                                            </p:tav>
                                          </p:tavLst>
                                        </p:anim>
                                        <p:anim calcmode="lin" valueType="num">
                                          <p:cBhvr>
                                            <p:cTn id="31" dur="500" fill="hold"/>
                                            <p:tgtEl>
                                              <p:spTgt spid="10"/>
                                            </p:tgtEl>
                                            <p:attrNameLst>
                                              <p:attrName>ppt_h</p:attrName>
                                            </p:attrNameLst>
                                          </p:cBhvr>
                                          <p:tavLst>
                                            <p:tav tm="0">
                                              <p:val>
                                                <p:fltVal val="0"/>
                                              </p:val>
                                            </p:tav>
                                            <p:tav tm="100000">
                                              <p:val>
                                                <p:strVal val="#ppt_h"/>
                                              </p:val>
                                            </p:tav>
                                          </p:tavLst>
                                        </p:anim>
                                        <p:animEffect transition="in" filter="fade">
                                          <p:cBhvr>
                                            <p:cTn id="32" dur="500"/>
                                            <p:tgtEl>
                                              <p:spTgt spid="10"/>
                                            </p:tgtEl>
                                          </p:cBhvr>
                                        </p:animEffect>
                                      </p:childTnLst>
                                    </p:cTn>
                                  </p:par>
                                  <p:par>
                                    <p:cTn id="33" presetID="53" presetClass="entr" presetSubtype="16" fill="hold" grpId="0" nodeType="withEffect">
                                      <p:stCondLst>
                                        <p:cond delay="0"/>
                                      </p:stCondLst>
                                      <p:childTnLst>
                                        <p:set>
                                          <p:cBhvr>
                                            <p:cTn id="34" dur="1" fill="hold">
                                              <p:stCondLst>
                                                <p:cond delay="0"/>
                                              </p:stCondLst>
                                            </p:cTn>
                                            <p:tgtEl>
                                              <p:spTgt spid="14"/>
                                            </p:tgtEl>
                                            <p:attrNameLst>
                                              <p:attrName>style.visibility</p:attrName>
                                            </p:attrNameLst>
                                          </p:cBhvr>
                                          <p:to>
                                            <p:strVal val="visible"/>
                                          </p:to>
                                        </p:set>
                                        <p:anim calcmode="lin" valueType="num">
                                          <p:cBhvr>
                                            <p:cTn id="35" dur="500" fill="hold"/>
                                            <p:tgtEl>
                                              <p:spTgt spid="14"/>
                                            </p:tgtEl>
                                            <p:attrNameLst>
                                              <p:attrName>ppt_w</p:attrName>
                                            </p:attrNameLst>
                                          </p:cBhvr>
                                          <p:tavLst>
                                            <p:tav tm="0">
                                              <p:val>
                                                <p:fltVal val="0"/>
                                              </p:val>
                                            </p:tav>
                                            <p:tav tm="100000">
                                              <p:val>
                                                <p:strVal val="#ppt_w"/>
                                              </p:val>
                                            </p:tav>
                                          </p:tavLst>
                                        </p:anim>
                                        <p:anim calcmode="lin" valueType="num">
                                          <p:cBhvr>
                                            <p:cTn id="36" dur="500" fill="hold"/>
                                            <p:tgtEl>
                                              <p:spTgt spid="14"/>
                                            </p:tgtEl>
                                            <p:attrNameLst>
                                              <p:attrName>ppt_h</p:attrName>
                                            </p:attrNameLst>
                                          </p:cBhvr>
                                          <p:tavLst>
                                            <p:tav tm="0">
                                              <p:val>
                                                <p:fltVal val="0"/>
                                              </p:val>
                                            </p:tav>
                                            <p:tav tm="100000">
                                              <p:val>
                                                <p:strVal val="#ppt_h"/>
                                              </p:val>
                                            </p:tav>
                                          </p:tavLst>
                                        </p:anim>
                                        <p:animEffect transition="in" filter="fade">
                                          <p:cBhvr>
                                            <p:cTn id="37" dur="500"/>
                                            <p:tgtEl>
                                              <p:spTgt spid="14"/>
                                            </p:tgtEl>
                                          </p:cBhvr>
                                        </p:animEffect>
                                      </p:childTnLst>
                                    </p:cTn>
                                  </p:par>
                                  <p:par>
                                    <p:cTn id="38" presetID="53" presetClass="entr" presetSubtype="16" fill="hold" grpId="0" nodeType="withEffect">
                                      <p:stCondLst>
                                        <p:cond delay="0"/>
                                      </p:stCondLst>
                                      <p:childTnLst>
                                        <p:set>
                                          <p:cBhvr>
                                            <p:cTn id="39" dur="1" fill="hold">
                                              <p:stCondLst>
                                                <p:cond delay="0"/>
                                              </p:stCondLst>
                                            </p:cTn>
                                            <p:tgtEl>
                                              <p:spTgt spid="15"/>
                                            </p:tgtEl>
                                            <p:attrNameLst>
                                              <p:attrName>style.visibility</p:attrName>
                                            </p:attrNameLst>
                                          </p:cBhvr>
                                          <p:to>
                                            <p:strVal val="visible"/>
                                          </p:to>
                                        </p:set>
                                        <p:anim calcmode="lin" valueType="num">
                                          <p:cBhvr>
                                            <p:cTn id="40" dur="500" fill="hold"/>
                                            <p:tgtEl>
                                              <p:spTgt spid="15"/>
                                            </p:tgtEl>
                                            <p:attrNameLst>
                                              <p:attrName>ppt_w</p:attrName>
                                            </p:attrNameLst>
                                          </p:cBhvr>
                                          <p:tavLst>
                                            <p:tav tm="0">
                                              <p:val>
                                                <p:fltVal val="0"/>
                                              </p:val>
                                            </p:tav>
                                            <p:tav tm="100000">
                                              <p:val>
                                                <p:strVal val="#ppt_w"/>
                                              </p:val>
                                            </p:tav>
                                          </p:tavLst>
                                        </p:anim>
                                        <p:anim calcmode="lin" valueType="num">
                                          <p:cBhvr>
                                            <p:cTn id="41" dur="500" fill="hold"/>
                                            <p:tgtEl>
                                              <p:spTgt spid="15"/>
                                            </p:tgtEl>
                                            <p:attrNameLst>
                                              <p:attrName>ppt_h</p:attrName>
                                            </p:attrNameLst>
                                          </p:cBhvr>
                                          <p:tavLst>
                                            <p:tav tm="0">
                                              <p:val>
                                                <p:fltVal val="0"/>
                                              </p:val>
                                            </p:tav>
                                            <p:tav tm="100000">
                                              <p:val>
                                                <p:strVal val="#ppt_h"/>
                                              </p:val>
                                            </p:tav>
                                          </p:tavLst>
                                        </p:anim>
                                        <p:animEffect transition="in" filter="fade">
                                          <p:cBhvr>
                                            <p:cTn id="42" dur="500"/>
                                            <p:tgtEl>
                                              <p:spTgt spid="15"/>
                                            </p:tgtEl>
                                          </p:cBhvr>
                                        </p:animEffect>
                                      </p:childTnLst>
                                    </p:cTn>
                                  </p:par>
                                  <p:par>
                                    <p:cTn id="43" presetID="53" presetClass="entr" presetSubtype="16" fill="hold" grpId="0" nodeType="withEffect">
                                      <p:stCondLst>
                                        <p:cond delay="0"/>
                                      </p:stCondLst>
                                      <p:childTnLst>
                                        <p:set>
                                          <p:cBhvr>
                                            <p:cTn id="44" dur="1" fill="hold">
                                              <p:stCondLst>
                                                <p:cond delay="0"/>
                                              </p:stCondLst>
                                            </p:cTn>
                                            <p:tgtEl>
                                              <p:spTgt spid="16"/>
                                            </p:tgtEl>
                                            <p:attrNameLst>
                                              <p:attrName>style.visibility</p:attrName>
                                            </p:attrNameLst>
                                          </p:cBhvr>
                                          <p:to>
                                            <p:strVal val="visible"/>
                                          </p:to>
                                        </p:set>
                                        <p:anim calcmode="lin" valueType="num">
                                          <p:cBhvr>
                                            <p:cTn id="45" dur="500" fill="hold"/>
                                            <p:tgtEl>
                                              <p:spTgt spid="16"/>
                                            </p:tgtEl>
                                            <p:attrNameLst>
                                              <p:attrName>ppt_w</p:attrName>
                                            </p:attrNameLst>
                                          </p:cBhvr>
                                          <p:tavLst>
                                            <p:tav tm="0">
                                              <p:val>
                                                <p:fltVal val="0"/>
                                              </p:val>
                                            </p:tav>
                                            <p:tav tm="100000">
                                              <p:val>
                                                <p:strVal val="#ppt_w"/>
                                              </p:val>
                                            </p:tav>
                                          </p:tavLst>
                                        </p:anim>
                                        <p:anim calcmode="lin" valueType="num">
                                          <p:cBhvr>
                                            <p:cTn id="46" dur="500" fill="hold"/>
                                            <p:tgtEl>
                                              <p:spTgt spid="16"/>
                                            </p:tgtEl>
                                            <p:attrNameLst>
                                              <p:attrName>ppt_h</p:attrName>
                                            </p:attrNameLst>
                                          </p:cBhvr>
                                          <p:tavLst>
                                            <p:tav tm="0">
                                              <p:val>
                                                <p:fltVal val="0"/>
                                              </p:val>
                                            </p:tav>
                                            <p:tav tm="100000">
                                              <p:val>
                                                <p:strVal val="#ppt_h"/>
                                              </p:val>
                                            </p:tav>
                                          </p:tavLst>
                                        </p:anim>
                                        <p:animEffect transition="in" filter="fade">
                                          <p:cBhvr>
                                            <p:cTn id="47" dur="500"/>
                                            <p:tgtEl>
                                              <p:spTgt spid="16"/>
                                            </p:tgtEl>
                                          </p:cBhvr>
                                        </p:animEffect>
                                      </p:childTnLst>
                                    </p:cTn>
                                  </p:par>
                                  <p:par>
                                    <p:cTn id="48" presetID="53" presetClass="entr" presetSubtype="16" fill="hold" nodeType="withEffect">
                                      <p:stCondLst>
                                        <p:cond delay="0"/>
                                      </p:stCondLst>
                                      <p:childTnLst>
                                        <p:set>
                                          <p:cBhvr>
                                            <p:cTn id="49" dur="1" fill="hold">
                                              <p:stCondLst>
                                                <p:cond delay="0"/>
                                              </p:stCondLst>
                                            </p:cTn>
                                            <p:tgtEl>
                                              <p:spTgt spid="20"/>
                                            </p:tgtEl>
                                            <p:attrNameLst>
                                              <p:attrName>style.visibility</p:attrName>
                                            </p:attrNameLst>
                                          </p:cBhvr>
                                          <p:to>
                                            <p:strVal val="visible"/>
                                          </p:to>
                                        </p:set>
                                        <p:anim calcmode="lin" valueType="num">
                                          <p:cBhvr>
                                            <p:cTn id="50" dur="500" fill="hold"/>
                                            <p:tgtEl>
                                              <p:spTgt spid="20"/>
                                            </p:tgtEl>
                                            <p:attrNameLst>
                                              <p:attrName>ppt_w</p:attrName>
                                            </p:attrNameLst>
                                          </p:cBhvr>
                                          <p:tavLst>
                                            <p:tav tm="0">
                                              <p:val>
                                                <p:fltVal val="0"/>
                                              </p:val>
                                            </p:tav>
                                            <p:tav tm="100000">
                                              <p:val>
                                                <p:strVal val="#ppt_w"/>
                                              </p:val>
                                            </p:tav>
                                          </p:tavLst>
                                        </p:anim>
                                        <p:anim calcmode="lin" valueType="num">
                                          <p:cBhvr>
                                            <p:cTn id="51" dur="500" fill="hold"/>
                                            <p:tgtEl>
                                              <p:spTgt spid="20"/>
                                            </p:tgtEl>
                                            <p:attrNameLst>
                                              <p:attrName>ppt_h</p:attrName>
                                            </p:attrNameLst>
                                          </p:cBhvr>
                                          <p:tavLst>
                                            <p:tav tm="0">
                                              <p:val>
                                                <p:fltVal val="0"/>
                                              </p:val>
                                            </p:tav>
                                            <p:tav tm="100000">
                                              <p:val>
                                                <p:strVal val="#ppt_h"/>
                                              </p:val>
                                            </p:tav>
                                          </p:tavLst>
                                        </p:anim>
                                        <p:animEffect transition="in" filter="fade">
                                          <p:cBhvr>
                                            <p:cTn id="52" dur="500"/>
                                            <p:tgtEl>
                                              <p:spTgt spid="20"/>
                                            </p:tgtEl>
                                          </p:cBhvr>
                                        </p:animEffect>
                                      </p:childTnLst>
                                    </p:cTn>
                                  </p:par>
                                  <p:par>
                                    <p:cTn id="53" presetID="53" presetClass="entr" presetSubtype="16" fill="hold" nodeType="withEffect">
                                      <p:stCondLst>
                                        <p:cond delay="0"/>
                                      </p:stCondLst>
                                      <p:childTnLst>
                                        <p:set>
                                          <p:cBhvr>
                                            <p:cTn id="54" dur="1" fill="hold">
                                              <p:stCondLst>
                                                <p:cond delay="0"/>
                                              </p:stCondLst>
                                            </p:cTn>
                                            <p:tgtEl>
                                              <p:spTgt spid="21"/>
                                            </p:tgtEl>
                                            <p:attrNameLst>
                                              <p:attrName>style.visibility</p:attrName>
                                            </p:attrNameLst>
                                          </p:cBhvr>
                                          <p:to>
                                            <p:strVal val="visible"/>
                                          </p:to>
                                        </p:set>
                                        <p:anim calcmode="lin" valueType="num">
                                          <p:cBhvr>
                                            <p:cTn id="55" dur="500" fill="hold"/>
                                            <p:tgtEl>
                                              <p:spTgt spid="21"/>
                                            </p:tgtEl>
                                            <p:attrNameLst>
                                              <p:attrName>ppt_w</p:attrName>
                                            </p:attrNameLst>
                                          </p:cBhvr>
                                          <p:tavLst>
                                            <p:tav tm="0">
                                              <p:val>
                                                <p:fltVal val="0"/>
                                              </p:val>
                                            </p:tav>
                                            <p:tav tm="100000">
                                              <p:val>
                                                <p:strVal val="#ppt_w"/>
                                              </p:val>
                                            </p:tav>
                                          </p:tavLst>
                                        </p:anim>
                                        <p:anim calcmode="lin" valueType="num">
                                          <p:cBhvr>
                                            <p:cTn id="56" dur="500" fill="hold"/>
                                            <p:tgtEl>
                                              <p:spTgt spid="21"/>
                                            </p:tgtEl>
                                            <p:attrNameLst>
                                              <p:attrName>ppt_h</p:attrName>
                                            </p:attrNameLst>
                                          </p:cBhvr>
                                          <p:tavLst>
                                            <p:tav tm="0">
                                              <p:val>
                                                <p:fltVal val="0"/>
                                              </p:val>
                                            </p:tav>
                                            <p:tav tm="100000">
                                              <p:val>
                                                <p:strVal val="#ppt_h"/>
                                              </p:val>
                                            </p:tav>
                                          </p:tavLst>
                                        </p:anim>
                                        <p:animEffect transition="in" filter="fade">
                                          <p:cBhvr>
                                            <p:cTn id="57" dur="500"/>
                                            <p:tgtEl>
                                              <p:spTgt spid="21"/>
                                            </p:tgtEl>
                                          </p:cBhvr>
                                        </p:animEffect>
                                      </p:childTnLst>
                                    </p:cTn>
                                  </p:par>
                                  <p:par>
                                    <p:cTn id="58" presetID="53" presetClass="entr" presetSubtype="16" fill="hold" nodeType="withEffect">
                                      <p:stCondLst>
                                        <p:cond delay="0"/>
                                      </p:stCondLst>
                                      <p:childTnLst>
                                        <p:set>
                                          <p:cBhvr>
                                            <p:cTn id="59" dur="1" fill="hold">
                                              <p:stCondLst>
                                                <p:cond delay="0"/>
                                              </p:stCondLst>
                                            </p:cTn>
                                            <p:tgtEl>
                                              <p:spTgt spid="22"/>
                                            </p:tgtEl>
                                            <p:attrNameLst>
                                              <p:attrName>style.visibility</p:attrName>
                                            </p:attrNameLst>
                                          </p:cBhvr>
                                          <p:to>
                                            <p:strVal val="visible"/>
                                          </p:to>
                                        </p:set>
                                        <p:anim calcmode="lin" valueType="num">
                                          <p:cBhvr>
                                            <p:cTn id="60" dur="500" fill="hold"/>
                                            <p:tgtEl>
                                              <p:spTgt spid="22"/>
                                            </p:tgtEl>
                                            <p:attrNameLst>
                                              <p:attrName>ppt_w</p:attrName>
                                            </p:attrNameLst>
                                          </p:cBhvr>
                                          <p:tavLst>
                                            <p:tav tm="0">
                                              <p:val>
                                                <p:fltVal val="0"/>
                                              </p:val>
                                            </p:tav>
                                            <p:tav tm="100000">
                                              <p:val>
                                                <p:strVal val="#ppt_w"/>
                                              </p:val>
                                            </p:tav>
                                          </p:tavLst>
                                        </p:anim>
                                        <p:anim calcmode="lin" valueType="num">
                                          <p:cBhvr>
                                            <p:cTn id="61" dur="500" fill="hold"/>
                                            <p:tgtEl>
                                              <p:spTgt spid="22"/>
                                            </p:tgtEl>
                                            <p:attrNameLst>
                                              <p:attrName>ppt_h</p:attrName>
                                            </p:attrNameLst>
                                          </p:cBhvr>
                                          <p:tavLst>
                                            <p:tav tm="0">
                                              <p:val>
                                                <p:fltVal val="0"/>
                                              </p:val>
                                            </p:tav>
                                            <p:tav tm="100000">
                                              <p:val>
                                                <p:strVal val="#ppt_h"/>
                                              </p:val>
                                            </p:tav>
                                          </p:tavLst>
                                        </p:anim>
                                        <p:animEffect transition="in" filter="fade">
                                          <p:cBhvr>
                                            <p:cTn id="62" dur="500"/>
                                            <p:tgtEl>
                                              <p:spTgt spid="22"/>
                                            </p:tgtEl>
                                          </p:cBhvr>
                                        </p:animEffect>
                                      </p:childTnLst>
                                    </p:cTn>
                                  </p:par>
                                  <p:par>
                                    <p:cTn id="63" presetID="53" presetClass="entr" presetSubtype="16" fill="hold" nodeType="withEffect">
                                      <p:stCondLst>
                                        <p:cond delay="0"/>
                                      </p:stCondLst>
                                      <p:childTnLst>
                                        <p:set>
                                          <p:cBhvr>
                                            <p:cTn id="64" dur="1" fill="hold">
                                              <p:stCondLst>
                                                <p:cond delay="0"/>
                                              </p:stCondLst>
                                            </p:cTn>
                                            <p:tgtEl>
                                              <p:spTgt spid="23"/>
                                            </p:tgtEl>
                                            <p:attrNameLst>
                                              <p:attrName>style.visibility</p:attrName>
                                            </p:attrNameLst>
                                          </p:cBhvr>
                                          <p:to>
                                            <p:strVal val="visible"/>
                                          </p:to>
                                        </p:set>
                                        <p:anim calcmode="lin" valueType="num">
                                          <p:cBhvr>
                                            <p:cTn id="65" dur="500" fill="hold"/>
                                            <p:tgtEl>
                                              <p:spTgt spid="23"/>
                                            </p:tgtEl>
                                            <p:attrNameLst>
                                              <p:attrName>ppt_w</p:attrName>
                                            </p:attrNameLst>
                                          </p:cBhvr>
                                          <p:tavLst>
                                            <p:tav tm="0">
                                              <p:val>
                                                <p:fltVal val="0"/>
                                              </p:val>
                                            </p:tav>
                                            <p:tav tm="100000">
                                              <p:val>
                                                <p:strVal val="#ppt_w"/>
                                              </p:val>
                                            </p:tav>
                                          </p:tavLst>
                                        </p:anim>
                                        <p:anim calcmode="lin" valueType="num">
                                          <p:cBhvr>
                                            <p:cTn id="66" dur="500" fill="hold"/>
                                            <p:tgtEl>
                                              <p:spTgt spid="23"/>
                                            </p:tgtEl>
                                            <p:attrNameLst>
                                              <p:attrName>ppt_h</p:attrName>
                                            </p:attrNameLst>
                                          </p:cBhvr>
                                          <p:tavLst>
                                            <p:tav tm="0">
                                              <p:val>
                                                <p:fltVal val="0"/>
                                              </p:val>
                                            </p:tav>
                                            <p:tav tm="100000">
                                              <p:val>
                                                <p:strVal val="#ppt_h"/>
                                              </p:val>
                                            </p:tav>
                                          </p:tavLst>
                                        </p:anim>
                                        <p:animEffect transition="in" filter="fade">
                                          <p:cBhvr>
                                            <p:cTn id="67" dur="500"/>
                                            <p:tgtEl>
                                              <p:spTgt spid="23"/>
                                            </p:tgtEl>
                                          </p:cBhvr>
                                        </p:animEffect>
                                      </p:childTnLst>
                                    </p:cTn>
                                  </p:par>
                                </p:childTnLst>
                              </p:cTn>
                            </p:par>
                            <p:par>
                              <p:cTn id="68" fill="hold">
                                <p:stCondLst>
                                  <p:cond delay="2250"/>
                                </p:stCondLst>
                                <p:childTnLst>
                                  <p:par>
                                    <p:cTn id="69" presetID="22" presetClass="entr" presetSubtype="1" fill="hold" grpId="0" nodeType="afterEffect">
                                      <p:stCondLst>
                                        <p:cond delay="0"/>
                                      </p:stCondLst>
                                      <p:childTnLst>
                                        <p:set>
                                          <p:cBhvr>
                                            <p:cTn id="70" dur="1" fill="hold">
                                              <p:stCondLst>
                                                <p:cond delay="0"/>
                                              </p:stCondLst>
                                            </p:cTn>
                                            <p:tgtEl>
                                              <p:spTgt spid="11"/>
                                            </p:tgtEl>
                                            <p:attrNameLst>
                                              <p:attrName>style.visibility</p:attrName>
                                            </p:attrNameLst>
                                          </p:cBhvr>
                                          <p:to>
                                            <p:strVal val="visible"/>
                                          </p:to>
                                        </p:set>
                                        <p:animEffect transition="in" filter="wipe(up)">
                                          <p:cBhvr>
                                            <p:cTn id="71" dur="500"/>
                                            <p:tgtEl>
                                              <p:spTgt spid="11"/>
                                            </p:tgtEl>
                                          </p:cBhvr>
                                        </p:animEffect>
                                      </p:childTnLst>
                                    </p:cTn>
                                  </p:par>
                                  <p:par>
                                    <p:cTn id="72" presetID="22" presetClass="entr" presetSubtype="1" fill="hold" grpId="0" nodeType="withEffect">
                                      <p:stCondLst>
                                        <p:cond delay="0"/>
                                      </p:stCondLst>
                                      <p:childTnLst>
                                        <p:set>
                                          <p:cBhvr>
                                            <p:cTn id="73" dur="1" fill="hold">
                                              <p:stCondLst>
                                                <p:cond delay="0"/>
                                              </p:stCondLst>
                                            </p:cTn>
                                            <p:tgtEl>
                                              <p:spTgt spid="13"/>
                                            </p:tgtEl>
                                            <p:attrNameLst>
                                              <p:attrName>style.visibility</p:attrName>
                                            </p:attrNameLst>
                                          </p:cBhvr>
                                          <p:to>
                                            <p:strVal val="visible"/>
                                          </p:to>
                                        </p:set>
                                        <p:animEffect transition="in" filter="wipe(up)">
                                          <p:cBhvr>
                                            <p:cTn id="74" dur="500"/>
                                            <p:tgtEl>
                                              <p:spTgt spid="13"/>
                                            </p:tgtEl>
                                          </p:cBhvr>
                                        </p:animEffect>
                                      </p:childTnLst>
                                    </p:cTn>
                                  </p:par>
                                  <p:par>
                                    <p:cTn id="75" presetID="22" presetClass="entr" presetSubtype="1" fill="hold" grpId="0" nodeType="withEffect">
                                      <p:stCondLst>
                                        <p:cond delay="0"/>
                                      </p:stCondLst>
                                      <p:childTnLst>
                                        <p:set>
                                          <p:cBhvr>
                                            <p:cTn id="76" dur="1" fill="hold">
                                              <p:stCondLst>
                                                <p:cond delay="0"/>
                                              </p:stCondLst>
                                            </p:cTn>
                                            <p:tgtEl>
                                              <p:spTgt spid="12"/>
                                            </p:tgtEl>
                                            <p:attrNameLst>
                                              <p:attrName>style.visibility</p:attrName>
                                            </p:attrNameLst>
                                          </p:cBhvr>
                                          <p:to>
                                            <p:strVal val="visible"/>
                                          </p:to>
                                        </p:set>
                                        <p:animEffect transition="in" filter="wipe(up)">
                                          <p:cBhvr>
                                            <p:cTn id="77" dur="500"/>
                                            <p:tgtEl>
                                              <p:spTgt spid="12"/>
                                            </p:tgtEl>
                                          </p:cBhvr>
                                        </p:animEffect>
                                      </p:childTnLst>
                                    </p:cTn>
                                  </p:par>
                                </p:childTnLst>
                              </p:cTn>
                            </p:par>
                            <p:par>
                              <p:cTn id="78" fill="hold">
                                <p:stCondLst>
                                  <p:cond delay="2750"/>
                                </p:stCondLst>
                                <p:childTnLst>
                                  <p:par>
                                    <p:cTn id="79" presetID="14" presetClass="entr" presetSubtype="10" fill="hold" nodeType="afterEffect">
                                      <p:stCondLst>
                                        <p:cond delay="0"/>
                                      </p:stCondLst>
                                      <p:childTnLst>
                                        <p:set>
                                          <p:cBhvr>
                                            <p:cTn id="80" dur="1" fill="hold">
                                              <p:stCondLst>
                                                <p:cond delay="0"/>
                                              </p:stCondLst>
                                            </p:cTn>
                                            <p:tgtEl>
                                              <p:spTgt spid="17"/>
                                            </p:tgtEl>
                                            <p:attrNameLst>
                                              <p:attrName>style.visibility</p:attrName>
                                            </p:attrNameLst>
                                          </p:cBhvr>
                                          <p:to>
                                            <p:strVal val="visible"/>
                                          </p:to>
                                        </p:set>
                                        <p:animEffect transition="in" filter="randombar(horizontal)">
                                          <p:cBhvr>
                                            <p:cTn id="81" dur="500"/>
                                            <p:tgtEl>
                                              <p:spTgt spid="17"/>
                                            </p:tgtEl>
                                          </p:cBhvr>
                                        </p:animEffect>
                                      </p:childTnLst>
                                    </p:cTn>
                                  </p:par>
                                </p:childTnLst>
                              </p:cTn>
                            </p:par>
                            <p:par>
                              <p:cTn id="82" fill="hold">
                                <p:stCondLst>
                                  <p:cond delay="3250"/>
                                </p:stCondLst>
                                <p:childTnLst>
                                  <p:par>
                                    <p:cTn id="83" presetID="14" presetClass="entr" presetSubtype="10" fill="hold" nodeType="afterEffect">
                                      <p:stCondLst>
                                        <p:cond delay="0"/>
                                      </p:stCondLst>
                                      <p:childTnLst>
                                        <p:set>
                                          <p:cBhvr>
                                            <p:cTn id="84" dur="1" fill="hold">
                                              <p:stCondLst>
                                                <p:cond delay="0"/>
                                              </p:stCondLst>
                                            </p:cTn>
                                            <p:tgtEl>
                                              <p:spTgt spid="24"/>
                                            </p:tgtEl>
                                            <p:attrNameLst>
                                              <p:attrName>style.visibility</p:attrName>
                                            </p:attrNameLst>
                                          </p:cBhvr>
                                          <p:to>
                                            <p:strVal val="visible"/>
                                          </p:to>
                                        </p:set>
                                        <p:animEffect transition="in" filter="randombar(horizontal)">
                                          <p:cBhvr>
                                            <p:cTn id="85" dur="500"/>
                                            <p:tgtEl>
                                              <p:spTgt spid="24"/>
                                            </p:tgtEl>
                                          </p:cBhvr>
                                        </p:animEffect>
                                      </p:childTnLst>
                                    </p:cTn>
                                  </p:par>
                                </p:childTnLst>
                              </p:cTn>
                            </p:par>
                            <p:par>
                              <p:cTn id="86" fill="hold">
                                <p:stCondLst>
                                  <p:cond delay="3750"/>
                                </p:stCondLst>
                                <p:childTnLst>
                                  <p:par>
                                    <p:cTn id="87" presetID="14" presetClass="entr" presetSubtype="10" fill="hold" nodeType="afterEffect">
                                      <p:stCondLst>
                                        <p:cond delay="0"/>
                                      </p:stCondLst>
                                      <p:childTnLst>
                                        <p:set>
                                          <p:cBhvr>
                                            <p:cTn id="88" dur="1" fill="hold">
                                              <p:stCondLst>
                                                <p:cond delay="0"/>
                                              </p:stCondLst>
                                            </p:cTn>
                                            <p:tgtEl>
                                              <p:spTgt spid="27"/>
                                            </p:tgtEl>
                                            <p:attrNameLst>
                                              <p:attrName>style.visibility</p:attrName>
                                            </p:attrNameLst>
                                          </p:cBhvr>
                                          <p:to>
                                            <p:strVal val="visible"/>
                                          </p:to>
                                        </p:set>
                                        <p:animEffect transition="in" filter="randombar(horizontal)">
                                          <p:cBhvr>
                                            <p:cTn id="89" dur="500"/>
                                            <p:tgtEl>
                                              <p:spTgt spid="27"/>
                                            </p:tgtEl>
                                          </p:cBhvr>
                                        </p:animEffect>
                                      </p:childTnLst>
                                    </p:cTn>
                                  </p:par>
                                </p:childTnLst>
                              </p:cTn>
                            </p:par>
                            <p:par>
                              <p:cTn id="90" fill="hold">
                                <p:stCondLst>
                                  <p:cond delay="4250"/>
                                </p:stCondLst>
                                <p:childTnLst>
                                  <p:par>
                                    <p:cTn id="91" presetID="14" presetClass="entr" presetSubtype="10" fill="hold" nodeType="afterEffect">
                                      <p:stCondLst>
                                        <p:cond delay="0"/>
                                      </p:stCondLst>
                                      <p:childTnLst>
                                        <p:set>
                                          <p:cBhvr>
                                            <p:cTn id="92" dur="1" fill="hold">
                                              <p:stCondLst>
                                                <p:cond delay="0"/>
                                              </p:stCondLst>
                                            </p:cTn>
                                            <p:tgtEl>
                                              <p:spTgt spid="30"/>
                                            </p:tgtEl>
                                            <p:attrNameLst>
                                              <p:attrName>style.visibility</p:attrName>
                                            </p:attrNameLst>
                                          </p:cBhvr>
                                          <p:to>
                                            <p:strVal val="visible"/>
                                          </p:to>
                                        </p:set>
                                        <p:animEffect transition="in" filter="randombar(horizontal)">
                                          <p:cBhvr>
                                            <p:cTn id="93"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9" grpId="0"/>
          <p:bldP spid="10" grpId="0" animBg="1"/>
          <p:bldP spid="11" grpId="0" animBg="1"/>
          <p:bldP spid="12" grpId="0" animBg="1"/>
          <p:bldP spid="13" grpId="0" animBg="1"/>
          <p:bldP spid="14" grpId="0" animBg="1"/>
          <p:bldP spid="15" grpId="0" animBg="1"/>
          <p:bldP spid="16" grpId="0" animBg="1"/>
        </p:bldLst>
      </p:timing>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箭头: V 形 21"/>
          <p:cNvSpPr/>
          <p:nvPr/>
        </p:nvSpPr>
        <p:spPr>
          <a:xfrm>
            <a:off x="464457" y="362856"/>
            <a:ext cx="361606" cy="377372"/>
          </a:xfrm>
          <a:prstGeom prst="chevron">
            <a:avLst/>
          </a:prstGeom>
          <a:solidFill>
            <a:srgbClr val="9B1E23"/>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spc="300">
              <a:solidFill>
                <a:prstClr val="white"/>
              </a:solidFill>
              <a:latin typeface="Agency FB" panose="020B0503020202020204" pitchFamily="34" charset="0"/>
              <a:ea typeface="宋体" panose="02010600030101010101" pitchFamily="2" charset="-122"/>
            </a:endParaRPr>
          </a:p>
        </p:txBody>
      </p:sp>
      <p:sp>
        <p:nvSpPr>
          <p:cNvPr id="3" name="箭头: V 形 22"/>
          <p:cNvSpPr/>
          <p:nvPr/>
        </p:nvSpPr>
        <p:spPr>
          <a:xfrm>
            <a:off x="745335" y="362856"/>
            <a:ext cx="361606" cy="377372"/>
          </a:xfrm>
          <a:prstGeom prst="chevron">
            <a:avLst/>
          </a:prstGeom>
          <a:solidFill>
            <a:srgbClr val="1B2F47"/>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800" spc="300">
              <a:solidFill>
                <a:prstClr val="white"/>
              </a:solidFill>
              <a:latin typeface="Agency FB" panose="020B0503020202020204" pitchFamily="34" charset="0"/>
              <a:ea typeface="宋体" panose="02010600030101010101" pitchFamily="2" charset="-122"/>
            </a:endParaRPr>
          </a:p>
        </p:txBody>
      </p:sp>
      <p:cxnSp>
        <p:nvCxnSpPr>
          <p:cNvPr id="4" name="直接连接符 3"/>
          <p:cNvCxnSpPr>
            <a:cxnSpLocks/>
            <a:stCxn id="9" idx="3"/>
          </p:cNvCxnSpPr>
          <p:nvPr/>
        </p:nvCxnSpPr>
        <p:spPr>
          <a:xfrm>
            <a:off x="3528819" y="562131"/>
            <a:ext cx="7526896" cy="3925"/>
          </a:xfrm>
          <a:prstGeom prst="line">
            <a:avLst/>
          </a:prstGeom>
          <a:ln>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grpSp>
        <p:nvGrpSpPr>
          <p:cNvPr id="5" name="组合 4"/>
          <p:cNvGrpSpPr/>
          <p:nvPr/>
        </p:nvGrpSpPr>
        <p:grpSpPr>
          <a:xfrm>
            <a:off x="11239724" y="468469"/>
            <a:ext cx="324304" cy="187323"/>
            <a:chOff x="9419771" y="-562044"/>
            <a:chExt cx="551543" cy="187323"/>
          </a:xfrm>
        </p:grpSpPr>
        <p:cxnSp>
          <p:nvCxnSpPr>
            <p:cNvPr id="6" name="直接连接符 5"/>
            <p:cNvCxnSpPr/>
            <p:nvPr/>
          </p:nvCxnSpPr>
          <p:spPr>
            <a:xfrm>
              <a:off x="9419771" y="-562044"/>
              <a:ext cx="551543" cy="0"/>
            </a:xfrm>
            <a:prstGeom prst="line">
              <a:avLst/>
            </a:prstGeom>
            <a:ln w="28575" cap="rnd">
              <a:solidFill>
                <a:schemeClr val="tx1">
                  <a:lumMod val="50000"/>
                  <a:lumOff val="50000"/>
                </a:schemeClr>
              </a:solidFill>
              <a:round/>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a:off x="9419771" y="-468382"/>
              <a:ext cx="551543" cy="0"/>
            </a:xfrm>
            <a:prstGeom prst="line">
              <a:avLst/>
            </a:prstGeom>
            <a:ln w="28575" cap="rnd">
              <a:solidFill>
                <a:schemeClr val="tx1">
                  <a:lumMod val="50000"/>
                  <a:lumOff val="50000"/>
                </a:schemeClr>
              </a:solidFill>
              <a:round/>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a:off x="9419771" y="-374721"/>
              <a:ext cx="551543" cy="0"/>
            </a:xfrm>
            <a:prstGeom prst="line">
              <a:avLst/>
            </a:prstGeom>
            <a:ln w="28575" cap="rnd">
              <a:solidFill>
                <a:schemeClr val="tx1">
                  <a:lumMod val="50000"/>
                  <a:lumOff val="50000"/>
                </a:schemeClr>
              </a:solidFill>
              <a:round/>
            </a:ln>
          </p:spPr>
          <p:style>
            <a:lnRef idx="1">
              <a:schemeClr val="accent1"/>
            </a:lnRef>
            <a:fillRef idx="0">
              <a:schemeClr val="accent1"/>
            </a:fillRef>
            <a:effectRef idx="0">
              <a:schemeClr val="accent1"/>
            </a:effectRef>
            <a:fontRef idx="minor">
              <a:schemeClr val="tx1"/>
            </a:fontRef>
          </p:style>
        </p:cxnSp>
      </p:grpSp>
      <p:sp>
        <p:nvSpPr>
          <p:cNvPr id="9" name="文本框 8"/>
          <p:cNvSpPr txBox="1"/>
          <p:nvPr/>
        </p:nvSpPr>
        <p:spPr>
          <a:xfrm>
            <a:off x="1189717" y="300521"/>
            <a:ext cx="2339102" cy="523220"/>
          </a:xfrm>
          <a:prstGeom prst="rect">
            <a:avLst/>
          </a:prstGeom>
          <a:noFill/>
        </p:spPr>
        <p:txBody>
          <a:bodyPr wrap="none" rtlCol="0">
            <a:spAutoFit/>
            <a:scene3d>
              <a:camera prst="orthographicFront"/>
              <a:lightRig rig="threePt" dir="t"/>
            </a:scene3d>
            <a:sp3d contourW="12700"/>
          </a:bodyPr>
          <a:lstStyle/>
          <a:p>
            <a:r>
              <a:rPr lang="zh-CN" altLang="en-US" sz="2800" dirty="0" smtClean="0">
                <a:solidFill>
                  <a:srgbClr val="9B1E23"/>
                </a:solidFill>
                <a:latin typeface="方正尚酷简体" panose="03000509000000000000" pitchFamily="65" charset="-122"/>
                <a:ea typeface="方正尚酷简体" panose="03000509000000000000" pitchFamily="65" charset="-122"/>
              </a:rPr>
              <a:t>一、销售分类</a:t>
            </a:r>
            <a:endParaRPr lang="zh-CN" altLang="en-US" sz="2800" dirty="0" smtClean="0">
              <a:solidFill>
                <a:srgbClr val="9B1E23"/>
              </a:solidFill>
              <a:latin typeface="方正尚酷简体" panose="03000509000000000000" pitchFamily="65" charset="-122"/>
              <a:ea typeface="方正尚酷简体" panose="03000509000000000000" pitchFamily="65" charset="-122"/>
            </a:endParaRPr>
          </a:p>
        </p:txBody>
      </p:sp>
      <p:sp>
        <p:nvSpPr>
          <p:cNvPr id="10" name="矩形 9"/>
          <p:cNvSpPr/>
          <p:nvPr/>
        </p:nvSpPr>
        <p:spPr>
          <a:xfrm>
            <a:off x="403903" y="2107572"/>
            <a:ext cx="11160125" cy="3889829"/>
          </a:xfrm>
          <a:prstGeom prst="rect">
            <a:avLst/>
          </a:prstGeom>
          <a:solidFill>
            <a:srgbClr val="9B1E23"/>
          </a:solidFill>
          <a:ln>
            <a:noFill/>
          </a:ln>
          <a:effectLst>
            <a:outerShdw blurRad="406400" dist="241300" dir="2700000" algn="tl" rotWithShape="0">
              <a:prstClr val="black">
                <a:alpha val="14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占位符 23"/>
          <p:cNvPicPr>
            <a:picLocks noChangeAspect="1"/>
          </p:cNvPicPr>
          <p:nvPr/>
        </p:nvPicPr>
        <p:blipFill>
          <a:blip r:embed="rId3">
            <a:extLst>
              <a:ext uri="{28A0092B-C50C-407E-A947-70E740481C1C}">
                <a14:useLocalDpi xmlns:a14="http://schemas.microsoft.com/office/drawing/2010/main" val="0"/>
              </a:ext>
            </a:extLst>
          </a:blip>
          <a:srcRect l="25375" r="25375"/>
          <a:stretch>
            <a:fillRect/>
          </a:stretch>
        </p:blipFill>
        <p:spPr>
          <a:xfrm>
            <a:off x="6724194" y="917401"/>
            <a:ext cx="4165600" cy="5638800"/>
          </a:xfrm>
          <a:prstGeom prst="rect">
            <a:avLst/>
          </a:prstGeom>
        </p:spPr>
      </p:pic>
      <p:sp>
        <p:nvSpPr>
          <p:cNvPr id="12" name="任意多边形: 形状 10"/>
          <p:cNvSpPr/>
          <p:nvPr/>
        </p:nvSpPr>
        <p:spPr>
          <a:xfrm>
            <a:off x="403903" y="2429594"/>
            <a:ext cx="476154" cy="952307"/>
          </a:xfrm>
          <a:custGeom>
            <a:avLst/>
            <a:gdLst>
              <a:gd name="connsiteX0" fmla="*/ 0 w 595086"/>
              <a:gd name="connsiteY0" fmla="*/ 0 h 1190172"/>
              <a:gd name="connsiteX1" fmla="*/ 595086 w 595086"/>
              <a:gd name="connsiteY1" fmla="*/ 595086 h 1190172"/>
              <a:gd name="connsiteX2" fmla="*/ 0 w 595086"/>
              <a:gd name="connsiteY2" fmla="*/ 1190172 h 1190172"/>
            </a:gdLst>
            <a:ahLst/>
            <a:cxnLst>
              <a:cxn ang="0">
                <a:pos x="connsiteX0" y="connsiteY0"/>
              </a:cxn>
              <a:cxn ang="0">
                <a:pos x="connsiteX1" y="connsiteY1"/>
              </a:cxn>
              <a:cxn ang="0">
                <a:pos x="connsiteX2" y="connsiteY2"/>
              </a:cxn>
            </a:cxnLst>
            <a:rect l="l" t="t" r="r" b="b"/>
            <a:pathLst>
              <a:path w="595086" h="1190172">
                <a:moveTo>
                  <a:pt x="0" y="0"/>
                </a:moveTo>
                <a:cubicBezTo>
                  <a:pt x="328657" y="0"/>
                  <a:pt x="595086" y="266429"/>
                  <a:pt x="595086" y="595086"/>
                </a:cubicBezTo>
                <a:cubicBezTo>
                  <a:pt x="595086" y="923743"/>
                  <a:pt x="328657" y="1190172"/>
                  <a:pt x="0" y="1190172"/>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任意多边形: 形状 11"/>
          <p:cNvSpPr/>
          <p:nvPr/>
        </p:nvSpPr>
        <p:spPr>
          <a:xfrm>
            <a:off x="403903" y="3577512"/>
            <a:ext cx="476154" cy="952307"/>
          </a:xfrm>
          <a:custGeom>
            <a:avLst/>
            <a:gdLst>
              <a:gd name="connsiteX0" fmla="*/ 0 w 595086"/>
              <a:gd name="connsiteY0" fmla="*/ 0 h 1190172"/>
              <a:gd name="connsiteX1" fmla="*/ 595086 w 595086"/>
              <a:gd name="connsiteY1" fmla="*/ 595086 h 1190172"/>
              <a:gd name="connsiteX2" fmla="*/ 0 w 595086"/>
              <a:gd name="connsiteY2" fmla="*/ 1190172 h 1190172"/>
            </a:gdLst>
            <a:ahLst/>
            <a:cxnLst>
              <a:cxn ang="0">
                <a:pos x="connsiteX0" y="connsiteY0"/>
              </a:cxn>
              <a:cxn ang="0">
                <a:pos x="connsiteX1" y="connsiteY1"/>
              </a:cxn>
              <a:cxn ang="0">
                <a:pos x="connsiteX2" y="connsiteY2"/>
              </a:cxn>
            </a:cxnLst>
            <a:rect l="l" t="t" r="r" b="b"/>
            <a:pathLst>
              <a:path w="595086" h="1190172">
                <a:moveTo>
                  <a:pt x="0" y="0"/>
                </a:moveTo>
                <a:cubicBezTo>
                  <a:pt x="328657" y="0"/>
                  <a:pt x="595086" y="266429"/>
                  <a:pt x="595086" y="595086"/>
                </a:cubicBezTo>
                <a:cubicBezTo>
                  <a:pt x="595086" y="923743"/>
                  <a:pt x="328657" y="1190172"/>
                  <a:pt x="0" y="1190172"/>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任意多边形: 形状 12"/>
          <p:cNvSpPr/>
          <p:nvPr/>
        </p:nvSpPr>
        <p:spPr>
          <a:xfrm>
            <a:off x="403903" y="4725431"/>
            <a:ext cx="476154" cy="952307"/>
          </a:xfrm>
          <a:custGeom>
            <a:avLst/>
            <a:gdLst>
              <a:gd name="connsiteX0" fmla="*/ 0 w 595086"/>
              <a:gd name="connsiteY0" fmla="*/ 0 h 1190172"/>
              <a:gd name="connsiteX1" fmla="*/ 595086 w 595086"/>
              <a:gd name="connsiteY1" fmla="*/ 595086 h 1190172"/>
              <a:gd name="connsiteX2" fmla="*/ 0 w 595086"/>
              <a:gd name="connsiteY2" fmla="*/ 1190172 h 1190172"/>
            </a:gdLst>
            <a:ahLst/>
            <a:cxnLst>
              <a:cxn ang="0">
                <a:pos x="connsiteX0" y="connsiteY0"/>
              </a:cxn>
              <a:cxn ang="0">
                <a:pos x="connsiteX1" y="connsiteY1"/>
              </a:cxn>
              <a:cxn ang="0">
                <a:pos x="connsiteX2" y="connsiteY2"/>
              </a:cxn>
            </a:cxnLst>
            <a:rect l="l" t="t" r="r" b="b"/>
            <a:pathLst>
              <a:path w="595086" h="1190172">
                <a:moveTo>
                  <a:pt x="0" y="0"/>
                </a:moveTo>
                <a:cubicBezTo>
                  <a:pt x="328657" y="0"/>
                  <a:pt x="595086" y="266429"/>
                  <a:pt x="595086" y="595086"/>
                </a:cubicBezTo>
                <a:cubicBezTo>
                  <a:pt x="595086" y="923743"/>
                  <a:pt x="328657" y="1190172"/>
                  <a:pt x="0" y="1190172"/>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5" name="直接连接符 14"/>
          <p:cNvCxnSpPr/>
          <p:nvPr/>
        </p:nvCxnSpPr>
        <p:spPr>
          <a:xfrm>
            <a:off x="418062" y="3479910"/>
            <a:ext cx="5740075" cy="0"/>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cxnSp>
        <p:nvCxnSpPr>
          <p:cNvPr id="16" name="直接连接符 15"/>
          <p:cNvCxnSpPr/>
          <p:nvPr/>
        </p:nvCxnSpPr>
        <p:spPr>
          <a:xfrm>
            <a:off x="418062" y="4631417"/>
            <a:ext cx="5740075" cy="0"/>
          </a:xfrm>
          <a:prstGeom prst="line">
            <a:avLst/>
          </a:prstGeom>
          <a:ln>
            <a:solidFill>
              <a:schemeClr val="bg1"/>
            </a:solidFill>
            <a:prstDash val="dash"/>
          </a:ln>
        </p:spPr>
        <p:style>
          <a:lnRef idx="1">
            <a:schemeClr val="accent1"/>
          </a:lnRef>
          <a:fillRef idx="0">
            <a:schemeClr val="accent1"/>
          </a:fillRef>
          <a:effectRef idx="0">
            <a:schemeClr val="accent1"/>
          </a:effectRef>
          <a:fontRef idx="minor">
            <a:schemeClr val="tx1"/>
          </a:fontRef>
        </p:style>
      </p:cxnSp>
      <p:grpSp>
        <p:nvGrpSpPr>
          <p:cNvPr id="17" name="组合 16"/>
          <p:cNvGrpSpPr/>
          <p:nvPr/>
        </p:nvGrpSpPr>
        <p:grpSpPr>
          <a:xfrm>
            <a:off x="1179384" y="2370104"/>
            <a:ext cx="4905827" cy="991050"/>
            <a:chOff x="1378503" y="2047789"/>
            <a:chExt cx="4905827" cy="991050"/>
          </a:xfrm>
        </p:grpSpPr>
        <p:sp>
          <p:nvSpPr>
            <p:cNvPr id="18" name="矩形 17"/>
            <p:cNvSpPr/>
            <p:nvPr/>
          </p:nvSpPr>
          <p:spPr>
            <a:xfrm>
              <a:off x="1378503" y="2429441"/>
              <a:ext cx="4905827" cy="609398"/>
            </a:xfrm>
            <a:prstGeom prst="rect">
              <a:avLst/>
            </a:prstGeom>
          </p:spPr>
          <p:txBody>
            <a:bodyPr wrap="square">
              <a:spAutoFit/>
            </a:bodyPr>
            <a:lstStyle/>
            <a:p>
              <a:pPr>
                <a:lnSpc>
                  <a:spcPct val="120000"/>
                </a:lnSpc>
                <a:spcBef>
                  <a:spcPct val="20000"/>
                </a:spcBef>
              </a:pPr>
              <a:r>
                <a:rPr lang="zh-CN" altLang="en-US" sz="1400" dirty="0" smtClean="0">
                  <a:solidFill>
                    <a:schemeClr val="bg1"/>
                  </a:solidFill>
                  <a:latin typeface="冬青黑体简体中文 W3" panose="020B0300000000000000" pitchFamily="34" charset="-122"/>
                  <a:ea typeface="冬青黑体简体中文 W3" panose="020B0300000000000000" pitchFamily="34" charset="-122"/>
                </a:rPr>
                <a:t>此处添加详细文本描述，建议与标题相关并符合整体语言风格，语言描述尽量</a:t>
              </a:r>
              <a:r>
                <a:rPr lang="en-US" altLang="zh-CN" sz="1400" dirty="0" smtClean="0">
                  <a:solidFill>
                    <a:schemeClr val="bg1"/>
                  </a:solidFill>
                  <a:latin typeface="冬青黑体简体中文 W3" panose="020B0300000000000000" pitchFamily="34" charset="-122"/>
                  <a:ea typeface="冬青黑体简体中文 W3" panose="020B0300000000000000" pitchFamily="34" charset="-122"/>
                </a:rPr>
                <a:t>……</a:t>
              </a:r>
              <a:endParaRPr lang="en-US" altLang="zh-CN" sz="1400" dirty="0">
                <a:solidFill>
                  <a:schemeClr val="bg1"/>
                </a:solidFill>
                <a:latin typeface="冬青黑体简体中文 W3" panose="020B0300000000000000" pitchFamily="34" charset="-122"/>
                <a:ea typeface="冬青黑体简体中文 W3" panose="020B0300000000000000" pitchFamily="34" charset="-122"/>
              </a:endParaRPr>
            </a:p>
          </p:txBody>
        </p:sp>
        <p:sp>
          <p:nvSpPr>
            <p:cNvPr id="19" name="矩形 18"/>
            <p:cNvSpPr/>
            <p:nvPr/>
          </p:nvSpPr>
          <p:spPr>
            <a:xfrm>
              <a:off x="1378503" y="2047789"/>
              <a:ext cx="2241974" cy="429861"/>
            </a:xfrm>
            <a:prstGeom prst="rect">
              <a:avLst/>
            </a:prstGeom>
          </p:spPr>
          <p:txBody>
            <a:bodyPr wrap="square">
              <a:spAutoFit/>
            </a:bodyPr>
            <a:lstStyle/>
            <a:p>
              <a:pPr algn="just">
                <a:lnSpc>
                  <a:spcPct val="120000"/>
                </a:lnSpc>
              </a:pPr>
              <a:r>
                <a:rPr lang="zh-CN" altLang="en-US" sz="2000" dirty="0" smtClean="0">
                  <a:solidFill>
                    <a:schemeClr val="bg1"/>
                  </a:solidFill>
                  <a:latin typeface="迷你简菱心" panose="02010609000101010101" pitchFamily="49" charset="-122"/>
                  <a:ea typeface="迷你简菱心" panose="02010609000101010101" pitchFamily="49" charset="-122"/>
                </a:rPr>
                <a:t>电视销售</a:t>
              </a:r>
              <a:endParaRPr lang="zh-CN" altLang="en-US" sz="2000" dirty="0">
                <a:solidFill>
                  <a:schemeClr val="bg1"/>
                </a:solidFill>
                <a:latin typeface="迷你简菱心" panose="02010609000101010101" pitchFamily="49" charset="-122"/>
                <a:ea typeface="迷你简菱心" panose="02010609000101010101" pitchFamily="49" charset="-122"/>
              </a:endParaRPr>
            </a:p>
          </p:txBody>
        </p:sp>
      </p:grpSp>
      <p:grpSp>
        <p:nvGrpSpPr>
          <p:cNvPr id="20" name="组合 19"/>
          <p:cNvGrpSpPr/>
          <p:nvPr/>
        </p:nvGrpSpPr>
        <p:grpSpPr>
          <a:xfrm>
            <a:off x="1179384" y="3575382"/>
            <a:ext cx="4905827" cy="991050"/>
            <a:chOff x="1378503" y="2047789"/>
            <a:chExt cx="4905827" cy="991050"/>
          </a:xfrm>
        </p:grpSpPr>
        <p:sp>
          <p:nvSpPr>
            <p:cNvPr id="21" name="矩形 20"/>
            <p:cNvSpPr/>
            <p:nvPr/>
          </p:nvSpPr>
          <p:spPr>
            <a:xfrm>
              <a:off x="1378503" y="2429441"/>
              <a:ext cx="4905827" cy="609398"/>
            </a:xfrm>
            <a:prstGeom prst="rect">
              <a:avLst/>
            </a:prstGeom>
          </p:spPr>
          <p:txBody>
            <a:bodyPr wrap="square">
              <a:spAutoFit/>
            </a:bodyPr>
            <a:lstStyle/>
            <a:p>
              <a:pPr>
                <a:lnSpc>
                  <a:spcPct val="120000"/>
                </a:lnSpc>
                <a:spcBef>
                  <a:spcPct val="20000"/>
                </a:spcBef>
              </a:pPr>
              <a:r>
                <a:rPr lang="zh-CN" altLang="en-US" sz="1400" dirty="0" smtClean="0">
                  <a:solidFill>
                    <a:schemeClr val="bg1"/>
                  </a:solidFill>
                  <a:latin typeface="冬青黑体简体中文 W3" panose="020B0300000000000000" pitchFamily="34" charset="-122"/>
                  <a:ea typeface="冬青黑体简体中文 W3" panose="020B0300000000000000" pitchFamily="34" charset="-122"/>
                </a:rPr>
                <a:t>此处添加详细文本描述，建议与标题相关并符合整体语言风格，语言描述尽量</a:t>
              </a:r>
              <a:r>
                <a:rPr lang="en-US" altLang="zh-CN" sz="1400" dirty="0" smtClean="0">
                  <a:solidFill>
                    <a:schemeClr val="bg1"/>
                  </a:solidFill>
                  <a:latin typeface="冬青黑体简体中文 W3" panose="020B0300000000000000" pitchFamily="34" charset="-122"/>
                  <a:ea typeface="冬青黑体简体中文 W3" panose="020B0300000000000000" pitchFamily="34" charset="-122"/>
                </a:rPr>
                <a:t>……</a:t>
              </a:r>
              <a:endParaRPr lang="en-US" altLang="zh-CN" sz="1400" dirty="0">
                <a:solidFill>
                  <a:schemeClr val="bg1"/>
                </a:solidFill>
                <a:latin typeface="冬青黑体简体中文 W3" panose="020B0300000000000000" pitchFamily="34" charset="-122"/>
                <a:ea typeface="冬青黑体简体中文 W3" panose="020B0300000000000000" pitchFamily="34" charset="-122"/>
              </a:endParaRPr>
            </a:p>
          </p:txBody>
        </p:sp>
        <p:sp>
          <p:nvSpPr>
            <p:cNvPr id="22" name="矩形 21"/>
            <p:cNvSpPr/>
            <p:nvPr/>
          </p:nvSpPr>
          <p:spPr>
            <a:xfrm>
              <a:off x="1378503" y="2047789"/>
              <a:ext cx="2241974" cy="429861"/>
            </a:xfrm>
            <a:prstGeom prst="rect">
              <a:avLst/>
            </a:prstGeom>
          </p:spPr>
          <p:txBody>
            <a:bodyPr wrap="square">
              <a:spAutoFit/>
            </a:bodyPr>
            <a:lstStyle/>
            <a:p>
              <a:pPr algn="just">
                <a:lnSpc>
                  <a:spcPct val="120000"/>
                </a:lnSpc>
              </a:pPr>
              <a:r>
                <a:rPr lang="zh-CN" altLang="en-US" sz="2000" dirty="0" smtClean="0">
                  <a:solidFill>
                    <a:schemeClr val="bg1"/>
                  </a:solidFill>
                  <a:latin typeface="迷你简菱心" panose="02010609000101010101" pitchFamily="49" charset="-122"/>
                  <a:ea typeface="迷你简菱心" panose="02010609000101010101" pitchFamily="49" charset="-122"/>
                </a:rPr>
                <a:t>电视销售</a:t>
              </a:r>
              <a:endParaRPr lang="zh-CN" altLang="en-US" sz="2000" dirty="0">
                <a:solidFill>
                  <a:schemeClr val="bg1"/>
                </a:solidFill>
                <a:latin typeface="迷你简菱心" panose="02010609000101010101" pitchFamily="49" charset="-122"/>
                <a:ea typeface="迷你简菱心" panose="02010609000101010101" pitchFamily="49" charset="-122"/>
              </a:endParaRPr>
            </a:p>
          </p:txBody>
        </p:sp>
      </p:grpSp>
      <p:grpSp>
        <p:nvGrpSpPr>
          <p:cNvPr id="23" name="组合 22"/>
          <p:cNvGrpSpPr/>
          <p:nvPr/>
        </p:nvGrpSpPr>
        <p:grpSpPr>
          <a:xfrm>
            <a:off x="1179384" y="4707765"/>
            <a:ext cx="4905827" cy="991050"/>
            <a:chOff x="1378503" y="2047789"/>
            <a:chExt cx="4905827" cy="991050"/>
          </a:xfrm>
        </p:grpSpPr>
        <p:sp>
          <p:nvSpPr>
            <p:cNvPr id="24" name="矩形 23"/>
            <p:cNvSpPr/>
            <p:nvPr/>
          </p:nvSpPr>
          <p:spPr>
            <a:xfrm>
              <a:off x="1378503" y="2429441"/>
              <a:ext cx="4905827" cy="609398"/>
            </a:xfrm>
            <a:prstGeom prst="rect">
              <a:avLst/>
            </a:prstGeom>
          </p:spPr>
          <p:txBody>
            <a:bodyPr wrap="square">
              <a:spAutoFit/>
            </a:bodyPr>
            <a:lstStyle/>
            <a:p>
              <a:pPr>
                <a:lnSpc>
                  <a:spcPct val="120000"/>
                </a:lnSpc>
                <a:spcBef>
                  <a:spcPct val="20000"/>
                </a:spcBef>
              </a:pPr>
              <a:r>
                <a:rPr lang="zh-CN" altLang="en-US" sz="1400" dirty="0" smtClean="0">
                  <a:solidFill>
                    <a:schemeClr val="bg1"/>
                  </a:solidFill>
                  <a:latin typeface="冬青黑体简体中文 W3" panose="020B0300000000000000" pitchFamily="34" charset="-122"/>
                  <a:ea typeface="冬青黑体简体中文 W3" panose="020B0300000000000000" pitchFamily="34" charset="-122"/>
                </a:rPr>
                <a:t>此处添加详细文本描述，建议与标题相关并符合整体语言风格，语言描述尽量</a:t>
              </a:r>
              <a:r>
                <a:rPr lang="en-US" altLang="zh-CN" sz="1400" dirty="0" smtClean="0">
                  <a:solidFill>
                    <a:schemeClr val="bg1"/>
                  </a:solidFill>
                  <a:latin typeface="冬青黑体简体中文 W3" panose="020B0300000000000000" pitchFamily="34" charset="-122"/>
                  <a:ea typeface="冬青黑体简体中文 W3" panose="020B0300000000000000" pitchFamily="34" charset="-122"/>
                </a:rPr>
                <a:t>……</a:t>
              </a:r>
              <a:endParaRPr lang="en-US" altLang="zh-CN" sz="1400" dirty="0">
                <a:solidFill>
                  <a:schemeClr val="bg1"/>
                </a:solidFill>
                <a:latin typeface="冬青黑体简体中文 W3" panose="020B0300000000000000" pitchFamily="34" charset="-122"/>
                <a:ea typeface="冬青黑体简体中文 W3" panose="020B0300000000000000" pitchFamily="34" charset="-122"/>
              </a:endParaRPr>
            </a:p>
          </p:txBody>
        </p:sp>
        <p:sp>
          <p:nvSpPr>
            <p:cNvPr id="25" name="矩形 24"/>
            <p:cNvSpPr/>
            <p:nvPr/>
          </p:nvSpPr>
          <p:spPr>
            <a:xfrm>
              <a:off x="1378503" y="2047789"/>
              <a:ext cx="2241974" cy="429861"/>
            </a:xfrm>
            <a:prstGeom prst="rect">
              <a:avLst/>
            </a:prstGeom>
          </p:spPr>
          <p:txBody>
            <a:bodyPr wrap="square">
              <a:spAutoFit/>
            </a:bodyPr>
            <a:lstStyle/>
            <a:p>
              <a:pPr algn="just">
                <a:lnSpc>
                  <a:spcPct val="120000"/>
                </a:lnSpc>
              </a:pPr>
              <a:r>
                <a:rPr lang="zh-CN" altLang="en-US" sz="2000" dirty="0" smtClean="0">
                  <a:solidFill>
                    <a:schemeClr val="bg1"/>
                  </a:solidFill>
                  <a:latin typeface="迷你简菱心" panose="02010609000101010101" pitchFamily="49" charset="-122"/>
                  <a:ea typeface="迷你简菱心" panose="02010609000101010101" pitchFamily="49" charset="-122"/>
                </a:rPr>
                <a:t>电视销售</a:t>
              </a:r>
              <a:endParaRPr lang="zh-CN" altLang="en-US" sz="2000" dirty="0">
                <a:solidFill>
                  <a:schemeClr val="bg1"/>
                </a:solidFill>
                <a:latin typeface="迷你简菱心" panose="02010609000101010101" pitchFamily="49" charset="-122"/>
                <a:ea typeface="迷你简菱心" panose="02010609000101010101" pitchFamily="49" charset="-122"/>
              </a:endParaRPr>
            </a:p>
          </p:txBody>
        </p:sp>
      </p:grpSp>
    </p:spTree>
    <p:extLst>
      <p:ext uri="{BB962C8B-B14F-4D97-AF65-F5344CB8AC3E}">
        <p14:creationId xmlns:p14="http://schemas.microsoft.com/office/powerpoint/2010/main" val="275340785"/>
      </p:ext>
    </p:extLst>
  </p:cSld>
  <p:clrMapOvr>
    <a:masterClrMapping/>
  </p:clrMapOvr>
  <mc:AlternateContent xmlns:mc="http://schemas.openxmlformats.org/markup-compatibility/2006">
    <mc:Choice xmlns:p14="http://schemas.microsoft.com/office/powerpoint/2010/main" Requires="p14">
      <p:transition spd="slow" p14:dur="1500" advClick="0" advTm="0">
        <p:random/>
      </p:transition>
    </mc:Choice>
    <mc:Fallback>
      <p:transition spd="slow" advClick="0" advTm="0">
        <p:random/>
      </p:transition>
    </mc:Fallback>
  </mc:AlternateContent>
  <mc:AlternateContent xmlns:mc="http://schemas.openxmlformats.org/markup-compatibility/2006">
    <mc:Choice xmlns:p14="http://schemas.microsoft.com/office/powerpoint/2010/main" Requires="p14">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14:presetBounceEnd="40000">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14:bounceEnd="40000">
                                          <p:cBhvr additive="base">
                                            <p:cTn id="7" dur="1000" fill="hold"/>
                                            <p:tgtEl>
                                              <p:spTgt spid="2"/>
                                            </p:tgtEl>
                                            <p:attrNameLst>
                                              <p:attrName>ppt_x</p:attrName>
                                            </p:attrNameLst>
                                          </p:cBhvr>
                                          <p:tavLst>
                                            <p:tav tm="0">
                                              <p:val>
                                                <p:strVal val="0-#ppt_w/2"/>
                                              </p:val>
                                            </p:tav>
                                            <p:tav tm="100000">
                                              <p:val>
                                                <p:strVal val="#ppt_x"/>
                                              </p:val>
                                            </p:tav>
                                          </p:tavLst>
                                        </p:anim>
                                        <p:anim calcmode="lin" valueType="num" p14:bounceEnd="40000">
                                          <p:cBhvr additive="base">
                                            <p:cTn id="8" dur="10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14:presetBounceEnd="40000">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14:bounceEnd="40000">
                                          <p:cBhvr additive="base">
                                            <p:cTn id="11" dur="1000" fill="hold"/>
                                            <p:tgtEl>
                                              <p:spTgt spid="3"/>
                                            </p:tgtEl>
                                            <p:attrNameLst>
                                              <p:attrName>ppt_x</p:attrName>
                                            </p:attrNameLst>
                                          </p:cBhvr>
                                          <p:tavLst>
                                            <p:tav tm="0">
                                              <p:val>
                                                <p:strVal val="0-#ppt_w/2"/>
                                              </p:val>
                                            </p:tav>
                                            <p:tav tm="100000">
                                              <p:val>
                                                <p:strVal val="#ppt_x"/>
                                              </p:val>
                                            </p:tav>
                                          </p:tavLst>
                                        </p:anim>
                                        <p:anim calcmode="lin" valueType="num" p14:bounceEnd="40000">
                                          <p:cBhvr additive="base">
                                            <p:cTn id="12" dur="1000" fill="hold"/>
                                            <p:tgtEl>
                                              <p:spTgt spid="3"/>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53" presetClass="entr" presetSubtype="16" fill="hold" grpId="0" nodeType="afterEffect">
                                      <p:stCondLst>
                                        <p:cond delay="0"/>
                                      </p:stCondLst>
                                      <p:iterate type="lt">
                                        <p:tmPct val="10000"/>
                                      </p:iterate>
                                      <p:childTnLst>
                                        <p:set>
                                          <p:cBhvr>
                                            <p:cTn id="15" dur="1" fill="hold">
                                              <p:stCondLst>
                                                <p:cond delay="0"/>
                                              </p:stCondLst>
                                            </p:cTn>
                                            <p:tgtEl>
                                              <p:spTgt spid="9"/>
                                            </p:tgtEl>
                                            <p:attrNameLst>
                                              <p:attrName>style.visibility</p:attrName>
                                            </p:attrNameLst>
                                          </p:cBhvr>
                                          <p:to>
                                            <p:strVal val="visible"/>
                                          </p:to>
                                        </p:set>
                                        <p:anim calcmode="lin" valueType="num">
                                          <p:cBhvr>
                                            <p:cTn id="16" dur="500" fill="hold"/>
                                            <p:tgtEl>
                                              <p:spTgt spid="9"/>
                                            </p:tgtEl>
                                            <p:attrNameLst>
                                              <p:attrName>ppt_w</p:attrName>
                                            </p:attrNameLst>
                                          </p:cBhvr>
                                          <p:tavLst>
                                            <p:tav tm="0">
                                              <p:val>
                                                <p:fltVal val="0"/>
                                              </p:val>
                                            </p:tav>
                                            <p:tav tm="100000">
                                              <p:val>
                                                <p:strVal val="#ppt_w"/>
                                              </p:val>
                                            </p:tav>
                                          </p:tavLst>
                                        </p:anim>
                                        <p:anim calcmode="lin" valueType="num">
                                          <p:cBhvr>
                                            <p:cTn id="17" dur="500" fill="hold"/>
                                            <p:tgtEl>
                                              <p:spTgt spid="9"/>
                                            </p:tgtEl>
                                            <p:attrNameLst>
                                              <p:attrName>ppt_h</p:attrName>
                                            </p:attrNameLst>
                                          </p:cBhvr>
                                          <p:tavLst>
                                            <p:tav tm="0">
                                              <p:val>
                                                <p:fltVal val="0"/>
                                              </p:val>
                                            </p:tav>
                                            <p:tav tm="100000">
                                              <p:val>
                                                <p:strVal val="#ppt_h"/>
                                              </p:val>
                                            </p:tav>
                                          </p:tavLst>
                                        </p:anim>
                                        <p:animEffect transition="in" filter="fade">
                                          <p:cBhvr>
                                            <p:cTn id="18" dur="500"/>
                                            <p:tgtEl>
                                              <p:spTgt spid="9"/>
                                            </p:tgtEl>
                                          </p:cBhvr>
                                        </p:animEffect>
                                      </p:childTnLst>
                                    </p:cTn>
                                  </p:par>
                                  <p:par>
                                    <p:cTn id="19" presetID="53" presetClass="entr" presetSubtype="16" fill="hold" nodeType="with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p:cTn id="21" dur="500" fill="hold"/>
                                            <p:tgtEl>
                                              <p:spTgt spid="5"/>
                                            </p:tgtEl>
                                            <p:attrNameLst>
                                              <p:attrName>ppt_w</p:attrName>
                                            </p:attrNameLst>
                                          </p:cBhvr>
                                          <p:tavLst>
                                            <p:tav tm="0">
                                              <p:val>
                                                <p:fltVal val="0"/>
                                              </p:val>
                                            </p:tav>
                                            <p:tav tm="100000">
                                              <p:val>
                                                <p:strVal val="#ppt_w"/>
                                              </p:val>
                                            </p:tav>
                                          </p:tavLst>
                                        </p:anim>
                                        <p:anim calcmode="lin" valueType="num">
                                          <p:cBhvr>
                                            <p:cTn id="22" dur="500" fill="hold"/>
                                            <p:tgtEl>
                                              <p:spTgt spid="5"/>
                                            </p:tgtEl>
                                            <p:attrNameLst>
                                              <p:attrName>ppt_h</p:attrName>
                                            </p:attrNameLst>
                                          </p:cBhvr>
                                          <p:tavLst>
                                            <p:tav tm="0">
                                              <p:val>
                                                <p:fltVal val="0"/>
                                              </p:val>
                                            </p:tav>
                                            <p:tav tm="100000">
                                              <p:val>
                                                <p:strVal val="#ppt_h"/>
                                              </p:val>
                                            </p:tav>
                                          </p:tavLst>
                                        </p:anim>
                                        <p:animEffect transition="in" filter="fade">
                                          <p:cBhvr>
                                            <p:cTn id="23" dur="500"/>
                                            <p:tgtEl>
                                              <p:spTgt spid="5"/>
                                            </p:tgtEl>
                                          </p:cBhvr>
                                        </p:animEffect>
                                      </p:childTnLst>
                                    </p:cTn>
                                  </p:par>
                                  <p:par>
                                    <p:cTn id="24" presetID="22" presetClass="entr" presetSubtype="2" fill="hold" nodeType="with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wipe(right)">
                                          <p:cBhvr>
                                            <p:cTn id="26" dur="500"/>
                                            <p:tgtEl>
                                              <p:spTgt spid="4"/>
                                            </p:tgtEl>
                                          </p:cBhvr>
                                        </p:animEffect>
                                      </p:childTnLst>
                                    </p:cTn>
                                  </p:par>
                                </p:childTnLst>
                              </p:cTn>
                            </p:par>
                            <p:par>
                              <p:cTn id="27" fill="hold">
                                <p:stCondLst>
                                  <p:cond delay="1750"/>
                                </p:stCondLst>
                                <p:childTnLst>
                                  <p:par>
                                    <p:cTn id="28" presetID="22" presetClass="entr" presetSubtype="8" fill="hold" grpId="0" nodeType="afterEffect">
                                      <p:stCondLst>
                                        <p:cond delay="0"/>
                                      </p:stCondLst>
                                      <p:childTnLst>
                                        <p:set>
                                          <p:cBhvr>
                                            <p:cTn id="29" dur="1" fill="hold">
                                              <p:stCondLst>
                                                <p:cond delay="0"/>
                                              </p:stCondLst>
                                            </p:cTn>
                                            <p:tgtEl>
                                              <p:spTgt spid="10"/>
                                            </p:tgtEl>
                                            <p:attrNameLst>
                                              <p:attrName>style.visibility</p:attrName>
                                            </p:attrNameLst>
                                          </p:cBhvr>
                                          <p:to>
                                            <p:strVal val="visible"/>
                                          </p:to>
                                        </p:set>
                                        <p:animEffect transition="in" filter="wipe(left)">
                                          <p:cBhvr>
                                            <p:cTn id="30" dur="500"/>
                                            <p:tgtEl>
                                              <p:spTgt spid="10"/>
                                            </p:tgtEl>
                                          </p:cBhvr>
                                        </p:animEffect>
                                      </p:childTnLst>
                                    </p:cTn>
                                  </p:par>
                                </p:childTnLst>
                              </p:cTn>
                            </p:par>
                            <p:par>
                              <p:cTn id="31" fill="hold">
                                <p:stCondLst>
                                  <p:cond delay="2250"/>
                                </p:stCondLst>
                                <p:childTnLst>
                                  <p:par>
                                    <p:cTn id="32" presetID="53" presetClass="entr" presetSubtype="16" fill="hold" nodeType="afterEffect">
                                      <p:stCondLst>
                                        <p:cond delay="0"/>
                                      </p:stCondLst>
                                      <p:childTnLst>
                                        <p:set>
                                          <p:cBhvr>
                                            <p:cTn id="33" dur="1" fill="hold">
                                              <p:stCondLst>
                                                <p:cond delay="0"/>
                                              </p:stCondLst>
                                            </p:cTn>
                                            <p:tgtEl>
                                              <p:spTgt spid="11"/>
                                            </p:tgtEl>
                                            <p:attrNameLst>
                                              <p:attrName>style.visibility</p:attrName>
                                            </p:attrNameLst>
                                          </p:cBhvr>
                                          <p:to>
                                            <p:strVal val="visible"/>
                                          </p:to>
                                        </p:set>
                                        <p:anim calcmode="lin" valueType="num">
                                          <p:cBhvr>
                                            <p:cTn id="34" dur="500" fill="hold"/>
                                            <p:tgtEl>
                                              <p:spTgt spid="11"/>
                                            </p:tgtEl>
                                            <p:attrNameLst>
                                              <p:attrName>ppt_w</p:attrName>
                                            </p:attrNameLst>
                                          </p:cBhvr>
                                          <p:tavLst>
                                            <p:tav tm="0">
                                              <p:val>
                                                <p:fltVal val="0"/>
                                              </p:val>
                                            </p:tav>
                                            <p:tav tm="100000">
                                              <p:val>
                                                <p:strVal val="#ppt_w"/>
                                              </p:val>
                                            </p:tav>
                                          </p:tavLst>
                                        </p:anim>
                                        <p:anim calcmode="lin" valueType="num">
                                          <p:cBhvr>
                                            <p:cTn id="35" dur="500" fill="hold"/>
                                            <p:tgtEl>
                                              <p:spTgt spid="11"/>
                                            </p:tgtEl>
                                            <p:attrNameLst>
                                              <p:attrName>ppt_h</p:attrName>
                                            </p:attrNameLst>
                                          </p:cBhvr>
                                          <p:tavLst>
                                            <p:tav tm="0">
                                              <p:val>
                                                <p:fltVal val="0"/>
                                              </p:val>
                                            </p:tav>
                                            <p:tav tm="100000">
                                              <p:val>
                                                <p:strVal val="#ppt_h"/>
                                              </p:val>
                                            </p:tav>
                                          </p:tavLst>
                                        </p:anim>
                                        <p:animEffect transition="in" filter="fade">
                                          <p:cBhvr>
                                            <p:cTn id="36" dur="500"/>
                                            <p:tgtEl>
                                              <p:spTgt spid="11"/>
                                            </p:tgtEl>
                                          </p:cBhvr>
                                        </p:animEffect>
                                      </p:childTnLst>
                                    </p:cTn>
                                  </p:par>
                                </p:childTnLst>
                              </p:cTn>
                            </p:par>
                            <p:par>
                              <p:cTn id="37" fill="hold">
                                <p:stCondLst>
                                  <p:cond delay="2750"/>
                                </p:stCondLst>
                                <p:childTnLst>
                                  <p:par>
                                    <p:cTn id="38" presetID="22" presetClass="entr" presetSubtype="8" fill="hold" nodeType="afterEffect">
                                      <p:stCondLst>
                                        <p:cond delay="0"/>
                                      </p:stCondLst>
                                      <p:childTnLst>
                                        <p:set>
                                          <p:cBhvr>
                                            <p:cTn id="39" dur="1" fill="hold">
                                              <p:stCondLst>
                                                <p:cond delay="0"/>
                                              </p:stCondLst>
                                            </p:cTn>
                                            <p:tgtEl>
                                              <p:spTgt spid="17"/>
                                            </p:tgtEl>
                                            <p:attrNameLst>
                                              <p:attrName>style.visibility</p:attrName>
                                            </p:attrNameLst>
                                          </p:cBhvr>
                                          <p:to>
                                            <p:strVal val="visible"/>
                                          </p:to>
                                        </p:set>
                                        <p:animEffect transition="in" filter="wipe(left)">
                                          <p:cBhvr>
                                            <p:cTn id="40" dur="500"/>
                                            <p:tgtEl>
                                              <p:spTgt spid="17"/>
                                            </p:tgtEl>
                                          </p:cBhvr>
                                        </p:animEffect>
                                      </p:childTnLst>
                                    </p:cTn>
                                  </p:par>
                                </p:childTnLst>
                              </p:cTn>
                            </p:par>
                            <p:par>
                              <p:cTn id="41" fill="hold">
                                <p:stCondLst>
                                  <p:cond delay="3250"/>
                                </p:stCondLst>
                                <p:childTnLst>
                                  <p:par>
                                    <p:cTn id="42" presetID="22" presetClass="entr" presetSubtype="8" fill="hold" nodeType="afterEffect">
                                      <p:stCondLst>
                                        <p:cond delay="0"/>
                                      </p:stCondLst>
                                      <p:childTnLst>
                                        <p:set>
                                          <p:cBhvr>
                                            <p:cTn id="43" dur="1" fill="hold">
                                              <p:stCondLst>
                                                <p:cond delay="0"/>
                                              </p:stCondLst>
                                            </p:cTn>
                                            <p:tgtEl>
                                              <p:spTgt spid="20"/>
                                            </p:tgtEl>
                                            <p:attrNameLst>
                                              <p:attrName>style.visibility</p:attrName>
                                            </p:attrNameLst>
                                          </p:cBhvr>
                                          <p:to>
                                            <p:strVal val="visible"/>
                                          </p:to>
                                        </p:set>
                                        <p:animEffect transition="in" filter="wipe(left)">
                                          <p:cBhvr>
                                            <p:cTn id="44" dur="500"/>
                                            <p:tgtEl>
                                              <p:spTgt spid="20"/>
                                            </p:tgtEl>
                                          </p:cBhvr>
                                        </p:animEffect>
                                      </p:childTnLst>
                                    </p:cTn>
                                  </p:par>
                                </p:childTnLst>
                              </p:cTn>
                            </p:par>
                            <p:par>
                              <p:cTn id="45" fill="hold">
                                <p:stCondLst>
                                  <p:cond delay="3750"/>
                                </p:stCondLst>
                                <p:childTnLst>
                                  <p:par>
                                    <p:cTn id="46" presetID="22" presetClass="entr" presetSubtype="8" fill="hold" nodeType="afterEffect">
                                      <p:stCondLst>
                                        <p:cond delay="0"/>
                                      </p:stCondLst>
                                      <p:childTnLst>
                                        <p:set>
                                          <p:cBhvr>
                                            <p:cTn id="47" dur="1" fill="hold">
                                              <p:stCondLst>
                                                <p:cond delay="0"/>
                                              </p:stCondLst>
                                            </p:cTn>
                                            <p:tgtEl>
                                              <p:spTgt spid="23"/>
                                            </p:tgtEl>
                                            <p:attrNameLst>
                                              <p:attrName>style.visibility</p:attrName>
                                            </p:attrNameLst>
                                          </p:cBhvr>
                                          <p:to>
                                            <p:strVal val="visible"/>
                                          </p:to>
                                        </p:set>
                                        <p:animEffect transition="in" filter="wipe(left)">
                                          <p:cBhvr>
                                            <p:cTn id="48" dur="500"/>
                                            <p:tgtEl>
                                              <p:spTgt spid="23"/>
                                            </p:tgtEl>
                                          </p:cBhvr>
                                        </p:animEffect>
                                      </p:childTnLst>
                                    </p:cTn>
                                  </p:par>
                                </p:childTnLst>
                              </p:cTn>
                            </p:par>
                            <p:par>
                              <p:cTn id="49" fill="hold">
                                <p:stCondLst>
                                  <p:cond delay="4250"/>
                                </p:stCondLst>
                                <p:childTnLst>
                                  <p:par>
                                    <p:cTn id="50" presetID="10" presetClass="entr" presetSubtype="0" fill="hold" nodeType="afterEffect">
                                      <p:stCondLst>
                                        <p:cond delay="0"/>
                                      </p:stCondLst>
                                      <p:childTnLst>
                                        <p:set>
                                          <p:cBhvr>
                                            <p:cTn id="51" dur="1" fill="hold">
                                              <p:stCondLst>
                                                <p:cond delay="0"/>
                                              </p:stCondLst>
                                            </p:cTn>
                                            <p:tgtEl>
                                              <p:spTgt spid="15"/>
                                            </p:tgtEl>
                                            <p:attrNameLst>
                                              <p:attrName>style.visibility</p:attrName>
                                            </p:attrNameLst>
                                          </p:cBhvr>
                                          <p:to>
                                            <p:strVal val="visible"/>
                                          </p:to>
                                        </p:set>
                                        <p:animEffect transition="in" filter="fade">
                                          <p:cBhvr>
                                            <p:cTn id="52" dur="500"/>
                                            <p:tgtEl>
                                              <p:spTgt spid="15"/>
                                            </p:tgtEl>
                                          </p:cBhvr>
                                        </p:animEffect>
                                      </p:childTnLst>
                                    </p:cTn>
                                  </p:par>
                                  <p:par>
                                    <p:cTn id="53" presetID="10" presetClass="entr" presetSubtype="0" fill="hold" nodeType="withEffect">
                                      <p:stCondLst>
                                        <p:cond delay="0"/>
                                      </p:stCondLst>
                                      <p:childTnLst>
                                        <p:set>
                                          <p:cBhvr>
                                            <p:cTn id="54" dur="1" fill="hold">
                                              <p:stCondLst>
                                                <p:cond delay="0"/>
                                              </p:stCondLst>
                                            </p:cTn>
                                            <p:tgtEl>
                                              <p:spTgt spid="16"/>
                                            </p:tgtEl>
                                            <p:attrNameLst>
                                              <p:attrName>style.visibility</p:attrName>
                                            </p:attrNameLst>
                                          </p:cBhvr>
                                          <p:to>
                                            <p:strVal val="visible"/>
                                          </p:to>
                                        </p:set>
                                        <p:animEffect transition="in" filter="fade">
                                          <p:cBhvr>
                                            <p:cTn id="55"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9" grpId="0"/>
          <p:bldP spid="10" grpId="0" animBg="1"/>
        </p:bldLst>
      </p:timing>
    </mc:Choice>
    <mc:Fallback>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grpId="0"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1000" fill="hold"/>
                                            <p:tgtEl>
                                              <p:spTgt spid="2"/>
                                            </p:tgtEl>
                                            <p:attrNameLst>
                                              <p:attrName>ppt_x</p:attrName>
                                            </p:attrNameLst>
                                          </p:cBhvr>
                                          <p:tavLst>
                                            <p:tav tm="0">
                                              <p:val>
                                                <p:strVal val="0-#ppt_w/2"/>
                                              </p:val>
                                            </p:tav>
                                            <p:tav tm="100000">
                                              <p:val>
                                                <p:strVal val="#ppt_x"/>
                                              </p:val>
                                            </p:tav>
                                          </p:tavLst>
                                        </p:anim>
                                        <p:anim calcmode="lin" valueType="num">
                                          <p:cBhvr additive="base">
                                            <p:cTn id="8" dur="10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1000" fill="hold"/>
                                            <p:tgtEl>
                                              <p:spTgt spid="3"/>
                                            </p:tgtEl>
                                            <p:attrNameLst>
                                              <p:attrName>ppt_x</p:attrName>
                                            </p:attrNameLst>
                                          </p:cBhvr>
                                          <p:tavLst>
                                            <p:tav tm="0">
                                              <p:val>
                                                <p:strVal val="0-#ppt_w/2"/>
                                              </p:val>
                                            </p:tav>
                                            <p:tav tm="100000">
                                              <p:val>
                                                <p:strVal val="#ppt_x"/>
                                              </p:val>
                                            </p:tav>
                                          </p:tavLst>
                                        </p:anim>
                                        <p:anim calcmode="lin" valueType="num">
                                          <p:cBhvr additive="base">
                                            <p:cTn id="12" dur="1000" fill="hold"/>
                                            <p:tgtEl>
                                              <p:spTgt spid="3"/>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53" presetClass="entr" presetSubtype="16" fill="hold" grpId="0" nodeType="afterEffect">
                                      <p:stCondLst>
                                        <p:cond delay="0"/>
                                      </p:stCondLst>
                                      <p:iterate type="lt">
                                        <p:tmPct val="10000"/>
                                      </p:iterate>
                                      <p:childTnLst>
                                        <p:set>
                                          <p:cBhvr>
                                            <p:cTn id="15" dur="1" fill="hold">
                                              <p:stCondLst>
                                                <p:cond delay="0"/>
                                              </p:stCondLst>
                                            </p:cTn>
                                            <p:tgtEl>
                                              <p:spTgt spid="9"/>
                                            </p:tgtEl>
                                            <p:attrNameLst>
                                              <p:attrName>style.visibility</p:attrName>
                                            </p:attrNameLst>
                                          </p:cBhvr>
                                          <p:to>
                                            <p:strVal val="visible"/>
                                          </p:to>
                                        </p:set>
                                        <p:anim calcmode="lin" valueType="num">
                                          <p:cBhvr>
                                            <p:cTn id="16" dur="500" fill="hold"/>
                                            <p:tgtEl>
                                              <p:spTgt spid="9"/>
                                            </p:tgtEl>
                                            <p:attrNameLst>
                                              <p:attrName>ppt_w</p:attrName>
                                            </p:attrNameLst>
                                          </p:cBhvr>
                                          <p:tavLst>
                                            <p:tav tm="0">
                                              <p:val>
                                                <p:fltVal val="0"/>
                                              </p:val>
                                            </p:tav>
                                            <p:tav tm="100000">
                                              <p:val>
                                                <p:strVal val="#ppt_w"/>
                                              </p:val>
                                            </p:tav>
                                          </p:tavLst>
                                        </p:anim>
                                        <p:anim calcmode="lin" valueType="num">
                                          <p:cBhvr>
                                            <p:cTn id="17" dur="500" fill="hold"/>
                                            <p:tgtEl>
                                              <p:spTgt spid="9"/>
                                            </p:tgtEl>
                                            <p:attrNameLst>
                                              <p:attrName>ppt_h</p:attrName>
                                            </p:attrNameLst>
                                          </p:cBhvr>
                                          <p:tavLst>
                                            <p:tav tm="0">
                                              <p:val>
                                                <p:fltVal val="0"/>
                                              </p:val>
                                            </p:tav>
                                            <p:tav tm="100000">
                                              <p:val>
                                                <p:strVal val="#ppt_h"/>
                                              </p:val>
                                            </p:tav>
                                          </p:tavLst>
                                        </p:anim>
                                        <p:animEffect transition="in" filter="fade">
                                          <p:cBhvr>
                                            <p:cTn id="18" dur="500"/>
                                            <p:tgtEl>
                                              <p:spTgt spid="9"/>
                                            </p:tgtEl>
                                          </p:cBhvr>
                                        </p:animEffect>
                                      </p:childTnLst>
                                    </p:cTn>
                                  </p:par>
                                  <p:par>
                                    <p:cTn id="19" presetID="53" presetClass="entr" presetSubtype="16" fill="hold" nodeType="withEffect">
                                      <p:stCondLst>
                                        <p:cond delay="0"/>
                                      </p:stCondLst>
                                      <p:childTnLst>
                                        <p:set>
                                          <p:cBhvr>
                                            <p:cTn id="20" dur="1" fill="hold">
                                              <p:stCondLst>
                                                <p:cond delay="0"/>
                                              </p:stCondLst>
                                            </p:cTn>
                                            <p:tgtEl>
                                              <p:spTgt spid="5"/>
                                            </p:tgtEl>
                                            <p:attrNameLst>
                                              <p:attrName>style.visibility</p:attrName>
                                            </p:attrNameLst>
                                          </p:cBhvr>
                                          <p:to>
                                            <p:strVal val="visible"/>
                                          </p:to>
                                        </p:set>
                                        <p:anim calcmode="lin" valueType="num">
                                          <p:cBhvr>
                                            <p:cTn id="21" dur="500" fill="hold"/>
                                            <p:tgtEl>
                                              <p:spTgt spid="5"/>
                                            </p:tgtEl>
                                            <p:attrNameLst>
                                              <p:attrName>ppt_w</p:attrName>
                                            </p:attrNameLst>
                                          </p:cBhvr>
                                          <p:tavLst>
                                            <p:tav tm="0">
                                              <p:val>
                                                <p:fltVal val="0"/>
                                              </p:val>
                                            </p:tav>
                                            <p:tav tm="100000">
                                              <p:val>
                                                <p:strVal val="#ppt_w"/>
                                              </p:val>
                                            </p:tav>
                                          </p:tavLst>
                                        </p:anim>
                                        <p:anim calcmode="lin" valueType="num">
                                          <p:cBhvr>
                                            <p:cTn id="22" dur="500" fill="hold"/>
                                            <p:tgtEl>
                                              <p:spTgt spid="5"/>
                                            </p:tgtEl>
                                            <p:attrNameLst>
                                              <p:attrName>ppt_h</p:attrName>
                                            </p:attrNameLst>
                                          </p:cBhvr>
                                          <p:tavLst>
                                            <p:tav tm="0">
                                              <p:val>
                                                <p:fltVal val="0"/>
                                              </p:val>
                                            </p:tav>
                                            <p:tav tm="100000">
                                              <p:val>
                                                <p:strVal val="#ppt_h"/>
                                              </p:val>
                                            </p:tav>
                                          </p:tavLst>
                                        </p:anim>
                                        <p:animEffect transition="in" filter="fade">
                                          <p:cBhvr>
                                            <p:cTn id="23" dur="500"/>
                                            <p:tgtEl>
                                              <p:spTgt spid="5"/>
                                            </p:tgtEl>
                                          </p:cBhvr>
                                        </p:animEffect>
                                      </p:childTnLst>
                                    </p:cTn>
                                  </p:par>
                                  <p:par>
                                    <p:cTn id="24" presetID="22" presetClass="entr" presetSubtype="2" fill="hold" nodeType="withEffect">
                                      <p:stCondLst>
                                        <p:cond delay="0"/>
                                      </p:stCondLst>
                                      <p:childTnLst>
                                        <p:set>
                                          <p:cBhvr>
                                            <p:cTn id="25" dur="1" fill="hold">
                                              <p:stCondLst>
                                                <p:cond delay="0"/>
                                              </p:stCondLst>
                                            </p:cTn>
                                            <p:tgtEl>
                                              <p:spTgt spid="4"/>
                                            </p:tgtEl>
                                            <p:attrNameLst>
                                              <p:attrName>style.visibility</p:attrName>
                                            </p:attrNameLst>
                                          </p:cBhvr>
                                          <p:to>
                                            <p:strVal val="visible"/>
                                          </p:to>
                                        </p:set>
                                        <p:animEffect transition="in" filter="wipe(right)">
                                          <p:cBhvr>
                                            <p:cTn id="26" dur="500"/>
                                            <p:tgtEl>
                                              <p:spTgt spid="4"/>
                                            </p:tgtEl>
                                          </p:cBhvr>
                                        </p:animEffect>
                                      </p:childTnLst>
                                    </p:cTn>
                                  </p:par>
                                </p:childTnLst>
                              </p:cTn>
                            </p:par>
                            <p:par>
                              <p:cTn id="27" fill="hold">
                                <p:stCondLst>
                                  <p:cond delay="1750"/>
                                </p:stCondLst>
                                <p:childTnLst>
                                  <p:par>
                                    <p:cTn id="28" presetID="22" presetClass="entr" presetSubtype="8" fill="hold" grpId="0" nodeType="afterEffect">
                                      <p:stCondLst>
                                        <p:cond delay="0"/>
                                      </p:stCondLst>
                                      <p:childTnLst>
                                        <p:set>
                                          <p:cBhvr>
                                            <p:cTn id="29" dur="1" fill="hold">
                                              <p:stCondLst>
                                                <p:cond delay="0"/>
                                              </p:stCondLst>
                                            </p:cTn>
                                            <p:tgtEl>
                                              <p:spTgt spid="10"/>
                                            </p:tgtEl>
                                            <p:attrNameLst>
                                              <p:attrName>style.visibility</p:attrName>
                                            </p:attrNameLst>
                                          </p:cBhvr>
                                          <p:to>
                                            <p:strVal val="visible"/>
                                          </p:to>
                                        </p:set>
                                        <p:animEffect transition="in" filter="wipe(left)">
                                          <p:cBhvr>
                                            <p:cTn id="30" dur="500"/>
                                            <p:tgtEl>
                                              <p:spTgt spid="10"/>
                                            </p:tgtEl>
                                          </p:cBhvr>
                                        </p:animEffect>
                                      </p:childTnLst>
                                    </p:cTn>
                                  </p:par>
                                </p:childTnLst>
                              </p:cTn>
                            </p:par>
                            <p:par>
                              <p:cTn id="31" fill="hold">
                                <p:stCondLst>
                                  <p:cond delay="2250"/>
                                </p:stCondLst>
                                <p:childTnLst>
                                  <p:par>
                                    <p:cTn id="32" presetID="53" presetClass="entr" presetSubtype="16" fill="hold" nodeType="afterEffect">
                                      <p:stCondLst>
                                        <p:cond delay="0"/>
                                      </p:stCondLst>
                                      <p:childTnLst>
                                        <p:set>
                                          <p:cBhvr>
                                            <p:cTn id="33" dur="1" fill="hold">
                                              <p:stCondLst>
                                                <p:cond delay="0"/>
                                              </p:stCondLst>
                                            </p:cTn>
                                            <p:tgtEl>
                                              <p:spTgt spid="11"/>
                                            </p:tgtEl>
                                            <p:attrNameLst>
                                              <p:attrName>style.visibility</p:attrName>
                                            </p:attrNameLst>
                                          </p:cBhvr>
                                          <p:to>
                                            <p:strVal val="visible"/>
                                          </p:to>
                                        </p:set>
                                        <p:anim calcmode="lin" valueType="num">
                                          <p:cBhvr>
                                            <p:cTn id="34" dur="500" fill="hold"/>
                                            <p:tgtEl>
                                              <p:spTgt spid="11"/>
                                            </p:tgtEl>
                                            <p:attrNameLst>
                                              <p:attrName>ppt_w</p:attrName>
                                            </p:attrNameLst>
                                          </p:cBhvr>
                                          <p:tavLst>
                                            <p:tav tm="0">
                                              <p:val>
                                                <p:fltVal val="0"/>
                                              </p:val>
                                            </p:tav>
                                            <p:tav tm="100000">
                                              <p:val>
                                                <p:strVal val="#ppt_w"/>
                                              </p:val>
                                            </p:tav>
                                          </p:tavLst>
                                        </p:anim>
                                        <p:anim calcmode="lin" valueType="num">
                                          <p:cBhvr>
                                            <p:cTn id="35" dur="500" fill="hold"/>
                                            <p:tgtEl>
                                              <p:spTgt spid="11"/>
                                            </p:tgtEl>
                                            <p:attrNameLst>
                                              <p:attrName>ppt_h</p:attrName>
                                            </p:attrNameLst>
                                          </p:cBhvr>
                                          <p:tavLst>
                                            <p:tav tm="0">
                                              <p:val>
                                                <p:fltVal val="0"/>
                                              </p:val>
                                            </p:tav>
                                            <p:tav tm="100000">
                                              <p:val>
                                                <p:strVal val="#ppt_h"/>
                                              </p:val>
                                            </p:tav>
                                          </p:tavLst>
                                        </p:anim>
                                        <p:animEffect transition="in" filter="fade">
                                          <p:cBhvr>
                                            <p:cTn id="36" dur="500"/>
                                            <p:tgtEl>
                                              <p:spTgt spid="11"/>
                                            </p:tgtEl>
                                          </p:cBhvr>
                                        </p:animEffect>
                                      </p:childTnLst>
                                    </p:cTn>
                                  </p:par>
                                </p:childTnLst>
                              </p:cTn>
                            </p:par>
                            <p:par>
                              <p:cTn id="37" fill="hold">
                                <p:stCondLst>
                                  <p:cond delay="2750"/>
                                </p:stCondLst>
                                <p:childTnLst>
                                  <p:par>
                                    <p:cTn id="38" presetID="22" presetClass="entr" presetSubtype="8" fill="hold" nodeType="afterEffect">
                                      <p:stCondLst>
                                        <p:cond delay="0"/>
                                      </p:stCondLst>
                                      <p:childTnLst>
                                        <p:set>
                                          <p:cBhvr>
                                            <p:cTn id="39" dur="1" fill="hold">
                                              <p:stCondLst>
                                                <p:cond delay="0"/>
                                              </p:stCondLst>
                                            </p:cTn>
                                            <p:tgtEl>
                                              <p:spTgt spid="17"/>
                                            </p:tgtEl>
                                            <p:attrNameLst>
                                              <p:attrName>style.visibility</p:attrName>
                                            </p:attrNameLst>
                                          </p:cBhvr>
                                          <p:to>
                                            <p:strVal val="visible"/>
                                          </p:to>
                                        </p:set>
                                        <p:animEffect transition="in" filter="wipe(left)">
                                          <p:cBhvr>
                                            <p:cTn id="40" dur="500"/>
                                            <p:tgtEl>
                                              <p:spTgt spid="17"/>
                                            </p:tgtEl>
                                          </p:cBhvr>
                                        </p:animEffect>
                                      </p:childTnLst>
                                    </p:cTn>
                                  </p:par>
                                </p:childTnLst>
                              </p:cTn>
                            </p:par>
                            <p:par>
                              <p:cTn id="41" fill="hold">
                                <p:stCondLst>
                                  <p:cond delay="3250"/>
                                </p:stCondLst>
                                <p:childTnLst>
                                  <p:par>
                                    <p:cTn id="42" presetID="22" presetClass="entr" presetSubtype="8" fill="hold" nodeType="afterEffect">
                                      <p:stCondLst>
                                        <p:cond delay="0"/>
                                      </p:stCondLst>
                                      <p:childTnLst>
                                        <p:set>
                                          <p:cBhvr>
                                            <p:cTn id="43" dur="1" fill="hold">
                                              <p:stCondLst>
                                                <p:cond delay="0"/>
                                              </p:stCondLst>
                                            </p:cTn>
                                            <p:tgtEl>
                                              <p:spTgt spid="20"/>
                                            </p:tgtEl>
                                            <p:attrNameLst>
                                              <p:attrName>style.visibility</p:attrName>
                                            </p:attrNameLst>
                                          </p:cBhvr>
                                          <p:to>
                                            <p:strVal val="visible"/>
                                          </p:to>
                                        </p:set>
                                        <p:animEffect transition="in" filter="wipe(left)">
                                          <p:cBhvr>
                                            <p:cTn id="44" dur="500"/>
                                            <p:tgtEl>
                                              <p:spTgt spid="20"/>
                                            </p:tgtEl>
                                          </p:cBhvr>
                                        </p:animEffect>
                                      </p:childTnLst>
                                    </p:cTn>
                                  </p:par>
                                </p:childTnLst>
                              </p:cTn>
                            </p:par>
                            <p:par>
                              <p:cTn id="45" fill="hold">
                                <p:stCondLst>
                                  <p:cond delay="3750"/>
                                </p:stCondLst>
                                <p:childTnLst>
                                  <p:par>
                                    <p:cTn id="46" presetID="22" presetClass="entr" presetSubtype="8" fill="hold" nodeType="afterEffect">
                                      <p:stCondLst>
                                        <p:cond delay="0"/>
                                      </p:stCondLst>
                                      <p:childTnLst>
                                        <p:set>
                                          <p:cBhvr>
                                            <p:cTn id="47" dur="1" fill="hold">
                                              <p:stCondLst>
                                                <p:cond delay="0"/>
                                              </p:stCondLst>
                                            </p:cTn>
                                            <p:tgtEl>
                                              <p:spTgt spid="23"/>
                                            </p:tgtEl>
                                            <p:attrNameLst>
                                              <p:attrName>style.visibility</p:attrName>
                                            </p:attrNameLst>
                                          </p:cBhvr>
                                          <p:to>
                                            <p:strVal val="visible"/>
                                          </p:to>
                                        </p:set>
                                        <p:animEffect transition="in" filter="wipe(left)">
                                          <p:cBhvr>
                                            <p:cTn id="48" dur="500"/>
                                            <p:tgtEl>
                                              <p:spTgt spid="23"/>
                                            </p:tgtEl>
                                          </p:cBhvr>
                                        </p:animEffect>
                                      </p:childTnLst>
                                    </p:cTn>
                                  </p:par>
                                </p:childTnLst>
                              </p:cTn>
                            </p:par>
                            <p:par>
                              <p:cTn id="49" fill="hold">
                                <p:stCondLst>
                                  <p:cond delay="4250"/>
                                </p:stCondLst>
                                <p:childTnLst>
                                  <p:par>
                                    <p:cTn id="50" presetID="10" presetClass="entr" presetSubtype="0" fill="hold" nodeType="afterEffect">
                                      <p:stCondLst>
                                        <p:cond delay="0"/>
                                      </p:stCondLst>
                                      <p:childTnLst>
                                        <p:set>
                                          <p:cBhvr>
                                            <p:cTn id="51" dur="1" fill="hold">
                                              <p:stCondLst>
                                                <p:cond delay="0"/>
                                              </p:stCondLst>
                                            </p:cTn>
                                            <p:tgtEl>
                                              <p:spTgt spid="15"/>
                                            </p:tgtEl>
                                            <p:attrNameLst>
                                              <p:attrName>style.visibility</p:attrName>
                                            </p:attrNameLst>
                                          </p:cBhvr>
                                          <p:to>
                                            <p:strVal val="visible"/>
                                          </p:to>
                                        </p:set>
                                        <p:animEffect transition="in" filter="fade">
                                          <p:cBhvr>
                                            <p:cTn id="52" dur="500"/>
                                            <p:tgtEl>
                                              <p:spTgt spid="15"/>
                                            </p:tgtEl>
                                          </p:cBhvr>
                                        </p:animEffect>
                                      </p:childTnLst>
                                    </p:cTn>
                                  </p:par>
                                  <p:par>
                                    <p:cTn id="53" presetID="10" presetClass="entr" presetSubtype="0" fill="hold" nodeType="withEffect">
                                      <p:stCondLst>
                                        <p:cond delay="0"/>
                                      </p:stCondLst>
                                      <p:childTnLst>
                                        <p:set>
                                          <p:cBhvr>
                                            <p:cTn id="54" dur="1" fill="hold">
                                              <p:stCondLst>
                                                <p:cond delay="0"/>
                                              </p:stCondLst>
                                            </p:cTn>
                                            <p:tgtEl>
                                              <p:spTgt spid="16"/>
                                            </p:tgtEl>
                                            <p:attrNameLst>
                                              <p:attrName>style.visibility</p:attrName>
                                            </p:attrNameLst>
                                          </p:cBhvr>
                                          <p:to>
                                            <p:strVal val="visible"/>
                                          </p:to>
                                        </p:set>
                                        <p:animEffect transition="in" filter="fade">
                                          <p:cBhvr>
                                            <p:cTn id="55"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9" grpId="0"/>
          <p:bldP spid="10" grpId="0" animBg="1"/>
        </p:bldLst>
      </p:timing>
    </mc:Fallback>
  </mc:AlternateContent>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Lst>
</file>

<file path=ppt/tags/tag10.xml><?xml version="1.0" encoding="utf-8"?>
<p:tagLst xmlns:a="http://schemas.openxmlformats.org/drawingml/2006/main" xmlns:r="http://schemas.openxmlformats.org/officeDocument/2006/relationships" xmlns:p="http://schemas.openxmlformats.org/presentationml/2006/main">
  <p:tag name="PA" val="v3.0.1"/>
</p:tagLst>
</file>

<file path=ppt/tags/tag11.xml><?xml version="1.0" encoding="utf-8"?>
<p:tagLst xmlns:a="http://schemas.openxmlformats.org/drawingml/2006/main" xmlns:r="http://schemas.openxmlformats.org/officeDocument/2006/relationships" xmlns:p="http://schemas.openxmlformats.org/presentationml/2006/main">
  <p:tag name="PA" val="v3.0.1"/>
</p:tagLst>
</file>

<file path=ppt/tags/tag12.xml><?xml version="1.0" encoding="utf-8"?>
<p:tagLst xmlns:a="http://schemas.openxmlformats.org/drawingml/2006/main" xmlns:r="http://schemas.openxmlformats.org/officeDocument/2006/relationships" xmlns:p="http://schemas.openxmlformats.org/presentationml/2006/main">
  <p:tag name="PA" val="v3.0.1"/>
</p:tagLst>
</file>

<file path=ppt/tags/tag13.xml><?xml version="1.0" encoding="utf-8"?>
<p:tagLst xmlns:a="http://schemas.openxmlformats.org/drawingml/2006/main" xmlns:r="http://schemas.openxmlformats.org/officeDocument/2006/relationships" xmlns:p="http://schemas.openxmlformats.org/presentationml/2006/main">
  <p:tag name="PA" val="v3.0.1"/>
</p:tagLst>
</file>

<file path=ppt/tags/tag14.xml><?xml version="1.0" encoding="utf-8"?>
<p:tagLst xmlns:a="http://schemas.openxmlformats.org/drawingml/2006/main" xmlns:r="http://schemas.openxmlformats.org/officeDocument/2006/relationships" xmlns:p="http://schemas.openxmlformats.org/presentationml/2006/main">
  <p:tag name="PA" val="v3.0.1"/>
</p:tagLst>
</file>

<file path=ppt/tags/tag15.xml><?xml version="1.0" encoding="utf-8"?>
<p:tagLst xmlns:a="http://schemas.openxmlformats.org/drawingml/2006/main" xmlns:r="http://schemas.openxmlformats.org/officeDocument/2006/relationships" xmlns:p="http://schemas.openxmlformats.org/presentationml/2006/main">
  <p:tag name="PA" val="v3.0.1"/>
</p:tagLst>
</file>

<file path=ppt/tags/tag16.xml><?xml version="1.0" encoding="utf-8"?>
<p:tagLst xmlns:a="http://schemas.openxmlformats.org/drawingml/2006/main" xmlns:r="http://schemas.openxmlformats.org/officeDocument/2006/relationships" xmlns:p="http://schemas.openxmlformats.org/presentationml/2006/main">
  <p:tag name="PA" val="v3.0.1"/>
</p:tagLst>
</file>

<file path=ppt/tags/tag2.xml><?xml version="1.0" encoding="utf-8"?>
<p:tagLst xmlns:a="http://schemas.openxmlformats.org/drawingml/2006/main" xmlns:r="http://schemas.openxmlformats.org/officeDocument/2006/relationships" xmlns:p="http://schemas.openxmlformats.org/presentationml/2006/main">
  <p:tag name="PA" val="v3.0.1"/>
</p:tagLst>
</file>

<file path=ppt/tags/tag3.xml><?xml version="1.0" encoding="utf-8"?>
<p:tagLst xmlns:a="http://schemas.openxmlformats.org/drawingml/2006/main" xmlns:r="http://schemas.openxmlformats.org/officeDocument/2006/relationships" xmlns:p="http://schemas.openxmlformats.org/presentationml/2006/main">
  <p:tag name="PA" val="v3.0.1"/>
</p:tagLst>
</file>

<file path=ppt/tags/tag4.xml><?xml version="1.0" encoding="utf-8"?>
<p:tagLst xmlns:a="http://schemas.openxmlformats.org/drawingml/2006/main" xmlns:r="http://schemas.openxmlformats.org/officeDocument/2006/relationships" xmlns:p="http://schemas.openxmlformats.org/presentationml/2006/main">
  <p:tag name="PA" val="v3.0.1"/>
</p:tagLst>
</file>

<file path=ppt/tags/tag5.xml><?xml version="1.0" encoding="utf-8"?>
<p:tagLst xmlns:a="http://schemas.openxmlformats.org/drawingml/2006/main" xmlns:r="http://schemas.openxmlformats.org/officeDocument/2006/relationships" xmlns:p="http://schemas.openxmlformats.org/presentationml/2006/main">
  <p:tag name="PA" val="v3.0.1"/>
</p:tagLst>
</file>

<file path=ppt/tags/tag6.xml><?xml version="1.0" encoding="utf-8"?>
<p:tagLst xmlns:a="http://schemas.openxmlformats.org/drawingml/2006/main" xmlns:r="http://schemas.openxmlformats.org/officeDocument/2006/relationships" xmlns:p="http://schemas.openxmlformats.org/presentationml/2006/main">
  <p:tag name="PA" val="v3.0.1"/>
</p:tagLst>
</file>

<file path=ppt/tags/tag7.xml><?xml version="1.0" encoding="utf-8"?>
<p:tagLst xmlns:a="http://schemas.openxmlformats.org/drawingml/2006/main" xmlns:r="http://schemas.openxmlformats.org/officeDocument/2006/relationships" xmlns:p="http://schemas.openxmlformats.org/presentationml/2006/main">
  <p:tag name="PA" val="v3.0.1"/>
</p:tagLst>
</file>

<file path=ppt/tags/tag8.xml><?xml version="1.0" encoding="utf-8"?>
<p:tagLst xmlns:a="http://schemas.openxmlformats.org/drawingml/2006/main" xmlns:r="http://schemas.openxmlformats.org/officeDocument/2006/relationships" xmlns:p="http://schemas.openxmlformats.org/presentationml/2006/main">
  <p:tag name="PA" val="v3.0.1"/>
</p:tagLst>
</file>

<file path=ppt/tags/tag9.xml><?xml version="1.0" encoding="utf-8"?>
<p:tagLst xmlns:a="http://schemas.openxmlformats.org/drawingml/2006/main" xmlns:r="http://schemas.openxmlformats.org/officeDocument/2006/relationships" xmlns:p="http://schemas.openxmlformats.org/presentationml/2006/main">
  <p:tag name="PA" val="v3.0.1"/>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29</TotalTime>
  <Words>2328</Words>
  <Application>Microsoft Office PowerPoint</Application>
  <PresentationFormat>宽屏</PresentationFormat>
  <Paragraphs>226</Paragraphs>
  <Slides>27</Slides>
  <Notes>27</Notes>
  <HiddenSlides>0</HiddenSlides>
  <MMClips>2</MMClips>
  <ScaleCrop>false</ScaleCrop>
  <HeadingPairs>
    <vt:vector size="6" baseType="variant">
      <vt:variant>
        <vt:lpstr>已用的字体</vt:lpstr>
      </vt:variant>
      <vt:variant>
        <vt:i4>16</vt:i4>
      </vt:variant>
      <vt:variant>
        <vt:lpstr>主题</vt:lpstr>
      </vt:variant>
      <vt:variant>
        <vt:i4>1</vt:i4>
      </vt:variant>
      <vt:variant>
        <vt:lpstr>幻灯片标题</vt:lpstr>
      </vt:variant>
      <vt:variant>
        <vt:i4>27</vt:i4>
      </vt:variant>
    </vt:vector>
  </HeadingPairs>
  <TitlesOfParts>
    <vt:vector size="44" baseType="lpstr">
      <vt:lpstr>Clear Sans Light</vt:lpstr>
      <vt:lpstr>MS PGothic</vt:lpstr>
      <vt:lpstr>冬青黑体简体中文 W3</vt:lpstr>
      <vt:lpstr>方正尚酷简体</vt:lpstr>
      <vt:lpstr>迷你简菱心</vt:lpstr>
      <vt:lpstr>宋体</vt:lpstr>
      <vt:lpstr>腾祥澜黑简</vt:lpstr>
      <vt:lpstr>微软雅黑</vt:lpstr>
      <vt:lpstr>微软雅黑 Light</vt:lpstr>
      <vt:lpstr>Agency FB</vt:lpstr>
      <vt:lpstr>Arial</vt:lpstr>
      <vt:lpstr>Calibri</vt:lpstr>
      <vt:lpstr>Calibri Light</vt:lpstr>
      <vt:lpstr>Century Gothic</vt:lpstr>
      <vt:lpstr>Impact</vt:lpstr>
      <vt:lpstr>Wingdings</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HP</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china</dc:creator>
  <cp:lastModifiedBy>china</cp:lastModifiedBy>
  <cp:revision>6</cp:revision>
  <dcterms:created xsi:type="dcterms:W3CDTF">2017-10-08T13:44:21Z</dcterms:created>
  <dcterms:modified xsi:type="dcterms:W3CDTF">2017-10-08T14:13:49Z</dcterms:modified>
</cp:coreProperties>
</file>

<file path=docProps/thumbnail.jpeg>
</file>